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xml"/>
  <Override ContentType="application/vnd.openxmlformats-officedocument.presentationml.notesSlide+xml" PartName="/ppt/notesSlides/notesSlide12.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Lst>
  <p:sldSz cy="10440000" cx="7560000"/>
  <p:notesSz cx="6858000" cy="9144000"/>
  <p:embeddedFontLst>
    <p:embeddedFont>
      <p:font typeface="Lato"/>
      <p:regular r:id="rId22"/>
      <p:bold r:id="rId23"/>
      <p:italic r:id="rId24"/>
      <p:boldItalic r:id="rId25"/>
    </p:embeddedFont>
    <p:embeddedFont>
      <p:font typeface="Droid Serif"/>
      <p:regular r:id="rId26"/>
      <p:bold r:id="rId27"/>
      <p:italic r:id="rId28"/>
      <p:boldItalic r:id="rId2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font" Target="fonts/Lato-regular.fntdata"/><Relationship Id="rId21" Type="http://schemas.openxmlformats.org/officeDocument/2006/relationships/slide" Target="slides/slide16.xml"/><Relationship Id="rId24" Type="http://schemas.openxmlformats.org/officeDocument/2006/relationships/font" Target="fonts/Lato-italic.fntdata"/><Relationship Id="rId23" Type="http://schemas.openxmlformats.org/officeDocument/2006/relationships/font" Target="fonts/Lato-bold.fntdata"/><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xml"/><Relationship Id="rId4" Type="http://schemas.openxmlformats.org/officeDocument/2006/relationships/notesMaster" Target="notesMasters/notesMaster.xml"/><Relationship Id="rId9" Type="http://schemas.openxmlformats.org/officeDocument/2006/relationships/slide" Target="slides/slide4.xml"/><Relationship Id="rId26" Type="http://schemas.openxmlformats.org/officeDocument/2006/relationships/font" Target="fonts/DroidSerif-regular.fntdata"/><Relationship Id="rId25" Type="http://schemas.openxmlformats.org/officeDocument/2006/relationships/font" Target="fonts/Lato-boldItalic.fntdata"/><Relationship Id="rId28" Type="http://schemas.openxmlformats.org/officeDocument/2006/relationships/font" Target="fonts/DroidSerif-italic.fntdata"/><Relationship Id="rId27" Type="http://schemas.openxmlformats.org/officeDocument/2006/relationships/font" Target="fonts/DroidSerif-bold.fntdata"/><Relationship Id="rId5" Type="http://schemas.openxmlformats.org/officeDocument/2006/relationships/slide" Target="slides/slide.xml"/><Relationship Id="rId6" Type="http://schemas.openxmlformats.org/officeDocument/2006/relationships/slide" Target="slides/slide1.xml"/><Relationship Id="rId29" Type="http://schemas.openxmlformats.org/officeDocument/2006/relationships/font" Target="fonts/DroidSerif-boldItalic.fntdata"/><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xml.rels><?xml version="1.0" encoding="UTF-8" standalone="yes"?><Relationships xmlns="http://schemas.openxmlformats.org/package/2006/relationships"><Relationship Id="rId1" Type="http://schemas.openxmlformats.org/officeDocument/2006/relationships/theme" Target="../theme/theme.xml"/></Relationships>
</file>

<file path=ppt/notesMasters/notesMaster.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 name="Shape 2"/>
        <p:cNvGrpSpPr/>
        <p:nvPr/>
      </p:nvGrpSpPr>
      <p:grpSpPr>
        <a:xfrm>
          <a:off x="0" y="0"/>
          <a:ext cx="0" cy="0"/>
          <a:chOff x="0" y="0"/>
          <a:chExt cx="0" cy="0"/>
        </a:xfrm>
      </p:grpSpPr>
      <p:sp>
        <p:nvSpPr>
          <p:cNvPr id="3" name="Shape 3"/>
          <p:cNvSpPr/>
          <p:nvPr>
            <p:ph idx="2" type="sldImg"/>
          </p:nvPr>
        </p:nvSpPr>
        <p:spPr>
          <a:xfrm>
            <a:off x="2187774" y="685800"/>
            <a:ext cx="24831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399" cy="4114800"/>
          </a:xfrm>
          <a:prstGeom prst="rect">
            <a:avLst/>
          </a:prstGeom>
          <a:noFill/>
          <a:ln>
            <a:noFill/>
          </a:ln>
        </p:spPr>
        <p:txBody>
          <a:bodyPr anchorCtr="0" anchor="t" bIns="91425" lIns="91425" rIns="91425" tIns="91425"/>
          <a:lstStyle>
            <a:lvl1pPr indent="0" lvl="0" marL="0" marR="0" rtl="0" algn="l">
              <a:spcBef>
                <a:spcPts val="0"/>
              </a:spcBef>
              <a:buFont typeface="Arial"/>
              <a:buNone/>
              <a:defRPr b="0" i="0" sz="1100" u="none" cap="none" strike="noStrike"/>
            </a:lvl1pPr>
            <a:lvl2pPr indent="0" lvl="1" marL="457200" marR="0" rtl="0" algn="l">
              <a:spcBef>
                <a:spcPts val="0"/>
              </a:spcBef>
              <a:buFont typeface="Arial"/>
              <a:buNone/>
              <a:defRPr b="0" i="0" sz="1100" u="none" cap="none" strike="noStrike"/>
            </a:lvl2pPr>
            <a:lvl3pPr indent="0" lvl="2" marL="914400" marR="0" rtl="0" algn="l">
              <a:spcBef>
                <a:spcPts val="0"/>
              </a:spcBef>
              <a:buFont typeface="Arial"/>
              <a:buNone/>
              <a:defRPr b="0" i="0" sz="1100" u="none" cap="none" strike="noStrike"/>
            </a:lvl3pPr>
            <a:lvl4pPr indent="0" lvl="3" marL="1371600" marR="0" rtl="0" algn="l">
              <a:spcBef>
                <a:spcPts val="0"/>
              </a:spcBef>
              <a:buFont typeface="Arial"/>
              <a:buNone/>
              <a:defRPr b="0" i="0" sz="1100" u="none" cap="none" strike="noStrike"/>
            </a:lvl4pPr>
            <a:lvl5pPr indent="0" lvl="4" marL="1828800" marR="0" rtl="0" algn="l">
              <a:spcBef>
                <a:spcPts val="0"/>
              </a:spcBef>
              <a:buFont typeface="Arial"/>
              <a:buNone/>
              <a:defRPr b="0" i="0" sz="1100" u="none" cap="none" strike="noStrike"/>
            </a:lvl5pPr>
            <a:lvl6pPr indent="0" lvl="5" marL="2286000" marR="0" rtl="0" algn="l">
              <a:spcBef>
                <a:spcPts val="0"/>
              </a:spcBef>
              <a:buFont typeface="Arial"/>
              <a:buNone/>
              <a:defRPr b="0" i="0" sz="1100" u="none" cap="none" strike="noStrike"/>
            </a:lvl6pPr>
            <a:lvl7pPr indent="0" lvl="6" marL="2743200" marR="0" rtl="0" algn="l">
              <a:spcBef>
                <a:spcPts val="0"/>
              </a:spcBef>
              <a:buFont typeface="Arial"/>
              <a:buNone/>
              <a:defRPr b="0" i="0" sz="1100" u="none" cap="none" strike="noStrike"/>
            </a:lvl7pPr>
            <a:lvl8pPr indent="0" lvl="7" marL="3200400" marR="0" rtl="0" algn="l">
              <a:spcBef>
                <a:spcPts val="0"/>
              </a:spcBef>
              <a:buFont typeface="Arial"/>
              <a:buNone/>
              <a:defRPr b="0" i="0" sz="1100" u="none" cap="none" strike="noStrike"/>
            </a:lvl8pPr>
            <a:lvl9pPr indent="0" lvl="8" marL="3657600" marR="0" rtl="0" algn="l">
              <a:spcBef>
                <a:spcPts val="0"/>
              </a:spcBef>
              <a:buFont typeface="Arial"/>
              <a:buNone/>
              <a:defRPr b="0" i="0" sz="1100" u="none" cap="none" strike="noStrike"/>
            </a:lvl9pPr>
          </a:lstStyle>
          <a:p/>
        </p:txBody>
      </p:sp>
    </p:spTree>
  </p:cSld>
  <p:clrMap accent1="accent1" accent2="accent2" accent3="accent3" accent4="accent4" accent5="accent5" accent6="accent6" bg1="lt1" bg2="dk2" tx1="dk1" tx2="lt2" folHlink="folHlink" hlink="hlink"/>
</p:notesMaster>
</file>

<file path=ppt/notesSlides/_rels/notesSlide.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notesSlide.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0" name="Shape 50"/>
        <p:cNvGrpSpPr/>
        <p:nvPr/>
      </p:nvGrpSpPr>
      <p:grpSpPr>
        <a:xfrm>
          <a:off x="0" y="0"/>
          <a:ext cx="0" cy="0"/>
          <a:chOff x="0" y="0"/>
          <a:chExt cx="0" cy="0"/>
        </a:xfrm>
      </p:grpSpPr>
      <p:sp>
        <p:nvSpPr>
          <p:cNvPr id="51" name="Shape 51"/>
          <p:cNvSpPr/>
          <p:nvPr>
            <p:ph idx="2" type="sldImg"/>
          </p:nvPr>
        </p:nvSpPr>
        <p:spPr>
          <a:xfrm>
            <a:off x="2187774" y="685800"/>
            <a:ext cx="2483100" cy="3429000"/>
          </a:xfrm>
          <a:custGeom>
            <a:pathLst>
              <a:path extrusionOk="0" h="120000" w="120000">
                <a:moveTo>
                  <a:pt x="0" y="0"/>
                </a:moveTo>
                <a:lnTo>
                  <a:pt x="120000" y="0"/>
                </a:lnTo>
                <a:lnTo>
                  <a:pt x="120000" y="120000"/>
                </a:lnTo>
                <a:lnTo>
                  <a:pt x="0" y="120000"/>
                </a:lnTo>
                <a:close/>
              </a:path>
            </a:pathLst>
          </a:custGeom>
        </p:spPr>
      </p:sp>
      <p:sp>
        <p:nvSpPr>
          <p:cNvPr id="52" name="Shape 52"/>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6" name="Shape 56"/>
        <p:cNvGrpSpPr/>
        <p:nvPr/>
      </p:nvGrpSpPr>
      <p:grpSpPr>
        <a:xfrm>
          <a:off x="0" y="0"/>
          <a:ext cx="0" cy="0"/>
          <a:chOff x="0" y="0"/>
          <a:chExt cx="0" cy="0"/>
        </a:xfrm>
      </p:grpSpPr>
      <p:sp>
        <p:nvSpPr>
          <p:cNvPr id="57" name="Shape 57"/>
          <p:cNvSpPr/>
          <p:nvPr>
            <p:ph idx="2" type="sldImg"/>
          </p:nvPr>
        </p:nvSpPr>
        <p:spPr>
          <a:xfrm>
            <a:off x="2187774" y="685800"/>
            <a:ext cx="24831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58" name="Shape 58"/>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buSzPct val="25000"/>
              <a:buFont typeface="Arial"/>
              <a:buNone/>
            </a:pPr>
            <a:r>
              <a:t/>
            </a:r>
            <a:endParaRPr b="0" i="0" sz="1100" u="none" cap="none" strike="noStrike"/>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5" name="Shape 155"/>
        <p:cNvGrpSpPr/>
        <p:nvPr/>
      </p:nvGrpSpPr>
      <p:grpSpPr>
        <a:xfrm>
          <a:off x="0" y="0"/>
          <a:ext cx="0" cy="0"/>
          <a:chOff x="0" y="0"/>
          <a:chExt cx="0" cy="0"/>
        </a:xfrm>
      </p:grpSpPr>
      <p:sp>
        <p:nvSpPr>
          <p:cNvPr id="156" name="Shape 156"/>
          <p:cNvSpPr/>
          <p:nvPr>
            <p:ph idx="2" type="sldImg"/>
          </p:nvPr>
        </p:nvSpPr>
        <p:spPr>
          <a:xfrm>
            <a:off x="2187774" y="685800"/>
            <a:ext cx="24831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57" name="Shape 157"/>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buSzPct val="25000"/>
              <a:buFont typeface="Arial"/>
              <a:buNone/>
            </a:pPr>
            <a:r>
              <a:t/>
            </a:r>
            <a:endParaRPr b="0" i="0" sz="1100" u="none" cap="none" strike="noStrike"/>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66" name="Shape 166"/>
        <p:cNvGrpSpPr/>
        <p:nvPr/>
      </p:nvGrpSpPr>
      <p:grpSpPr>
        <a:xfrm>
          <a:off x="0" y="0"/>
          <a:ext cx="0" cy="0"/>
          <a:chOff x="0" y="0"/>
          <a:chExt cx="0" cy="0"/>
        </a:xfrm>
      </p:grpSpPr>
      <p:sp>
        <p:nvSpPr>
          <p:cNvPr id="167" name="Shape 167"/>
          <p:cNvSpPr/>
          <p:nvPr>
            <p:ph idx="2" type="sldImg"/>
          </p:nvPr>
        </p:nvSpPr>
        <p:spPr>
          <a:xfrm>
            <a:off x="2187774" y="685800"/>
            <a:ext cx="24831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68" name="Shape 168"/>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buSzPct val="25000"/>
              <a:buFont typeface="Arial"/>
              <a:buNone/>
            </a:pPr>
            <a:r>
              <a:t/>
            </a:r>
            <a:endParaRPr b="0" i="0" sz="1100" u="none" cap="none" strike="noStrike"/>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7" name="Shape 177"/>
        <p:cNvGrpSpPr/>
        <p:nvPr/>
      </p:nvGrpSpPr>
      <p:grpSpPr>
        <a:xfrm>
          <a:off x="0" y="0"/>
          <a:ext cx="0" cy="0"/>
          <a:chOff x="0" y="0"/>
          <a:chExt cx="0" cy="0"/>
        </a:xfrm>
      </p:grpSpPr>
      <p:sp>
        <p:nvSpPr>
          <p:cNvPr id="178" name="Shape 178"/>
          <p:cNvSpPr/>
          <p:nvPr>
            <p:ph idx="2" type="sldImg"/>
          </p:nvPr>
        </p:nvSpPr>
        <p:spPr>
          <a:xfrm>
            <a:off x="2187774" y="685800"/>
            <a:ext cx="24831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79" name="Shape 179"/>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buSzPct val="25000"/>
              <a:buFont typeface="Arial"/>
              <a:buNone/>
            </a:pPr>
            <a:r>
              <a:t/>
            </a:r>
            <a:endParaRPr b="0" i="0" sz="1100" u="none" cap="none" strike="noStrike"/>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84" name="Shape 184"/>
        <p:cNvGrpSpPr/>
        <p:nvPr/>
      </p:nvGrpSpPr>
      <p:grpSpPr>
        <a:xfrm>
          <a:off x="0" y="0"/>
          <a:ext cx="0" cy="0"/>
          <a:chOff x="0" y="0"/>
          <a:chExt cx="0" cy="0"/>
        </a:xfrm>
      </p:grpSpPr>
      <p:sp>
        <p:nvSpPr>
          <p:cNvPr id="185" name="Shape 185"/>
          <p:cNvSpPr/>
          <p:nvPr>
            <p:ph idx="2" type="sldImg"/>
          </p:nvPr>
        </p:nvSpPr>
        <p:spPr>
          <a:xfrm>
            <a:off x="2187774" y="685800"/>
            <a:ext cx="24831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86" name="Shape 186"/>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buSzPct val="25000"/>
              <a:buFont typeface="Arial"/>
              <a:buNone/>
            </a:pPr>
            <a:r>
              <a:t/>
            </a:r>
            <a:endParaRPr b="0" i="0" sz="1100" u="none" cap="none" strike="noStrike"/>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91" name="Shape 191"/>
        <p:cNvGrpSpPr/>
        <p:nvPr/>
      </p:nvGrpSpPr>
      <p:grpSpPr>
        <a:xfrm>
          <a:off x="0" y="0"/>
          <a:ext cx="0" cy="0"/>
          <a:chOff x="0" y="0"/>
          <a:chExt cx="0" cy="0"/>
        </a:xfrm>
      </p:grpSpPr>
      <p:sp>
        <p:nvSpPr>
          <p:cNvPr id="192" name="Shape 192"/>
          <p:cNvSpPr/>
          <p:nvPr>
            <p:ph idx="2" type="sldImg"/>
          </p:nvPr>
        </p:nvSpPr>
        <p:spPr>
          <a:xfrm>
            <a:off x="2187774" y="685800"/>
            <a:ext cx="24831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93" name="Shape 193"/>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buSzPct val="25000"/>
              <a:buFont typeface="Arial"/>
              <a:buNone/>
            </a:pPr>
            <a:r>
              <a:t/>
            </a:r>
            <a:endParaRPr b="0" i="0" sz="1100" u="none" cap="none" strike="noStrike"/>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98" name="Shape 198"/>
        <p:cNvGrpSpPr/>
        <p:nvPr/>
      </p:nvGrpSpPr>
      <p:grpSpPr>
        <a:xfrm>
          <a:off x="0" y="0"/>
          <a:ext cx="0" cy="0"/>
          <a:chOff x="0" y="0"/>
          <a:chExt cx="0" cy="0"/>
        </a:xfrm>
      </p:grpSpPr>
      <p:sp>
        <p:nvSpPr>
          <p:cNvPr id="199" name="Shape 199"/>
          <p:cNvSpPr/>
          <p:nvPr>
            <p:ph idx="2" type="sldImg"/>
          </p:nvPr>
        </p:nvSpPr>
        <p:spPr>
          <a:xfrm>
            <a:off x="2187774" y="685800"/>
            <a:ext cx="24831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200" name="Shape 200"/>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buSzPct val="25000"/>
              <a:buFont typeface="Arial"/>
              <a:buNone/>
            </a:pPr>
            <a:r>
              <a:t/>
            </a:r>
            <a:endParaRPr b="0" i="0" sz="1100" u="none" cap="none" strike="noStrike"/>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05" name="Shape 205"/>
        <p:cNvGrpSpPr/>
        <p:nvPr/>
      </p:nvGrpSpPr>
      <p:grpSpPr>
        <a:xfrm>
          <a:off x="0" y="0"/>
          <a:ext cx="0" cy="0"/>
          <a:chOff x="0" y="0"/>
          <a:chExt cx="0" cy="0"/>
        </a:xfrm>
      </p:grpSpPr>
      <p:sp>
        <p:nvSpPr>
          <p:cNvPr id="206" name="Shape 206"/>
          <p:cNvSpPr/>
          <p:nvPr>
            <p:ph idx="2" type="sldImg"/>
          </p:nvPr>
        </p:nvSpPr>
        <p:spPr>
          <a:xfrm>
            <a:off x="2187774" y="685800"/>
            <a:ext cx="24831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207" name="Shape 207"/>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buSzPct val="25000"/>
              <a:buFont typeface="Arial"/>
              <a:buNone/>
            </a:pPr>
            <a:r>
              <a:t/>
            </a:r>
            <a:endParaRPr b="0" i="0" sz="1100" u="none" cap="none" strike="noStrike"/>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5" name="Shape 65"/>
        <p:cNvGrpSpPr/>
        <p:nvPr/>
      </p:nvGrpSpPr>
      <p:grpSpPr>
        <a:xfrm>
          <a:off x="0" y="0"/>
          <a:ext cx="0" cy="0"/>
          <a:chOff x="0" y="0"/>
          <a:chExt cx="0" cy="0"/>
        </a:xfrm>
      </p:grpSpPr>
      <p:sp>
        <p:nvSpPr>
          <p:cNvPr id="66" name="Shape 66"/>
          <p:cNvSpPr/>
          <p:nvPr>
            <p:ph idx="2" type="sldImg"/>
          </p:nvPr>
        </p:nvSpPr>
        <p:spPr>
          <a:xfrm>
            <a:off x="2187774" y="685800"/>
            <a:ext cx="24831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67" name="Shape 67"/>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buSzPct val="25000"/>
              <a:buFont typeface="Arial"/>
              <a:buNone/>
            </a:pPr>
            <a:r>
              <a:t/>
            </a:r>
            <a:endParaRPr b="0" i="0" sz="1100" u="none" cap="none" strike="noStrike"/>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7" name="Shape 77"/>
        <p:cNvGrpSpPr/>
        <p:nvPr/>
      </p:nvGrpSpPr>
      <p:grpSpPr>
        <a:xfrm>
          <a:off x="0" y="0"/>
          <a:ext cx="0" cy="0"/>
          <a:chOff x="0" y="0"/>
          <a:chExt cx="0" cy="0"/>
        </a:xfrm>
      </p:grpSpPr>
      <p:sp>
        <p:nvSpPr>
          <p:cNvPr id="78" name="Shape 78"/>
          <p:cNvSpPr/>
          <p:nvPr>
            <p:ph idx="2" type="sldImg"/>
          </p:nvPr>
        </p:nvSpPr>
        <p:spPr>
          <a:xfrm>
            <a:off x="2187774" y="685800"/>
            <a:ext cx="24831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79" name="Shape 79"/>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buSzPct val="25000"/>
              <a:buFont typeface="Arial"/>
              <a:buNone/>
            </a:pPr>
            <a:r>
              <a:t/>
            </a:r>
            <a:endParaRPr b="0" i="0" sz="1100" u="none" cap="none" strike="noStrike"/>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5" name="Shape 85"/>
        <p:cNvGrpSpPr/>
        <p:nvPr/>
      </p:nvGrpSpPr>
      <p:grpSpPr>
        <a:xfrm>
          <a:off x="0" y="0"/>
          <a:ext cx="0" cy="0"/>
          <a:chOff x="0" y="0"/>
          <a:chExt cx="0" cy="0"/>
        </a:xfrm>
      </p:grpSpPr>
      <p:sp>
        <p:nvSpPr>
          <p:cNvPr id="86" name="Shape 86"/>
          <p:cNvSpPr/>
          <p:nvPr>
            <p:ph idx="2" type="sldImg"/>
          </p:nvPr>
        </p:nvSpPr>
        <p:spPr>
          <a:xfrm>
            <a:off x="2187774" y="685800"/>
            <a:ext cx="24831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87" name="Shape 87"/>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buSzPct val="25000"/>
              <a:buFont typeface="Arial"/>
              <a:buNone/>
            </a:pPr>
            <a:r>
              <a:t/>
            </a:r>
            <a:endParaRPr b="0" i="0" sz="1100" u="none" cap="none" strike="noStrike"/>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6" name="Shape 96"/>
        <p:cNvGrpSpPr/>
        <p:nvPr/>
      </p:nvGrpSpPr>
      <p:grpSpPr>
        <a:xfrm>
          <a:off x="0" y="0"/>
          <a:ext cx="0" cy="0"/>
          <a:chOff x="0" y="0"/>
          <a:chExt cx="0" cy="0"/>
        </a:xfrm>
      </p:grpSpPr>
      <p:sp>
        <p:nvSpPr>
          <p:cNvPr id="97" name="Shape 97"/>
          <p:cNvSpPr/>
          <p:nvPr>
            <p:ph idx="2" type="sldImg"/>
          </p:nvPr>
        </p:nvSpPr>
        <p:spPr>
          <a:xfrm>
            <a:off x="2187774" y="685800"/>
            <a:ext cx="24831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98" name="Shape 98"/>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buSzPct val="25000"/>
              <a:buFont typeface="Arial"/>
              <a:buNone/>
            </a:pPr>
            <a:r>
              <a:t/>
            </a:r>
            <a:endParaRPr b="0" i="0" sz="1100" u="none" cap="none" strike="noStrike"/>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7" name="Shape 107"/>
        <p:cNvGrpSpPr/>
        <p:nvPr/>
      </p:nvGrpSpPr>
      <p:grpSpPr>
        <a:xfrm>
          <a:off x="0" y="0"/>
          <a:ext cx="0" cy="0"/>
          <a:chOff x="0" y="0"/>
          <a:chExt cx="0" cy="0"/>
        </a:xfrm>
      </p:grpSpPr>
      <p:sp>
        <p:nvSpPr>
          <p:cNvPr id="108" name="Shape 108"/>
          <p:cNvSpPr/>
          <p:nvPr>
            <p:ph idx="2" type="sldImg"/>
          </p:nvPr>
        </p:nvSpPr>
        <p:spPr>
          <a:xfrm>
            <a:off x="2187774" y="685800"/>
            <a:ext cx="24831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09" name="Shape 109"/>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buSzPct val="25000"/>
              <a:buFont typeface="Arial"/>
              <a:buNone/>
            </a:pPr>
            <a:r>
              <a:t/>
            </a:r>
            <a:endParaRPr b="0" i="0" sz="1100" u="none" cap="none" strike="noStrike"/>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6" name="Shape 116"/>
        <p:cNvGrpSpPr/>
        <p:nvPr/>
      </p:nvGrpSpPr>
      <p:grpSpPr>
        <a:xfrm>
          <a:off x="0" y="0"/>
          <a:ext cx="0" cy="0"/>
          <a:chOff x="0" y="0"/>
          <a:chExt cx="0" cy="0"/>
        </a:xfrm>
      </p:grpSpPr>
      <p:sp>
        <p:nvSpPr>
          <p:cNvPr id="117" name="Shape 117"/>
          <p:cNvSpPr/>
          <p:nvPr>
            <p:ph idx="2" type="sldImg"/>
          </p:nvPr>
        </p:nvSpPr>
        <p:spPr>
          <a:xfrm>
            <a:off x="2187774" y="685800"/>
            <a:ext cx="24831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18" name="Shape 118"/>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buSzPct val="25000"/>
              <a:buFont typeface="Arial"/>
              <a:buNone/>
            </a:pPr>
            <a:r>
              <a:t/>
            </a:r>
            <a:endParaRPr b="0" i="0" sz="1100" u="none" cap="none" strike="noStrike"/>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5" name="Shape 125"/>
        <p:cNvGrpSpPr/>
        <p:nvPr/>
      </p:nvGrpSpPr>
      <p:grpSpPr>
        <a:xfrm>
          <a:off x="0" y="0"/>
          <a:ext cx="0" cy="0"/>
          <a:chOff x="0" y="0"/>
          <a:chExt cx="0" cy="0"/>
        </a:xfrm>
      </p:grpSpPr>
      <p:sp>
        <p:nvSpPr>
          <p:cNvPr id="126" name="Shape 126"/>
          <p:cNvSpPr/>
          <p:nvPr>
            <p:ph idx="2" type="sldImg"/>
          </p:nvPr>
        </p:nvSpPr>
        <p:spPr>
          <a:xfrm>
            <a:off x="2187774" y="685800"/>
            <a:ext cx="24831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27" name="Shape 127"/>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buSzPct val="25000"/>
              <a:buFont typeface="Arial"/>
              <a:buNone/>
            </a:pPr>
            <a:r>
              <a:t/>
            </a:r>
            <a:endParaRPr b="0" i="0" sz="1100" u="none" cap="none" strike="noStrike"/>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0" name="Shape 140"/>
        <p:cNvGrpSpPr/>
        <p:nvPr/>
      </p:nvGrpSpPr>
      <p:grpSpPr>
        <a:xfrm>
          <a:off x="0" y="0"/>
          <a:ext cx="0" cy="0"/>
          <a:chOff x="0" y="0"/>
          <a:chExt cx="0" cy="0"/>
        </a:xfrm>
      </p:grpSpPr>
      <p:sp>
        <p:nvSpPr>
          <p:cNvPr id="141" name="Shape 141"/>
          <p:cNvSpPr/>
          <p:nvPr>
            <p:ph idx="2" type="sldImg"/>
          </p:nvPr>
        </p:nvSpPr>
        <p:spPr>
          <a:xfrm>
            <a:off x="2187774" y="685800"/>
            <a:ext cx="24831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42" name="Shape 142"/>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buSzPct val="25000"/>
              <a:buFont typeface="Arial"/>
              <a:buNone/>
            </a:pPr>
            <a:r>
              <a:t/>
            </a:r>
            <a:endParaRPr b="0" i="0" sz="1100" u="none" cap="none" strike="noStrike"/>
          </a:p>
        </p:txBody>
      </p:sp>
    </p:spTree>
  </p:cSld>
  <p:clrMapOvr>
    <a:masterClrMapping/>
  </p:clrMapOvr>
</p:notes>
</file>

<file path=ppt/slideLayouts/_rels/slideLayout.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slideLayout.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9" name="Shape 9"/>
        <p:cNvGrpSpPr/>
        <p:nvPr/>
      </p:nvGrpSpPr>
      <p:grpSpPr>
        <a:xfrm>
          <a:off x="0" y="0"/>
          <a:ext cx="0" cy="0"/>
          <a:chOff x="0" y="0"/>
          <a:chExt cx="0" cy="0"/>
        </a:xfrm>
      </p:grpSpPr>
      <p:sp>
        <p:nvSpPr>
          <p:cNvPr id="10" name="Shape 10"/>
          <p:cNvSpPr txBox="1"/>
          <p:nvPr>
            <p:ph type="ctrTitle"/>
          </p:nvPr>
        </p:nvSpPr>
        <p:spPr>
          <a:xfrm>
            <a:off x="257711" y="1511298"/>
            <a:ext cx="7044600" cy="4166400"/>
          </a:xfrm>
          <a:prstGeom prst="rect">
            <a:avLst/>
          </a:prstGeom>
          <a:noFill/>
          <a:ln>
            <a:noFill/>
          </a:ln>
        </p:spPr>
        <p:txBody>
          <a:bodyPr anchorCtr="0" anchor="b" bIns="91425" lIns="91425" rIns="91425" tIns="91425"/>
          <a:lstStyle>
            <a:lvl1pPr indent="0" lvl="0" marL="0" marR="0" rtl="0" algn="ctr">
              <a:lnSpc>
                <a:spcPct val="100000"/>
              </a:lnSpc>
              <a:spcBef>
                <a:spcPts val="0"/>
              </a:spcBef>
              <a:spcAft>
                <a:spcPts val="0"/>
              </a:spcAft>
              <a:buClr>
                <a:schemeClr val="dk1"/>
              </a:buClr>
              <a:buFont typeface="Arial"/>
              <a:buNone/>
              <a:defRPr b="0" i="0" sz="5200" u="none" cap="none" strike="noStrike">
                <a:solidFill>
                  <a:schemeClr val="dk1"/>
                </a:solidFill>
                <a:latin typeface="Arial"/>
                <a:ea typeface="Arial"/>
                <a:cs typeface="Arial"/>
                <a:sym typeface="Arial"/>
                <a:rtl val="0"/>
              </a:defRPr>
            </a:lvl1pPr>
            <a:lvl2pPr indent="0" lvl="1" algn="ctr">
              <a:spcBef>
                <a:spcPts val="0"/>
              </a:spcBef>
              <a:buClr>
                <a:schemeClr val="dk1"/>
              </a:buClr>
              <a:buFont typeface="Arial"/>
              <a:buNone/>
              <a:defRPr sz="5200">
                <a:solidFill>
                  <a:schemeClr val="dk1"/>
                </a:solidFill>
              </a:defRPr>
            </a:lvl2pPr>
            <a:lvl3pPr indent="0" lvl="2" algn="ctr">
              <a:spcBef>
                <a:spcPts val="0"/>
              </a:spcBef>
              <a:buClr>
                <a:schemeClr val="dk1"/>
              </a:buClr>
              <a:buFont typeface="Arial"/>
              <a:buNone/>
              <a:defRPr sz="5200">
                <a:solidFill>
                  <a:schemeClr val="dk1"/>
                </a:solidFill>
              </a:defRPr>
            </a:lvl3pPr>
            <a:lvl4pPr indent="0" lvl="3" algn="ctr">
              <a:spcBef>
                <a:spcPts val="0"/>
              </a:spcBef>
              <a:buClr>
                <a:schemeClr val="dk1"/>
              </a:buClr>
              <a:buFont typeface="Arial"/>
              <a:buNone/>
              <a:defRPr sz="5200">
                <a:solidFill>
                  <a:schemeClr val="dk1"/>
                </a:solidFill>
              </a:defRPr>
            </a:lvl4pPr>
            <a:lvl5pPr indent="0" lvl="4" algn="ctr">
              <a:spcBef>
                <a:spcPts val="0"/>
              </a:spcBef>
              <a:buClr>
                <a:schemeClr val="dk1"/>
              </a:buClr>
              <a:buFont typeface="Arial"/>
              <a:buNone/>
              <a:defRPr sz="5200">
                <a:solidFill>
                  <a:schemeClr val="dk1"/>
                </a:solidFill>
              </a:defRPr>
            </a:lvl5pPr>
            <a:lvl6pPr indent="0" lvl="5" algn="ctr">
              <a:spcBef>
                <a:spcPts val="0"/>
              </a:spcBef>
              <a:buClr>
                <a:schemeClr val="dk1"/>
              </a:buClr>
              <a:buFont typeface="Arial"/>
              <a:buNone/>
              <a:defRPr sz="5200">
                <a:solidFill>
                  <a:schemeClr val="dk1"/>
                </a:solidFill>
              </a:defRPr>
            </a:lvl6pPr>
            <a:lvl7pPr indent="0" lvl="6" algn="ctr">
              <a:spcBef>
                <a:spcPts val="0"/>
              </a:spcBef>
              <a:buClr>
                <a:schemeClr val="dk1"/>
              </a:buClr>
              <a:buFont typeface="Arial"/>
              <a:buNone/>
              <a:defRPr sz="5200">
                <a:solidFill>
                  <a:schemeClr val="dk1"/>
                </a:solidFill>
              </a:defRPr>
            </a:lvl7pPr>
            <a:lvl8pPr indent="0" lvl="7" algn="ctr">
              <a:spcBef>
                <a:spcPts val="0"/>
              </a:spcBef>
              <a:buClr>
                <a:schemeClr val="dk1"/>
              </a:buClr>
              <a:buFont typeface="Arial"/>
              <a:buNone/>
              <a:defRPr sz="5200">
                <a:solidFill>
                  <a:schemeClr val="dk1"/>
                </a:solidFill>
              </a:defRPr>
            </a:lvl8pPr>
            <a:lvl9pPr indent="0" lvl="8" algn="ctr">
              <a:spcBef>
                <a:spcPts val="0"/>
              </a:spcBef>
              <a:buClr>
                <a:schemeClr val="dk1"/>
              </a:buClr>
              <a:buFont typeface="Arial"/>
              <a:buNone/>
              <a:defRPr sz="5200">
                <a:solidFill>
                  <a:schemeClr val="dk1"/>
                </a:solidFill>
              </a:defRPr>
            </a:lvl9pPr>
          </a:lstStyle>
          <a:p/>
        </p:txBody>
      </p:sp>
      <p:sp>
        <p:nvSpPr>
          <p:cNvPr id="11" name="Shape 11"/>
          <p:cNvSpPr txBox="1"/>
          <p:nvPr>
            <p:ph idx="1" type="subTitle"/>
          </p:nvPr>
        </p:nvSpPr>
        <p:spPr>
          <a:xfrm>
            <a:off x="257704" y="5752553"/>
            <a:ext cx="7044600" cy="1608900"/>
          </a:xfrm>
          <a:prstGeom prst="rect">
            <a:avLst/>
          </a:prstGeom>
          <a:noFill/>
          <a:ln>
            <a:noFill/>
          </a:ln>
        </p:spPr>
        <p:txBody>
          <a:bodyPr anchorCtr="0" anchor="t" bIns="91425" lIns="91425" rIns="91425" tIns="91425"/>
          <a:lstStyle>
            <a:lvl1pPr indent="0" lvl="0" marL="0" marR="0" rtl="0" algn="ctr">
              <a:lnSpc>
                <a:spcPct val="100000"/>
              </a:lnSpc>
              <a:spcBef>
                <a:spcPts val="0"/>
              </a:spcBef>
              <a:spcAft>
                <a:spcPts val="0"/>
              </a:spcAft>
              <a:buClr>
                <a:schemeClr val="dk2"/>
              </a:buClr>
              <a:buFont typeface="Arial"/>
              <a:buNone/>
              <a:defRPr b="0" i="0" sz="2800" u="none" cap="none" strike="noStrike">
                <a:solidFill>
                  <a:schemeClr val="dk2"/>
                </a:solidFill>
                <a:latin typeface="Arial"/>
                <a:ea typeface="Arial"/>
                <a:cs typeface="Arial"/>
                <a:sym typeface="Arial"/>
                <a:rtl val="0"/>
              </a:defRPr>
            </a:lvl1pPr>
            <a:lvl2pPr indent="0" lvl="1" marL="457200" marR="0" rtl="0" algn="ctr">
              <a:lnSpc>
                <a:spcPct val="100000"/>
              </a:lnSpc>
              <a:spcBef>
                <a:spcPts val="0"/>
              </a:spcBef>
              <a:spcAft>
                <a:spcPts val="0"/>
              </a:spcAft>
              <a:buClr>
                <a:schemeClr val="dk2"/>
              </a:buClr>
              <a:buFont typeface="Arial"/>
              <a:buNone/>
              <a:defRPr b="0" i="0" sz="2800" u="none" cap="none" strike="noStrike">
                <a:solidFill>
                  <a:schemeClr val="dk2"/>
                </a:solidFill>
                <a:latin typeface="Arial"/>
                <a:ea typeface="Arial"/>
                <a:cs typeface="Arial"/>
                <a:sym typeface="Arial"/>
                <a:rtl val="0"/>
              </a:defRPr>
            </a:lvl2pPr>
            <a:lvl3pPr indent="0" lvl="2" marL="914400" marR="0" rtl="0" algn="ctr">
              <a:lnSpc>
                <a:spcPct val="100000"/>
              </a:lnSpc>
              <a:spcBef>
                <a:spcPts val="0"/>
              </a:spcBef>
              <a:spcAft>
                <a:spcPts val="0"/>
              </a:spcAft>
              <a:buClr>
                <a:schemeClr val="dk2"/>
              </a:buClr>
              <a:buFont typeface="Arial"/>
              <a:buNone/>
              <a:defRPr b="0" i="0" sz="2800" u="none" cap="none" strike="noStrike">
                <a:solidFill>
                  <a:schemeClr val="dk2"/>
                </a:solidFill>
                <a:latin typeface="Arial"/>
                <a:ea typeface="Arial"/>
                <a:cs typeface="Arial"/>
                <a:sym typeface="Arial"/>
                <a:rtl val="0"/>
              </a:defRPr>
            </a:lvl3pPr>
            <a:lvl4pPr indent="0" lvl="3" marL="1371600" marR="0" rtl="0" algn="ctr">
              <a:lnSpc>
                <a:spcPct val="100000"/>
              </a:lnSpc>
              <a:spcBef>
                <a:spcPts val="0"/>
              </a:spcBef>
              <a:spcAft>
                <a:spcPts val="0"/>
              </a:spcAft>
              <a:buClr>
                <a:schemeClr val="dk2"/>
              </a:buClr>
              <a:buFont typeface="Arial"/>
              <a:buNone/>
              <a:defRPr b="0" i="0" sz="2800" u="none" cap="none" strike="noStrike">
                <a:solidFill>
                  <a:schemeClr val="dk2"/>
                </a:solidFill>
                <a:latin typeface="Arial"/>
                <a:ea typeface="Arial"/>
                <a:cs typeface="Arial"/>
                <a:sym typeface="Arial"/>
                <a:rtl val="0"/>
              </a:defRPr>
            </a:lvl4pPr>
            <a:lvl5pPr indent="0" lvl="4" marL="1828800" marR="0" rtl="0" algn="ctr">
              <a:lnSpc>
                <a:spcPct val="100000"/>
              </a:lnSpc>
              <a:spcBef>
                <a:spcPts val="0"/>
              </a:spcBef>
              <a:spcAft>
                <a:spcPts val="0"/>
              </a:spcAft>
              <a:buClr>
                <a:schemeClr val="dk2"/>
              </a:buClr>
              <a:buFont typeface="Arial"/>
              <a:buNone/>
              <a:defRPr b="0" i="0" sz="2800" u="none" cap="none" strike="noStrike">
                <a:solidFill>
                  <a:schemeClr val="dk2"/>
                </a:solidFill>
                <a:latin typeface="Arial"/>
                <a:ea typeface="Arial"/>
                <a:cs typeface="Arial"/>
                <a:sym typeface="Arial"/>
                <a:rtl val="0"/>
              </a:defRPr>
            </a:lvl5pPr>
            <a:lvl6pPr indent="0" lvl="5" marL="2286000" marR="0" rtl="0" algn="ctr">
              <a:lnSpc>
                <a:spcPct val="100000"/>
              </a:lnSpc>
              <a:spcBef>
                <a:spcPts val="0"/>
              </a:spcBef>
              <a:spcAft>
                <a:spcPts val="0"/>
              </a:spcAft>
              <a:buClr>
                <a:schemeClr val="dk2"/>
              </a:buClr>
              <a:buFont typeface="Arial"/>
              <a:buNone/>
              <a:defRPr b="0" i="0" sz="2800" u="none" cap="none" strike="noStrike">
                <a:solidFill>
                  <a:schemeClr val="dk2"/>
                </a:solidFill>
                <a:latin typeface="Arial"/>
                <a:ea typeface="Arial"/>
                <a:cs typeface="Arial"/>
                <a:sym typeface="Arial"/>
                <a:rtl val="0"/>
              </a:defRPr>
            </a:lvl6pPr>
            <a:lvl7pPr indent="0" lvl="6" marL="2743200" marR="0" rtl="0" algn="ctr">
              <a:lnSpc>
                <a:spcPct val="100000"/>
              </a:lnSpc>
              <a:spcBef>
                <a:spcPts val="0"/>
              </a:spcBef>
              <a:spcAft>
                <a:spcPts val="0"/>
              </a:spcAft>
              <a:buClr>
                <a:schemeClr val="dk2"/>
              </a:buClr>
              <a:buFont typeface="Arial"/>
              <a:buNone/>
              <a:defRPr b="0" i="0" sz="2800" u="none" cap="none" strike="noStrike">
                <a:solidFill>
                  <a:schemeClr val="dk2"/>
                </a:solidFill>
                <a:latin typeface="Arial"/>
                <a:ea typeface="Arial"/>
                <a:cs typeface="Arial"/>
                <a:sym typeface="Arial"/>
                <a:rtl val="0"/>
              </a:defRPr>
            </a:lvl7pPr>
            <a:lvl8pPr indent="0" lvl="7" marL="3200400" marR="0" rtl="0" algn="ctr">
              <a:lnSpc>
                <a:spcPct val="100000"/>
              </a:lnSpc>
              <a:spcBef>
                <a:spcPts val="0"/>
              </a:spcBef>
              <a:spcAft>
                <a:spcPts val="0"/>
              </a:spcAft>
              <a:buClr>
                <a:schemeClr val="dk2"/>
              </a:buClr>
              <a:buFont typeface="Arial"/>
              <a:buNone/>
              <a:defRPr b="0" i="0" sz="2800" u="none" cap="none" strike="noStrike">
                <a:solidFill>
                  <a:schemeClr val="dk2"/>
                </a:solidFill>
                <a:latin typeface="Arial"/>
                <a:ea typeface="Arial"/>
                <a:cs typeface="Arial"/>
                <a:sym typeface="Arial"/>
                <a:rtl val="0"/>
              </a:defRPr>
            </a:lvl8pPr>
            <a:lvl9pPr indent="0" lvl="8" marL="3657600" marR="0" rtl="0" algn="ctr">
              <a:lnSpc>
                <a:spcPct val="100000"/>
              </a:lnSpc>
              <a:spcBef>
                <a:spcPts val="0"/>
              </a:spcBef>
              <a:spcAft>
                <a:spcPts val="0"/>
              </a:spcAft>
              <a:buClr>
                <a:schemeClr val="dk2"/>
              </a:buClr>
              <a:buFont typeface="Arial"/>
              <a:buNone/>
              <a:defRPr b="0" i="0" sz="2800" u="none" cap="none" strike="noStrike">
                <a:solidFill>
                  <a:schemeClr val="dk2"/>
                </a:solidFill>
                <a:latin typeface="Arial"/>
                <a:ea typeface="Arial"/>
                <a:cs typeface="Arial"/>
                <a:sym typeface="Arial"/>
                <a:rtl val="0"/>
              </a:defRPr>
            </a:lvl9pPr>
          </a:lstStyle>
          <a:p/>
        </p:txBody>
      </p:sp>
      <p:sp>
        <p:nvSpPr>
          <p:cNvPr id="12" name="Shape 12"/>
          <p:cNvSpPr txBox="1"/>
          <p:nvPr>
            <p:ph idx="12" type="sldNum"/>
          </p:nvPr>
        </p:nvSpPr>
        <p:spPr>
          <a:xfrm>
            <a:off x="7004788" y="9465146"/>
            <a:ext cx="453599" cy="798898"/>
          </a:xfrm>
          <a:prstGeom prst="rect">
            <a:avLst/>
          </a:prstGeom>
          <a:noFill/>
          <a:ln>
            <a:noFill/>
          </a:ln>
        </p:spPr>
        <p:txBody>
          <a:bodyPr anchorCtr="0" anchor="ctr" bIns="91425" lIns="91425" rIns="91425" tIns="91425">
            <a:noAutofit/>
          </a:bodyPr>
          <a:lstStyle/>
          <a:p>
            <a:pPr indent="0" lvl="0" marL="0" marR="0" rtl="0" algn="l">
              <a:lnSpc>
                <a:spcPct val="100000"/>
              </a:lnSpc>
              <a:spcBef>
                <a:spcPts val="0"/>
              </a:spcBef>
              <a:spcAft>
                <a:spcPts val="0"/>
              </a:spcAft>
              <a:buClr>
                <a:srgbClr val="000000"/>
              </a:buClr>
              <a:buSzPct val="25000"/>
              <a:buFont typeface="Arial"/>
              <a:buNone/>
            </a:pPr>
            <a:fld id="{00000000-1234-1234-1234-123412341234}" type="slidenum">
              <a:rPr b="0" i="0" lang="de" sz="1400" u="none" cap="none" strike="noStrike">
                <a:solidFill>
                  <a:srgbClr val="000000"/>
                </a:solidFill>
                <a:latin typeface="Arial"/>
                <a:ea typeface="Arial"/>
                <a:cs typeface="Arial"/>
                <a:sym typeface="Arial"/>
                <a:rtl val="0"/>
              </a:rPr>
              <a:t>‹#›</a:t>
            </a:fld>
          </a:p>
        </p:txBody>
      </p:sp>
    </p:spTree>
  </p:cSld>
  <p:clrMapOvr>
    <a:masterClrMapping/>
  </p:clrMapOvr>
</p:sldLayout>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13" name="Shape 13"/>
        <p:cNvGrpSpPr/>
        <p:nvPr/>
      </p:nvGrpSpPr>
      <p:grpSpPr>
        <a:xfrm>
          <a:off x="0" y="0"/>
          <a:ext cx="0" cy="0"/>
          <a:chOff x="0" y="0"/>
          <a:chExt cx="0" cy="0"/>
        </a:xfrm>
      </p:grpSpPr>
      <p:sp>
        <p:nvSpPr>
          <p:cNvPr id="14" name="Shape 14"/>
          <p:cNvSpPr txBox="1"/>
          <p:nvPr>
            <p:ph type="title"/>
          </p:nvPr>
        </p:nvSpPr>
        <p:spPr>
          <a:xfrm>
            <a:off x="257704" y="903287"/>
            <a:ext cx="7044600" cy="1162498"/>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Clr>
                <a:schemeClr val="dk1"/>
              </a:buClr>
              <a:buFont typeface="Arial"/>
              <a:buNone/>
              <a:defRPr b="0" i="0" sz="2800" u="none" cap="none" strike="noStrike">
                <a:solidFill>
                  <a:schemeClr val="dk1"/>
                </a:solidFill>
                <a:latin typeface="Arial"/>
                <a:ea typeface="Arial"/>
                <a:cs typeface="Arial"/>
                <a:sym typeface="Arial"/>
                <a:rtl val="0"/>
              </a:defRPr>
            </a:lvl1pPr>
            <a:lvl2pPr indent="0" lvl="1">
              <a:spcBef>
                <a:spcPts val="0"/>
              </a:spcBef>
              <a:buClr>
                <a:schemeClr val="dk1"/>
              </a:buClr>
              <a:buFont typeface="Arial"/>
              <a:buNone/>
              <a:defRPr sz="2800">
                <a:solidFill>
                  <a:schemeClr val="dk1"/>
                </a:solidFill>
              </a:defRPr>
            </a:lvl2pPr>
            <a:lvl3pPr indent="0" lvl="2">
              <a:spcBef>
                <a:spcPts val="0"/>
              </a:spcBef>
              <a:buClr>
                <a:schemeClr val="dk1"/>
              </a:buClr>
              <a:buFont typeface="Arial"/>
              <a:buNone/>
              <a:defRPr sz="2800">
                <a:solidFill>
                  <a:schemeClr val="dk1"/>
                </a:solidFill>
              </a:defRPr>
            </a:lvl3pPr>
            <a:lvl4pPr indent="0" lvl="3">
              <a:spcBef>
                <a:spcPts val="0"/>
              </a:spcBef>
              <a:buClr>
                <a:schemeClr val="dk1"/>
              </a:buClr>
              <a:buFont typeface="Arial"/>
              <a:buNone/>
              <a:defRPr sz="2800">
                <a:solidFill>
                  <a:schemeClr val="dk1"/>
                </a:solidFill>
              </a:defRPr>
            </a:lvl4pPr>
            <a:lvl5pPr indent="0" lvl="4">
              <a:spcBef>
                <a:spcPts val="0"/>
              </a:spcBef>
              <a:buClr>
                <a:schemeClr val="dk1"/>
              </a:buClr>
              <a:buFont typeface="Arial"/>
              <a:buNone/>
              <a:defRPr sz="2800">
                <a:solidFill>
                  <a:schemeClr val="dk1"/>
                </a:solidFill>
              </a:defRPr>
            </a:lvl5pPr>
            <a:lvl6pPr indent="0" lvl="5">
              <a:spcBef>
                <a:spcPts val="0"/>
              </a:spcBef>
              <a:buClr>
                <a:schemeClr val="dk1"/>
              </a:buClr>
              <a:buFont typeface="Arial"/>
              <a:buNone/>
              <a:defRPr sz="2800">
                <a:solidFill>
                  <a:schemeClr val="dk1"/>
                </a:solidFill>
              </a:defRPr>
            </a:lvl6pPr>
            <a:lvl7pPr indent="0" lvl="6">
              <a:spcBef>
                <a:spcPts val="0"/>
              </a:spcBef>
              <a:buClr>
                <a:schemeClr val="dk1"/>
              </a:buClr>
              <a:buFont typeface="Arial"/>
              <a:buNone/>
              <a:defRPr sz="2800">
                <a:solidFill>
                  <a:schemeClr val="dk1"/>
                </a:solidFill>
              </a:defRPr>
            </a:lvl7pPr>
            <a:lvl8pPr indent="0" lvl="7">
              <a:spcBef>
                <a:spcPts val="0"/>
              </a:spcBef>
              <a:buClr>
                <a:schemeClr val="dk1"/>
              </a:buClr>
              <a:buFont typeface="Arial"/>
              <a:buNone/>
              <a:defRPr sz="2800">
                <a:solidFill>
                  <a:schemeClr val="dk1"/>
                </a:solidFill>
              </a:defRPr>
            </a:lvl8pPr>
            <a:lvl9pPr indent="0" lvl="8">
              <a:spcBef>
                <a:spcPts val="0"/>
              </a:spcBef>
              <a:buClr>
                <a:schemeClr val="dk1"/>
              </a:buClr>
              <a:buFont typeface="Arial"/>
              <a:buNone/>
              <a:defRPr sz="2800">
                <a:solidFill>
                  <a:schemeClr val="dk1"/>
                </a:solidFill>
              </a:defRPr>
            </a:lvl9pPr>
          </a:lstStyle>
          <a:p/>
        </p:txBody>
      </p:sp>
      <p:sp>
        <p:nvSpPr>
          <p:cNvPr id="15" name="Shape 15"/>
          <p:cNvSpPr txBox="1"/>
          <p:nvPr>
            <p:ph idx="1" type="body"/>
          </p:nvPr>
        </p:nvSpPr>
        <p:spPr>
          <a:xfrm>
            <a:off x="257704" y="2339231"/>
            <a:ext cx="7044600" cy="6934500"/>
          </a:xfrm>
          <a:prstGeom prst="rect">
            <a:avLst/>
          </a:prstGeom>
          <a:noFill/>
          <a:ln>
            <a:noFill/>
          </a:ln>
        </p:spPr>
        <p:txBody>
          <a:bodyPr anchorCtr="0" anchor="t" bIns="91425" lIns="91425" rIns="91425" tIns="91425"/>
          <a:lstStyle>
            <a:lvl1pPr indent="0" lvl="0" marL="0" marR="0" rtl="0" algn="l">
              <a:lnSpc>
                <a:spcPct val="115000"/>
              </a:lnSpc>
              <a:spcBef>
                <a:spcPts val="0"/>
              </a:spcBef>
              <a:spcAft>
                <a:spcPts val="1600"/>
              </a:spcAft>
              <a:buClr>
                <a:schemeClr val="dk2"/>
              </a:buClr>
              <a:buFont typeface="Arial"/>
              <a:buNone/>
              <a:defRPr b="0" i="0" sz="1800" u="none" cap="none" strike="noStrike">
                <a:solidFill>
                  <a:schemeClr val="dk2"/>
                </a:solidFill>
                <a:latin typeface="Arial"/>
                <a:ea typeface="Arial"/>
                <a:cs typeface="Arial"/>
                <a:sym typeface="Arial"/>
                <a:rtl val="0"/>
              </a:defRPr>
            </a:lvl1pPr>
            <a:lvl2pPr indent="0" lvl="1" marL="457200" marR="0" rtl="0" algn="l">
              <a:lnSpc>
                <a:spcPct val="115000"/>
              </a:lnSpc>
              <a:spcBef>
                <a:spcPts val="0"/>
              </a:spcBef>
              <a:spcAft>
                <a:spcPts val="1600"/>
              </a:spcAft>
              <a:buClr>
                <a:schemeClr val="dk2"/>
              </a:buClr>
              <a:buFont typeface="Arial"/>
              <a:buNone/>
              <a:defRPr b="0" i="0" sz="1400" u="none" cap="none" strike="noStrike">
                <a:solidFill>
                  <a:schemeClr val="dk2"/>
                </a:solidFill>
                <a:latin typeface="Arial"/>
                <a:ea typeface="Arial"/>
                <a:cs typeface="Arial"/>
                <a:sym typeface="Arial"/>
                <a:rtl val="0"/>
              </a:defRPr>
            </a:lvl2pPr>
            <a:lvl3pPr indent="0" lvl="2" marL="914400" marR="0" rtl="0" algn="l">
              <a:lnSpc>
                <a:spcPct val="115000"/>
              </a:lnSpc>
              <a:spcBef>
                <a:spcPts val="0"/>
              </a:spcBef>
              <a:spcAft>
                <a:spcPts val="1600"/>
              </a:spcAft>
              <a:buClr>
                <a:schemeClr val="dk2"/>
              </a:buClr>
              <a:buFont typeface="Arial"/>
              <a:buNone/>
              <a:defRPr b="0" i="0" sz="1400" u="none" cap="none" strike="noStrike">
                <a:solidFill>
                  <a:schemeClr val="dk2"/>
                </a:solidFill>
                <a:latin typeface="Arial"/>
                <a:ea typeface="Arial"/>
                <a:cs typeface="Arial"/>
                <a:sym typeface="Arial"/>
                <a:rtl val="0"/>
              </a:defRPr>
            </a:lvl3pPr>
            <a:lvl4pPr indent="0" lvl="3" marL="1371600" marR="0" rtl="0" algn="l">
              <a:lnSpc>
                <a:spcPct val="115000"/>
              </a:lnSpc>
              <a:spcBef>
                <a:spcPts val="0"/>
              </a:spcBef>
              <a:spcAft>
                <a:spcPts val="1600"/>
              </a:spcAft>
              <a:buClr>
                <a:schemeClr val="dk2"/>
              </a:buClr>
              <a:buFont typeface="Arial"/>
              <a:buNone/>
              <a:defRPr b="0" i="0" sz="1400" u="none" cap="none" strike="noStrike">
                <a:solidFill>
                  <a:schemeClr val="dk2"/>
                </a:solidFill>
                <a:latin typeface="Arial"/>
                <a:ea typeface="Arial"/>
                <a:cs typeface="Arial"/>
                <a:sym typeface="Arial"/>
                <a:rtl val="0"/>
              </a:defRPr>
            </a:lvl4pPr>
            <a:lvl5pPr indent="0" lvl="4" marL="1828800" marR="0" rtl="0" algn="l">
              <a:lnSpc>
                <a:spcPct val="115000"/>
              </a:lnSpc>
              <a:spcBef>
                <a:spcPts val="0"/>
              </a:spcBef>
              <a:spcAft>
                <a:spcPts val="1600"/>
              </a:spcAft>
              <a:buClr>
                <a:schemeClr val="dk2"/>
              </a:buClr>
              <a:buFont typeface="Arial"/>
              <a:buNone/>
              <a:defRPr b="0" i="0" sz="1400" u="none" cap="none" strike="noStrike">
                <a:solidFill>
                  <a:schemeClr val="dk2"/>
                </a:solidFill>
                <a:latin typeface="Arial"/>
                <a:ea typeface="Arial"/>
                <a:cs typeface="Arial"/>
                <a:sym typeface="Arial"/>
                <a:rtl val="0"/>
              </a:defRPr>
            </a:lvl5pPr>
            <a:lvl6pPr indent="0" lvl="5" marL="2286000" marR="0" rtl="0" algn="l">
              <a:lnSpc>
                <a:spcPct val="115000"/>
              </a:lnSpc>
              <a:spcBef>
                <a:spcPts val="0"/>
              </a:spcBef>
              <a:spcAft>
                <a:spcPts val="1600"/>
              </a:spcAft>
              <a:buClr>
                <a:schemeClr val="dk2"/>
              </a:buClr>
              <a:buFont typeface="Arial"/>
              <a:buNone/>
              <a:defRPr b="0" i="0" sz="1400" u="none" cap="none" strike="noStrike">
                <a:solidFill>
                  <a:schemeClr val="dk2"/>
                </a:solidFill>
                <a:latin typeface="Arial"/>
                <a:ea typeface="Arial"/>
                <a:cs typeface="Arial"/>
                <a:sym typeface="Arial"/>
                <a:rtl val="0"/>
              </a:defRPr>
            </a:lvl6pPr>
            <a:lvl7pPr indent="0" lvl="6" marL="2743200" marR="0" rtl="0" algn="l">
              <a:lnSpc>
                <a:spcPct val="115000"/>
              </a:lnSpc>
              <a:spcBef>
                <a:spcPts val="0"/>
              </a:spcBef>
              <a:spcAft>
                <a:spcPts val="1600"/>
              </a:spcAft>
              <a:buClr>
                <a:schemeClr val="dk2"/>
              </a:buClr>
              <a:buFont typeface="Arial"/>
              <a:buNone/>
              <a:defRPr b="0" i="0" sz="1400" u="none" cap="none" strike="noStrike">
                <a:solidFill>
                  <a:schemeClr val="dk2"/>
                </a:solidFill>
                <a:latin typeface="Arial"/>
                <a:ea typeface="Arial"/>
                <a:cs typeface="Arial"/>
                <a:sym typeface="Arial"/>
                <a:rtl val="0"/>
              </a:defRPr>
            </a:lvl7pPr>
            <a:lvl8pPr indent="0" lvl="7" marL="3200400" marR="0" rtl="0" algn="l">
              <a:lnSpc>
                <a:spcPct val="115000"/>
              </a:lnSpc>
              <a:spcBef>
                <a:spcPts val="0"/>
              </a:spcBef>
              <a:spcAft>
                <a:spcPts val="1600"/>
              </a:spcAft>
              <a:buClr>
                <a:schemeClr val="dk2"/>
              </a:buClr>
              <a:buFont typeface="Arial"/>
              <a:buNone/>
              <a:defRPr b="0" i="0" sz="1400" u="none" cap="none" strike="noStrike">
                <a:solidFill>
                  <a:schemeClr val="dk2"/>
                </a:solidFill>
                <a:latin typeface="Arial"/>
                <a:ea typeface="Arial"/>
                <a:cs typeface="Arial"/>
                <a:sym typeface="Arial"/>
                <a:rtl val="0"/>
              </a:defRPr>
            </a:lvl8pPr>
            <a:lvl9pPr indent="0" lvl="8" marL="3657600" marR="0" rtl="0" algn="l">
              <a:lnSpc>
                <a:spcPct val="115000"/>
              </a:lnSpc>
              <a:spcBef>
                <a:spcPts val="0"/>
              </a:spcBef>
              <a:spcAft>
                <a:spcPts val="1600"/>
              </a:spcAft>
              <a:buClr>
                <a:schemeClr val="dk2"/>
              </a:buClr>
              <a:buFont typeface="Arial"/>
              <a:buNone/>
              <a:defRPr b="0" i="0" sz="1400" u="none" cap="none" strike="noStrike">
                <a:solidFill>
                  <a:schemeClr val="dk2"/>
                </a:solidFill>
                <a:latin typeface="Arial"/>
                <a:ea typeface="Arial"/>
                <a:cs typeface="Arial"/>
                <a:sym typeface="Arial"/>
                <a:rtl val="0"/>
              </a:defRPr>
            </a:lvl9pPr>
          </a:lstStyle>
          <a:p/>
        </p:txBody>
      </p:sp>
      <p:sp>
        <p:nvSpPr>
          <p:cNvPr id="16" name="Shape 16"/>
          <p:cNvSpPr txBox="1"/>
          <p:nvPr>
            <p:ph idx="12" type="sldNum"/>
          </p:nvPr>
        </p:nvSpPr>
        <p:spPr>
          <a:xfrm>
            <a:off x="7004788" y="9465146"/>
            <a:ext cx="453599" cy="798898"/>
          </a:xfrm>
          <a:prstGeom prst="rect">
            <a:avLst/>
          </a:prstGeom>
          <a:noFill/>
          <a:ln>
            <a:noFill/>
          </a:ln>
        </p:spPr>
        <p:txBody>
          <a:bodyPr anchorCtr="0" anchor="ctr" bIns="91425" lIns="91425" rIns="91425" tIns="91425">
            <a:noAutofit/>
          </a:bodyPr>
          <a:lstStyle/>
          <a:p>
            <a:pPr indent="0" lvl="0" marL="0" marR="0" rtl="0" algn="l">
              <a:lnSpc>
                <a:spcPct val="100000"/>
              </a:lnSpc>
              <a:spcBef>
                <a:spcPts val="0"/>
              </a:spcBef>
              <a:spcAft>
                <a:spcPts val="0"/>
              </a:spcAft>
              <a:buClr>
                <a:srgbClr val="000000"/>
              </a:buClr>
              <a:buSzPct val="25000"/>
              <a:buFont typeface="Arial"/>
              <a:buNone/>
            </a:pPr>
            <a:fld id="{00000000-1234-1234-1234-123412341234}" type="slidenum">
              <a:rPr b="0" i="0" lang="de" sz="1400" u="none" cap="none" strike="noStrike">
                <a:solidFill>
                  <a:srgbClr val="000000"/>
                </a:solidFill>
                <a:latin typeface="Arial"/>
                <a:ea typeface="Arial"/>
                <a:cs typeface="Arial"/>
                <a:sym typeface="Arial"/>
                <a:rtl val="0"/>
              </a:rPr>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48" name="Shape 48"/>
        <p:cNvGrpSpPr/>
        <p:nvPr/>
      </p:nvGrpSpPr>
      <p:grpSpPr>
        <a:xfrm>
          <a:off x="0" y="0"/>
          <a:ext cx="0" cy="0"/>
          <a:chOff x="0" y="0"/>
          <a:chExt cx="0" cy="0"/>
        </a:xfrm>
      </p:grpSpPr>
      <p:sp>
        <p:nvSpPr>
          <p:cNvPr id="49" name="Shape 49"/>
          <p:cNvSpPr txBox="1"/>
          <p:nvPr>
            <p:ph idx="12" type="sldNum"/>
          </p:nvPr>
        </p:nvSpPr>
        <p:spPr>
          <a:xfrm>
            <a:off x="7004788" y="9465146"/>
            <a:ext cx="453599" cy="798898"/>
          </a:xfrm>
          <a:prstGeom prst="rect">
            <a:avLst/>
          </a:prstGeom>
          <a:noFill/>
          <a:ln>
            <a:noFill/>
          </a:ln>
        </p:spPr>
        <p:txBody>
          <a:bodyPr anchorCtr="0" anchor="ctr" bIns="91425" lIns="91425" rIns="91425" tIns="91425">
            <a:noAutofit/>
          </a:bodyPr>
          <a:lstStyle/>
          <a:p>
            <a:pPr indent="0" lvl="0" marL="0" marR="0" rtl="0" algn="l">
              <a:lnSpc>
                <a:spcPct val="100000"/>
              </a:lnSpc>
              <a:spcBef>
                <a:spcPts val="0"/>
              </a:spcBef>
              <a:spcAft>
                <a:spcPts val="0"/>
              </a:spcAft>
              <a:buClr>
                <a:srgbClr val="000000"/>
              </a:buClr>
              <a:buSzPct val="25000"/>
              <a:buFont typeface="Arial"/>
              <a:buNone/>
            </a:pPr>
            <a:fld id="{00000000-1234-1234-1234-123412341234}" type="slidenum">
              <a:rPr b="0" i="0" lang="de" sz="1400" u="none" cap="none" strike="noStrike">
                <a:solidFill>
                  <a:srgbClr val="000000"/>
                </a:solidFill>
                <a:latin typeface="Arial"/>
                <a:ea typeface="Arial"/>
                <a:cs typeface="Arial"/>
                <a:sym typeface="Arial"/>
                <a:rtl val="0"/>
              </a:rPr>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title">
    <p:spTree>
      <p:nvGrpSpPr>
        <p:cNvPr id="17" name="Shape 17"/>
        <p:cNvGrpSpPr/>
        <p:nvPr/>
      </p:nvGrpSpPr>
      <p:grpSpPr>
        <a:xfrm>
          <a:off x="0" y="0"/>
          <a:ext cx="0" cy="0"/>
          <a:chOff x="0" y="0"/>
          <a:chExt cx="0" cy="0"/>
        </a:xfrm>
      </p:grpSpPr>
      <p:sp>
        <p:nvSpPr>
          <p:cNvPr id="18" name="Shape 18"/>
          <p:cNvSpPr txBox="1"/>
          <p:nvPr>
            <p:ph type="title"/>
          </p:nvPr>
        </p:nvSpPr>
        <p:spPr>
          <a:xfrm>
            <a:off x="257704" y="4365678"/>
            <a:ext cx="7044600" cy="1708500"/>
          </a:xfrm>
          <a:prstGeom prst="rect">
            <a:avLst/>
          </a:prstGeom>
          <a:noFill/>
          <a:ln>
            <a:noFill/>
          </a:ln>
        </p:spPr>
        <p:txBody>
          <a:bodyPr anchorCtr="0" anchor="ctr" bIns="91425" lIns="91425" rIns="91425" tIns="91425"/>
          <a:lstStyle>
            <a:lvl1pPr indent="0" lvl="0" marL="0" marR="0" rtl="0" algn="ctr">
              <a:lnSpc>
                <a:spcPct val="100000"/>
              </a:lnSpc>
              <a:spcBef>
                <a:spcPts val="0"/>
              </a:spcBef>
              <a:spcAft>
                <a:spcPts val="0"/>
              </a:spcAft>
              <a:buClr>
                <a:schemeClr val="dk1"/>
              </a:buClr>
              <a:buFont typeface="Arial"/>
              <a:buNone/>
              <a:defRPr b="0" i="0" sz="3600" u="none" cap="none" strike="noStrike">
                <a:solidFill>
                  <a:schemeClr val="dk1"/>
                </a:solidFill>
                <a:latin typeface="Arial"/>
                <a:ea typeface="Arial"/>
                <a:cs typeface="Arial"/>
                <a:sym typeface="Arial"/>
                <a:rtl val="0"/>
              </a:defRPr>
            </a:lvl1pPr>
            <a:lvl2pPr indent="0" lvl="1" algn="ctr">
              <a:spcBef>
                <a:spcPts val="0"/>
              </a:spcBef>
              <a:buClr>
                <a:schemeClr val="dk1"/>
              </a:buClr>
              <a:buFont typeface="Arial"/>
              <a:buNone/>
              <a:defRPr sz="3600">
                <a:solidFill>
                  <a:schemeClr val="dk1"/>
                </a:solidFill>
              </a:defRPr>
            </a:lvl2pPr>
            <a:lvl3pPr indent="0" lvl="2" algn="ctr">
              <a:spcBef>
                <a:spcPts val="0"/>
              </a:spcBef>
              <a:buClr>
                <a:schemeClr val="dk1"/>
              </a:buClr>
              <a:buFont typeface="Arial"/>
              <a:buNone/>
              <a:defRPr sz="3600">
                <a:solidFill>
                  <a:schemeClr val="dk1"/>
                </a:solidFill>
              </a:defRPr>
            </a:lvl3pPr>
            <a:lvl4pPr indent="0" lvl="3" algn="ctr">
              <a:spcBef>
                <a:spcPts val="0"/>
              </a:spcBef>
              <a:buClr>
                <a:schemeClr val="dk1"/>
              </a:buClr>
              <a:buFont typeface="Arial"/>
              <a:buNone/>
              <a:defRPr sz="3600">
                <a:solidFill>
                  <a:schemeClr val="dk1"/>
                </a:solidFill>
              </a:defRPr>
            </a:lvl4pPr>
            <a:lvl5pPr indent="0" lvl="4" algn="ctr">
              <a:spcBef>
                <a:spcPts val="0"/>
              </a:spcBef>
              <a:buClr>
                <a:schemeClr val="dk1"/>
              </a:buClr>
              <a:buFont typeface="Arial"/>
              <a:buNone/>
              <a:defRPr sz="3600">
                <a:solidFill>
                  <a:schemeClr val="dk1"/>
                </a:solidFill>
              </a:defRPr>
            </a:lvl5pPr>
            <a:lvl6pPr indent="0" lvl="5" algn="ctr">
              <a:spcBef>
                <a:spcPts val="0"/>
              </a:spcBef>
              <a:buClr>
                <a:schemeClr val="dk1"/>
              </a:buClr>
              <a:buFont typeface="Arial"/>
              <a:buNone/>
              <a:defRPr sz="3600">
                <a:solidFill>
                  <a:schemeClr val="dk1"/>
                </a:solidFill>
              </a:defRPr>
            </a:lvl6pPr>
            <a:lvl7pPr indent="0" lvl="6" algn="ctr">
              <a:spcBef>
                <a:spcPts val="0"/>
              </a:spcBef>
              <a:buClr>
                <a:schemeClr val="dk1"/>
              </a:buClr>
              <a:buFont typeface="Arial"/>
              <a:buNone/>
              <a:defRPr sz="3600">
                <a:solidFill>
                  <a:schemeClr val="dk1"/>
                </a:solidFill>
              </a:defRPr>
            </a:lvl7pPr>
            <a:lvl8pPr indent="0" lvl="7" algn="ctr">
              <a:spcBef>
                <a:spcPts val="0"/>
              </a:spcBef>
              <a:buClr>
                <a:schemeClr val="dk1"/>
              </a:buClr>
              <a:buFont typeface="Arial"/>
              <a:buNone/>
              <a:defRPr sz="3600">
                <a:solidFill>
                  <a:schemeClr val="dk1"/>
                </a:solidFill>
              </a:defRPr>
            </a:lvl8pPr>
            <a:lvl9pPr indent="0" lvl="8" algn="ctr">
              <a:spcBef>
                <a:spcPts val="0"/>
              </a:spcBef>
              <a:buClr>
                <a:schemeClr val="dk1"/>
              </a:buClr>
              <a:buFont typeface="Arial"/>
              <a:buNone/>
              <a:defRPr sz="3600">
                <a:solidFill>
                  <a:schemeClr val="dk1"/>
                </a:solidFill>
              </a:defRPr>
            </a:lvl9pPr>
          </a:lstStyle>
          <a:p/>
        </p:txBody>
      </p:sp>
      <p:sp>
        <p:nvSpPr>
          <p:cNvPr id="19" name="Shape 19"/>
          <p:cNvSpPr txBox="1"/>
          <p:nvPr>
            <p:ph idx="12" type="sldNum"/>
          </p:nvPr>
        </p:nvSpPr>
        <p:spPr>
          <a:xfrm>
            <a:off x="7004788" y="9465146"/>
            <a:ext cx="453599" cy="798898"/>
          </a:xfrm>
          <a:prstGeom prst="rect">
            <a:avLst/>
          </a:prstGeom>
          <a:noFill/>
          <a:ln>
            <a:noFill/>
          </a:ln>
        </p:spPr>
        <p:txBody>
          <a:bodyPr anchorCtr="0" anchor="ctr" bIns="91425" lIns="91425" rIns="91425" tIns="91425">
            <a:noAutofit/>
          </a:bodyPr>
          <a:lstStyle/>
          <a:p>
            <a:pPr indent="0" lvl="0" marL="0" marR="0" rtl="0" algn="l">
              <a:lnSpc>
                <a:spcPct val="100000"/>
              </a:lnSpc>
              <a:spcBef>
                <a:spcPts val="0"/>
              </a:spcBef>
              <a:spcAft>
                <a:spcPts val="0"/>
              </a:spcAft>
              <a:buClr>
                <a:srgbClr val="000000"/>
              </a:buClr>
              <a:buSzPct val="25000"/>
              <a:buFont typeface="Arial"/>
              <a:buNone/>
            </a:pPr>
            <a:fld id="{00000000-1234-1234-1234-123412341234}" type="slidenum">
              <a:rPr b="0" i="0" lang="de" sz="1400" u="none" cap="none" strike="noStrike">
                <a:solidFill>
                  <a:srgbClr val="000000"/>
                </a:solidFill>
                <a:latin typeface="Arial"/>
                <a:ea typeface="Arial"/>
                <a:cs typeface="Arial"/>
                <a:sym typeface="Arial"/>
                <a:rtl val="0"/>
              </a:rPr>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20" name="Shape 20"/>
        <p:cNvGrpSpPr/>
        <p:nvPr/>
      </p:nvGrpSpPr>
      <p:grpSpPr>
        <a:xfrm>
          <a:off x="0" y="0"/>
          <a:ext cx="0" cy="0"/>
          <a:chOff x="0" y="0"/>
          <a:chExt cx="0" cy="0"/>
        </a:xfrm>
      </p:grpSpPr>
      <p:sp>
        <p:nvSpPr>
          <p:cNvPr id="21" name="Shape 21"/>
          <p:cNvSpPr txBox="1"/>
          <p:nvPr>
            <p:ph type="title"/>
          </p:nvPr>
        </p:nvSpPr>
        <p:spPr>
          <a:xfrm>
            <a:off x="257704" y="903287"/>
            <a:ext cx="7044600" cy="1162498"/>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Clr>
                <a:schemeClr val="dk1"/>
              </a:buClr>
              <a:buFont typeface="Arial"/>
              <a:buNone/>
              <a:defRPr b="0" i="0" sz="2800" u="none" cap="none" strike="noStrike">
                <a:solidFill>
                  <a:schemeClr val="dk1"/>
                </a:solidFill>
                <a:latin typeface="Arial"/>
                <a:ea typeface="Arial"/>
                <a:cs typeface="Arial"/>
                <a:sym typeface="Arial"/>
                <a:rtl val="0"/>
              </a:defRPr>
            </a:lvl1pPr>
            <a:lvl2pPr indent="0" lvl="1">
              <a:spcBef>
                <a:spcPts val="0"/>
              </a:spcBef>
              <a:buClr>
                <a:schemeClr val="dk1"/>
              </a:buClr>
              <a:buFont typeface="Arial"/>
              <a:buNone/>
              <a:defRPr sz="2800">
                <a:solidFill>
                  <a:schemeClr val="dk1"/>
                </a:solidFill>
              </a:defRPr>
            </a:lvl2pPr>
            <a:lvl3pPr indent="0" lvl="2">
              <a:spcBef>
                <a:spcPts val="0"/>
              </a:spcBef>
              <a:buClr>
                <a:schemeClr val="dk1"/>
              </a:buClr>
              <a:buFont typeface="Arial"/>
              <a:buNone/>
              <a:defRPr sz="2800">
                <a:solidFill>
                  <a:schemeClr val="dk1"/>
                </a:solidFill>
              </a:defRPr>
            </a:lvl3pPr>
            <a:lvl4pPr indent="0" lvl="3">
              <a:spcBef>
                <a:spcPts val="0"/>
              </a:spcBef>
              <a:buClr>
                <a:schemeClr val="dk1"/>
              </a:buClr>
              <a:buFont typeface="Arial"/>
              <a:buNone/>
              <a:defRPr sz="2800">
                <a:solidFill>
                  <a:schemeClr val="dk1"/>
                </a:solidFill>
              </a:defRPr>
            </a:lvl4pPr>
            <a:lvl5pPr indent="0" lvl="4">
              <a:spcBef>
                <a:spcPts val="0"/>
              </a:spcBef>
              <a:buClr>
                <a:schemeClr val="dk1"/>
              </a:buClr>
              <a:buFont typeface="Arial"/>
              <a:buNone/>
              <a:defRPr sz="2800">
                <a:solidFill>
                  <a:schemeClr val="dk1"/>
                </a:solidFill>
              </a:defRPr>
            </a:lvl5pPr>
            <a:lvl6pPr indent="0" lvl="5">
              <a:spcBef>
                <a:spcPts val="0"/>
              </a:spcBef>
              <a:buClr>
                <a:schemeClr val="dk1"/>
              </a:buClr>
              <a:buFont typeface="Arial"/>
              <a:buNone/>
              <a:defRPr sz="2800">
                <a:solidFill>
                  <a:schemeClr val="dk1"/>
                </a:solidFill>
              </a:defRPr>
            </a:lvl6pPr>
            <a:lvl7pPr indent="0" lvl="6">
              <a:spcBef>
                <a:spcPts val="0"/>
              </a:spcBef>
              <a:buClr>
                <a:schemeClr val="dk1"/>
              </a:buClr>
              <a:buFont typeface="Arial"/>
              <a:buNone/>
              <a:defRPr sz="2800">
                <a:solidFill>
                  <a:schemeClr val="dk1"/>
                </a:solidFill>
              </a:defRPr>
            </a:lvl7pPr>
            <a:lvl8pPr indent="0" lvl="7">
              <a:spcBef>
                <a:spcPts val="0"/>
              </a:spcBef>
              <a:buClr>
                <a:schemeClr val="dk1"/>
              </a:buClr>
              <a:buFont typeface="Arial"/>
              <a:buNone/>
              <a:defRPr sz="2800">
                <a:solidFill>
                  <a:schemeClr val="dk1"/>
                </a:solidFill>
              </a:defRPr>
            </a:lvl8pPr>
            <a:lvl9pPr indent="0" lvl="8">
              <a:spcBef>
                <a:spcPts val="0"/>
              </a:spcBef>
              <a:buClr>
                <a:schemeClr val="dk1"/>
              </a:buClr>
              <a:buFont typeface="Arial"/>
              <a:buNone/>
              <a:defRPr sz="2800">
                <a:solidFill>
                  <a:schemeClr val="dk1"/>
                </a:solidFill>
              </a:defRPr>
            </a:lvl9pPr>
          </a:lstStyle>
          <a:p/>
        </p:txBody>
      </p:sp>
      <p:sp>
        <p:nvSpPr>
          <p:cNvPr id="22" name="Shape 22"/>
          <p:cNvSpPr txBox="1"/>
          <p:nvPr>
            <p:ph idx="1" type="body"/>
          </p:nvPr>
        </p:nvSpPr>
        <p:spPr>
          <a:xfrm>
            <a:off x="257704" y="2339231"/>
            <a:ext cx="3306900" cy="6934500"/>
          </a:xfrm>
          <a:prstGeom prst="rect">
            <a:avLst/>
          </a:prstGeom>
          <a:noFill/>
          <a:ln>
            <a:noFill/>
          </a:ln>
        </p:spPr>
        <p:txBody>
          <a:bodyPr anchorCtr="0" anchor="t" bIns="91425" lIns="91425" rIns="91425" tIns="91425"/>
          <a:lstStyle>
            <a:lvl1pPr indent="0" lvl="0" marL="0" marR="0" rtl="0" algn="l">
              <a:lnSpc>
                <a:spcPct val="115000"/>
              </a:lnSpc>
              <a:spcBef>
                <a:spcPts val="0"/>
              </a:spcBef>
              <a:spcAft>
                <a:spcPts val="1600"/>
              </a:spcAft>
              <a:buClr>
                <a:schemeClr val="dk2"/>
              </a:buClr>
              <a:buFont typeface="Arial"/>
              <a:buNone/>
              <a:defRPr b="0" i="0" sz="1400" u="none" cap="none" strike="noStrike">
                <a:solidFill>
                  <a:schemeClr val="dk2"/>
                </a:solidFill>
                <a:latin typeface="Arial"/>
                <a:ea typeface="Arial"/>
                <a:cs typeface="Arial"/>
                <a:sym typeface="Arial"/>
                <a:rtl val="0"/>
              </a:defRPr>
            </a:lvl1pPr>
            <a:lvl2pPr indent="0" lvl="1" marL="457200" marR="0" rtl="0" algn="l">
              <a:lnSpc>
                <a:spcPct val="115000"/>
              </a:lnSpc>
              <a:spcBef>
                <a:spcPts val="0"/>
              </a:spcBef>
              <a:spcAft>
                <a:spcPts val="1600"/>
              </a:spcAft>
              <a:buClr>
                <a:schemeClr val="dk2"/>
              </a:buClr>
              <a:buFont typeface="Arial"/>
              <a:buNone/>
              <a:defRPr b="0" i="0" sz="1200" u="none" cap="none" strike="noStrike">
                <a:solidFill>
                  <a:schemeClr val="dk2"/>
                </a:solidFill>
                <a:latin typeface="Arial"/>
                <a:ea typeface="Arial"/>
                <a:cs typeface="Arial"/>
                <a:sym typeface="Arial"/>
                <a:rtl val="0"/>
              </a:defRPr>
            </a:lvl2pPr>
            <a:lvl3pPr indent="0" lvl="2" marL="914400" marR="0" rtl="0" algn="l">
              <a:lnSpc>
                <a:spcPct val="115000"/>
              </a:lnSpc>
              <a:spcBef>
                <a:spcPts val="0"/>
              </a:spcBef>
              <a:spcAft>
                <a:spcPts val="1600"/>
              </a:spcAft>
              <a:buClr>
                <a:schemeClr val="dk2"/>
              </a:buClr>
              <a:buFont typeface="Arial"/>
              <a:buNone/>
              <a:defRPr b="0" i="0" sz="1200" u="none" cap="none" strike="noStrike">
                <a:solidFill>
                  <a:schemeClr val="dk2"/>
                </a:solidFill>
                <a:latin typeface="Arial"/>
                <a:ea typeface="Arial"/>
                <a:cs typeface="Arial"/>
                <a:sym typeface="Arial"/>
                <a:rtl val="0"/>
              </a:defRPr>
            </a:lvl3pPr>
            <a:lvl4pPr indent="0" lvl="3" marL="1371600" marR="0" rtl="0" algn="l">
              <a:lnSpc>
                <a:spcPct val="115000"/>
              </a:lnSpc>
              <a:spcBef>
                <a:spcPts val="0"/>
              </a:spcBef>
              <a:spcAft>
                <a:spcPts val="1600"/>
              </a:spcAft>
              <a:buClr>
                <a:schemeClr val="dk2"/>
              </a:buClr>
              <a:buFont typeface="Arial"/>
              <a:buNone/>
              <a:defRPr b="0" i="0" sz="1200" u="none" cap="none" strike="noStrike">
                <a:solidFill>
                  <a:schemeClr val="dk2"/>
                </a:solidFill>
                <a:latin typeface="Arial"/>
                <a:ea typeface="Arial"/>
                <a:cs typeface="Arial"/>
                <a:sym typeface="Arial"/>
                <a:rtl val="0"/>
              </a:defRPr>
            </a:lvl4pPr>
            <a:lvl5pPr indent="0" lvl="4" marL="1828800" marR="0" rtl="0" algn="l">
              <a:lnSpc>
                <a:spcPct val="115000"/>
              </a:lnSpc>
              <a:spcBef>
                <a:spcPts val="0"/>
              </a:spcBef>
              <a:spcAft>
                <a:spcPts val="1600"/>
              </a:spcAft>
              <a:buClr>
                <a:schemeClr val="dk2"/>
              </a:buClr>
              <a:buFont typeface="Arial"/>
              <a:buNone/>
              <a:defRPr b="0" i="0" sz="1200" u="none" cap="none" strike="noStrike">
                <a:solidFill>
                  <a:schemeClr val="dk2"/>
                </a:solidFill>
                <a:latin typeface="Arial"/>
                <a:ea typeface="Arial"/>
                <a:cs typeface="Arial"/>
                <a:sym typeface="Arial"/>
                <a:rtl val="0"/>
              </a:defRPr>
            </a:lvl5pPr>
            <a:lvl6pPr indent="0" lvl="5" marL="2286000" marR="0" rtl="0" algn="l">
              <a:lnSpc>
                <a:spcPct val="115000"/>
              </a:lnSpc>
              <a:spcBef>
                <a:spcPts val="0"/>
              </a:spcBef>
              <a:spcAft>
                <a:spcPts val="1600"/>
              </a:spcAft>
              <a:buClr>
                <a:schemeClr val="dk2"/>
              </a:buClr>
              <a:buFont typeface="Arial"/>
              <a:buNone/>
              <a:defRPr b="0" i="0" sz="1200" u="none" cap="none" strike="noStrike">
                <a:solidFill>
                  <a:schemeClr val="dk2"/>
                </a:solidFill>
                <a:latin typeface="Arial"/>
                <a:ea typeface="Arial"/>
                <a:cs typeface="Arial"/>
                <a:sym typeface="Arial"/>
                <a:rtl val="0"/>
              </a:defRPr>
            </a:lvl6pPr>
            <a:lvl7pPr indent="0" lvl="6" marL="2743200" marR="0" rtl="0" algn="l">
              <a:lnSpc>
                <a:spcPct val="115000"/>
              </a:lnSpc>
              <a:spcBef>
                <a:spcPts val="0"/>
              </a:spcBef>
              <a:spcAft>
                <a:spcPts val="1600"/>
              </a:spcAft>
              <a:buClr>
                <a:schemeClr val="dk2"/>
              </a:buClr>
              <a:buFont typeface="Arial"/>
              <a:buNone/>
              <a:defRPr b="0" i="0" sz="1200" u="none" cap="none" strike="noStrike">
                <a:solidFill>
                  <a:schemeClr val="dk2"/>
                </a:solidFill>
                <a:latin typeface="Arial"/>
                <a:ea typeface="Arial"/>
                <a:cs typeface="Arial"/>
                <a:sym typeface="Arial"/>
                <a:rtl val="0"/>
              </a:defRPr>
            </a:lvl7pPr>
            <a:lvl8pPr indent="0" lvl="7" marL="3200400" marR="0" rtl="0" algn="l">
              <a:lnSpc>
                <a:spcPct val="115000"/>
              </a:lnSpc>
              <a:spcBef>
                <a:spcPts val="0"/>
              </a:spcBef>
              <a:spcAft>
                <a:spcPts val="1600"/>
              </a:spcAft>
              <a:buClr>
                <a:schemeClr val="dk2"/>
              </a:buClr>
              <a:buFont typeface="Arial"/>
              <a:buNone/>
              <a:defRPr b="0" i="0" sz="1200" u="none" cap="none" strike="noStrike">
                <a:solidFill>
                  <a:schemeClr val="dk2"/>
                </a:solidFill>
                <a:latin typeface="Arial"/>
                <a:ea typeface="Arial"/>
                <a:cs typeface="Arial"/>
                <a:sym typeface="Arial"/>
                <a:rtl val="0"/>
              </a:defRPr>
            </a:lvl8pPr>
            <a:lvl9pPr indent="0" lvl="8" marL="3657600" marR="0" rtl="0" algn="l">
              <a:lnSpc>
                <a:spcPct val="115000"/>
              </a:lnSpc>
              <a:spcBef>
                <a:spcPts val="0"/>
              </a:spcBef>
              <a:spcAft>
                <a:spcPts val="1600"/>
              </a:spcAft>
              <a:buClr>
                <a:schemeClr val="dk2"/>
              </a:buClr>
              <a:buFont typeface="Arial"/>
              <a:buNone/>
              <a:defRPr b="0" i="0" sz="1200" u="none" cap="none" strike="noStrike">
                <a:solidFill>
                  <a:schemeClr val="dk2"/>
                </a:solidFill>
                <a:latin typeface="Arial"/>
                <a:ea typeface="Arial"/>
                <a:cs typeface="Arial"/>
                <a:sym typeface="Arial"/>
                <a:rtl val="0"/>
              </a:defRPr>
            </a:lvl9pPr>
          </a:lstStyle>
          <a:p/>
        </p:txBody>
      </p:sp>
      <p:sp>
        <p:nvSpPr>
          <p:cNvPr id="23" name="Shape 23"/>
          <p:cNvSpPr txBox="1"/>
          <p:nvPr>
            <p:ph idx="2" type="body"/>
          </p:nvPr>
        </p:nvSpPr>
        <p:spPr>
          <a:xfrm>
            <a:off x="3995291" y="2339231"/>
            <a:ext cx="3306900" cy="6934500"/>
          </a:xfrm>
          <a:prstGeom prst="rect">
            <a:avLst/>
          </a:prstGeom>
          <a:noFill/>
          <a:ln>
            <a:noFill/>
          </a:ln>
        </p:spPr>
        <p:txBody>
          <a:bodyPr anchorCtr="0" anchor="t" bIns="91425" lIns="91425" rIns="91425" tIns="91425"/>
          <a:lstStyle>
            <a:lvl1pPr indent="0" lvl="0" marL="0" marR="0" rtl="0" algn="l">
              <a:lnSpc>
                <a:spcPct val="115000"/>
              </a:lnSpc>
              <a:spcBef>
                <a:spcPts val="0"/>
              </a:spcBef>
              <a:spcAft>
                <a:spcPts val="1600"/>
              </a:spcAft>
              <a:buClr>
                <a:schemeClr val="dk2"/>
              </a:buClr>
              <a:buFont typeface="Arial"/>
              <a:buNone/>
              <a:defRPr b="0" i="0" sz="1400" u="none" cap="none" strike="noStrike">
                <a:solidFill>
                  <a:schemeClr val="dk2"/>
                </a:solidFill>
                <a:latin typeface="Arial"/>
                <a:ea typeface="Arial"/>
                <a:cs typeface="Arial"/>
                <a:sym typeface="Arial"/>
                <a:rtl val="0"/>
              </a:defRPr>
            </a:lvl1pPr>
            <a:lvl2pPr indent="0" lvl="1" marL="457200" marR="0" rtl="0" algn="l">
              <a:lnSpc>
                <a:spcPct val="115000"/>
              </a:lnSpc>
              <a:spcBef>
                <a:spcPts val="0"/>
              </a:spcBef>
              <a:spcAft>
                <a:spcPts val="1600"/>
              </a:spcAft>
              <a:buClr>
                <a:schemeClr val="dk2"/>
              </a:buClr>
              <a:buFont typeface="Arial"/>
              <a:buNone/>
              <a:defRPr b="0" i="0" sz="1200" u="none" cap="none" strike="noStrike">
                <a:solidFill>
                  <a:schemeClr val="dk2"/>
                </a:solidFill>
                <a:latin typeface="Arial"/>
                <a:ea typeface="Arial"/>
                <a:cs typeface="Arial"/>
                <a:sym typeface="Arial"/>
                <a:rtl val="0"/>
              </a:defRPr>
            </a:lvl2pPr>
            <a:lvl3pPr indent="0" lvl="2" marL="914400" marR="0" rtl="0" algn="l">
              <a:lnSpc>
                <a:spcPct val="115000"/>
              </a:lnSpc>
              <a:spcBef>
                <a:spcPts val="0"/>
              </a:spcBef>
              <a:spcAft>
                <a:spcPts val="1600"/>
              </a:spcAft>
              <a:buClr>
                <a:schemeClr val="dk2"/>
              </a:buClr>
              <a:buFont typeface="Arial"/>
              <a:buNone/>
              <a:defRPr b="0" i="0" sz="1200" u="none" cap="none" strike="noStrike">
                <a:solidFill>
                  <a:schemeClr val="dk2"/>
                </a:solidFill>
                <a:latin typeface="Arial"/>
                <a:ea typeface="Arial"/>
                <a:cs typeface="Arial"/>
                <a:sym typeface="Arial"/>
                <a:rtl val="0"/>
              </a:defRPr>
            </a:lvl3pPr>
            <a:lvl4pPr indent="0" lvl="3" marL="1371600" marR="0" rtl="0" algn="l">
              <a:lnSpc>
                <a:spcPct val="115000"/>
              </a:lnSpc>
              <a:spcBef>
                <a:spcPts val="0"/>
              </a:spcBef>
              <a:spcAft>
                <a:spcPts val="1600"/>
              </a:spcAft>
              <a:buClr>
                <a:schemeClr val="dk2"/>
              </a:buClr>
              <a:buFont typeface="Arial"/>
              <a:buNone/>
              <a:defRPr b="0" i="0" sz="1200" u="none" cap="none" strike="noStrike">
                <a:solidFill>
                  <a:schemeClr val="dk2"/>
                </a:solidFill>
                <a:latin typeface="Arial"/>
                <a:ea typeface="Arial"/>
                <a:cs typeface="Arial"/>
                <a:sym typeface="Arial"/>
                <a:rtl val="0"/>
              </a:defRPr>
            </a:lvl4pPr>
            <a:lvl5pPr indent="0" lvl="4" marL="1828800" marR="0" rtl="0" algn="l">
              <a:lnSpc>
                <a:spcPct val="115000"/>
              </a:lnSpc>
              <a:spcBef>
                <a:spcPts val="0"/>
              </a:spcBef>
              <a:spcAft>
                <a:spcPts val="1600"/>
              </a:spcAft>
              <a:buClr>
                <a:schemeClr val="dk2"/>
              </a:buClr>
              <a:buFont typeface="Arial"/>
              <a:buNone/>
              <a:defRPr b="0" i="0" sz="1200" u="none" cap="none" strike="noStrike">
                <a:solidFill>
                  <a:schemeClr val="dk2"/>
                </a:solidFill>
                <a:latin typeface="Arial"/>
                <a:ea typeface="Arial"/>
                <a:cs typeface="Arial"/>
                <a:sym typeface="Arial"/>
                <a:rtl val="0"/>
              </a:defRPr>
            </a:lvl5pPr>
            <a:lvl6pPr indent="0" lvl="5" marL="2286000" marR="0" rtl="0" algn="l">
              <a:lnSpc>
                <a:spcPct val="115000"/>
              </a:lnSpc>
              <a:spcBef>
                <a:spcPts val="0"/>
              </a:spcBef>
              <a:spcAft>
                <a:spcPts val="1600"/>
              </a:spcAft>
              <a:buClr>
                <a:schemeClr val="dk2"/>
              </a:buClr>
              <a:buFont typeface="Arial"/>
              <a:buNone/>
              <a:defRPr b="0" i="0" sz="1200" u="none" cap="none" strike="noStrike">
                <a:solidFill>
                  <a:schemeClr val="dk2"/>
                </a:solidFill>
                <a:latin typeface="Arial"/>
                <a:ea typeface="Arial"/>
                <a:cs typeface="Arial"/>
                <a:sym typeface="Arial"/>
                <a:rtl val="0"/>
              </a:defRPr>
            </a:lvl6pPr>
            <a:lvl7pPr indent="0" lvl="6" marL="2743200" marR="0" rtl="0" algn="l">
              <a:lnSpc>
                <a:spcPct val="115000"/>
              </a:lnSpc>
              <a:spcBef>
                <a:spcPts val="0"/>
              </a:spcBef>
              <a:spcAft>
                <a:spcPts val="1600"/>
              </a:spcAft>
              <a:buClr>
                <a:schemeClr val="dk2"/>
              </a:buClr>
              <a:buFont typeface="Arial"/>
              <a:buNone/>
              <a:defRPr b="0" i="0" sz="1200" u="none" cap="none" strike="noStrike">
                <a:solidFill>
                  <a:schemeClr val="dk2"/>
                </a:solidFill>
                <a:latin typeface="Arial"/>
                <a:ea typeface="Arial"/>
                <a:cs typeface="Arial"/>
                <a:sym typeface="Arial"/>
                <a:rtl val="0"/>
              </a:defRPr>
            </a:lvl7pPr>
            <a:lvl8pPr indent="0" lvl="7" marL="3200400" marR="0" rtl="0" algn="l">
              <a:lnSpc>
                <a:spcPct val="115000"/>
              </a:lnSpc>
              <a:spcBef>
                <a:spcPts val="0"/>
              </a:spcBef>
              <a:spcAft>
                <a:spcPts val="1600"/>
              </a:spcAft>
              <a:buClr>
                <a:schemeClr val="dk2"/>
              </a:buClr>
              <a:buFont typeface="Arial"/>
              <a:buNone/>
              <a:defRPr b="0" i="0" sz="1200" u="none" cap="none" strike="noStrike">
                <a:solidFill>
                  <a:schemeClr val="dk2"/>
                </a:solidFill>
                <a:latin typeface="Arial"/>
                <a:ea typeface="Arial"/>
                <a:cs typeface="Arial"/>
                <a:sym typeface="Arial"/>
                <a:rtl val="0"/>
              </a:defRPr>
            </a:lvl8pPr>
            <a:lvl9pPr indent="0" lvl="8" marL="3657600" marR="0" rtl="0" algn="l">
              <a:lnSpc>
                <a:spcPct val="115000"/>
              </a:lnSpc>
              <a:spcBef>
                <a:spcPts val="0"/>
              </a:spcBef>
              <a:spcAft>
                <a:spcPts val="1600"/>
              </a:spcAft>
              <a:buClr>
                <a:schemeClr val="dk2"/>
              </a:buClr>
              <a:buFont typeface="Arial"/>
              <a:buNone/>
              <a:defRPr b="0" i="0" sz="1200" u="none" cap="none" strike="noStrike">
                <a:solidFill>
                  <a:schemeClr val="dk2"/>
                </a:solidFill>
                <a:latin typeface="Arial"/>
                <a:ea typeface="Arial"/>
                <a:cs typeface="Arial"/>
                <a:sym typeface="Arial"/>
                <a:rtl val="0"/>
              </a:defRPr>
            </a:lvl9pPr>
          </a:lstStyle>
          <a:p/>
        </p:txBody>
      </p:sp>
      <p:sp>
        <p:nvSpPr>
          <p:cNvPr id="24" name="Shape 24"/>
          <p:cNvSpPr txBox="1"/>
          <p:nvPr>
            <p:ph idx="12" type="sldNum"/>
          </p:nvPr>
        </p:nvSpPr>
        <p:spPr>
          <a:xfrm>
            <a:off x="7004788" y="9465146"/>
            <a:ext cx="453599" cy="798898"/>
          </a:xfrm>
          <a:prstGeom prst="rect">
            <a:avLst/>
          </a:prstGeom>
          <a:noFill/>
          <a:ln>
            <a:noFill/>
          </a:ln>
        </p:spPr>
        <p:txBody>
          <a:bodyPr anchorCtr="0" anchor="ctr" bIns="91425" lIns="91425" rIns="91425" tIns="91425">
            <a:noAutofit/>
          </a:bodyPr>
          <a:lstStyle/>
          <a:p>
            <a:pPr indent="0" lvl="0" marL="0" marR="0" rtl="0" algn="l">
              <a:lnSpc>
                <a:spcPct val="100000"/>
              </a:lnSpc>
              <a:spcBef>
                <a:spcPts val="0"/>
              </a:spcBef>
              <a:spcAft>
                <a:spcPts val="0"/>
              </a:spcAft>
              <a:buClr>
                <a:srgbClr val="000000"/>
              </a:buClr>
              <a:buSzPct val="25000"/>
              <a:buFont typeface="Arial"/>
              <a:buNone/>
            </a:pPr>
            <a:fld id="{00000000-1234-1234-1234-123412341234}" type="slidenum">
              <a:rPr b="0" i="0" lang="de" sz="1400" u="none" cap="none" strike="noStrike">
                <a:solidFill>
                  <a:srgbClr val="000000"/>
                </a:solidFill>
                <a:latin typeface="Arial"/>
                <a:ea typeface="Arial"/>
                <a:cs typeface="Arial"/>
                <a:sym typeface="Arial"/>
                <a:rtl val="0"/>
              </a:rPr>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25" name="Shape 25"/>
        <p:cNvGrpSpPr/>
        <p:nvPr/>
      </p:nvGrpSpPr>
      <p:grpSpPr>
        <a:xfrm>
          <a:off x="0" y="0"/>
          <a:ext cx="0" cy="0"/>
          <a:chOff x="0" y="0"/>
          <a:chExt cx="0" cy="0"/>
        </a:xfrm>
      </p:grpSpPr>
      <p:sp>
        <p:nvSpPr>
          <p:cNvPr id="26" name="Shape 26"/>
          <p:cNvSpPr txBox="1"/>
          <p:nvPr>
            <p:ph type="title"/>
          </p:nvPr>
        </p:nvSpPr>
        <p:spPr>
          <a:xfrm>
            <a:off x="257704" y="903287"/>
            <a:ext cx="7044600" cy="1162498"/>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Clr>
                <a:schemeClr val="dk1"/>
              </a:buClr>
              <a:buFont typeface="Arial"/>
              <a:buNone/>
              <a:defRPr b="0" i="0" sz="2800" u="none" cap="none" strike="noStrike">
                <a:solidFill>
                  <a:schemeClr val="dk1"/>
                </a:solidFill>
                <a:latin typeface="Arial"/>
                <a:ea typeface="Arial"/>
                <a:cs typeface="Arial"/>
                <a:sym typeface="Arial"/>
                <a:rtl val="0"/>
              </a:defRPr>
            </a:lvl1pPr>
            <a:lvl2pPr indent="0" lvl="1">
              <a:spcBef>
                <a:spcPts val="0"/>
              </a:spcBef>
              <a:buClr>
                <a:schemeClr val="dk1"/>
              </a:buClr>
              <a:buFont typeface="Arial"/>
              <a:buNone/>
              <a:defRPr sz="2800">
                <a:solidFill>
                  <a:schemeClr val="dk1"/>
                </a:solidFill>
              </a:defRPr>
            </a:lvl2pPr>
            <a:lvl3pPr indent="0" lvl="2">
              <a:spcBef>
                <a:spcPts val="0"/>
              </a:spcBef>
              <a:buClr>
                <a:schemeClr val="dk1"/>
              </a:buClr>
              <a:buFont typeface="Arial"/>
              <a:buNone/>
              <a:defRPr sz="2800">
                <a:solidFill>
                  <a:schemeClr val="dk1"/>
                </a:solidFill>
              </a:defRPr>
            </a:lvl3pPr>
            <a:lvl4pPr indent="0" lvl="3">
              <a:spcBef>
                <a:spcPts val="0"/>
              </a:spcBef>
              <a:buClr>
                <a:schemeClr val="dk1"/>
              </a:buClr>
              <a:buFont typeface="Arial"/>
              <a:buNone/>
              <a:defRPr sz="2800">
                <a:solidFill>
                  <a:schemeClr val="dk1"/>
                </a:solidFill>
              </a:defRPr>
            </a:lvl4pPr>
            <a:lvl5pPr indent="0" lvl="4">
              <a:spcBef>
                <a:spcPts val="0"/>
              </a:spcBef>
              <a:buClr>
                <a:schemeClr val="dk1"/>
              </a:buClr>
              <a:buFont typeface="Arial"/>
              <a:buNone/>
              <a:defRPr sz="2800">
                <a:solidFill>
                  <a:schemeClr val="dk1"/>
                </a:solidFill>
              </a:defRPr>
            </a:lvl5pPr>
            <a:lvl6pPr indent="0" lvl="5">
              <a:spcBef>
                <a:spcPts val="0"/>
              </a:spcBef>
              <a:buClr>
                <a:schemeClr val="dk1"/>
              </a:buClr>
              <a:buFont typeface="Arial"/>
              <a:buNone/>
              <a:defRPr sz="2800">
                <a:solidFill>
                  <a:schemeClr val="dk1"/>
                </a:solidFill>
              </a:defRPr>
            </a:lvl6pPr>
            <a:lvl7pPr indent="0" lvl="6">
              <a:spcBef>
                <a:spcPts val="0"/>
              </a:spcBef>
              <a:buClr>
                <a:schemeClr val="dk1"/>
              </a:buClr>
              <a:buFont typeface="Arial"/>
              <a:buNone/>
              <a:defRPr sz="2800">
                <a:solidFill>
                  <a:schemeClr val="dk1"/>
                </a:solidFill>
              </a:defRPr>
            </a:lvl7pPr>
            <a:lvl8pPr indent="0" lvl="7">
              <a:spcBef>
                <a:spcPts val="0"/>
              </a:spcBef>
              <a:buClr>
                <a:schemeClr val="dk1"/>
              </a:buClr>
              <a:buFont typeface="Arial"/>
              <a:buNone/>
              <a:defRPr sz="2800">
                <a:solidFill>
                  <a:schemeClr val="dk1"/>
                </a:solidFill>
              </a:defRPr>
            </a:lvl8pPr>
            <a:lvl9pPr indent="0" lvl="8">
              <a:spcBef>
                <a:spcPts val="0"/>
              </a:spcBef>
              <a:buClr>
                <a:schemeClr val="dk1"/>
              </a:buClr>
              <a:buFont typeface="Arial"/>
              <a:buNone/>
              <a:defRPr sz="2800">
                <a:solidFill>
                  <a:schemeClr val="dk1"/>
                </a:solidFill>
              </a:defRPr>
            </a:lvl9pPr>
          </a:lstStyle>
          <a:p/>
        </p:txBody>
      </p:sp>
      <p:sp>
        <p:nvSpPr>
          <p:cNvPr id="27" name="Shape 27"/>
          <p:cNvSpPr txBox="1"/>
          <p:nvPr>
            <p:ph idx="12" type="sldNum"/>
          </p:nvPr>
        </p:nvSpPr>
        <p:spPr>
          <a:xfrm>
            <a:off x="7004788" y="9465146"/>
            <a:ext cx="453599" cy="798898"/>
          </a:xfrm>
          <a:prstGeom prst="rect">
            <a:avLst/>
          </a:prstGeom>
          <a:noFill/>
          <a:ln>
            <a:noFill/>
          </a:ln>
        </p:spPr>
        <p:txBody>
          <a:bodyPr anchorCtr="0" anchor="ctr" bIns="91425" lIns="91425" rIns="91425" tIns="91425">
            <a:noAutofit/>
          </a:bodyPr>
          <a:lstStyle/>
          <a:p>
            <a:pPr indent="0" lvl="0" marL="0" marR="0" rtl="0" algn="l">
              <a:lnSpc>
                <a:spcPct val="100000"/>
              </a:lnSpc>
              <a:spcBef>
                <a:spcPts val="0"/>
              </a:spcBef>
              <a:spcAft>
                <a:spcPts val="0"/>
              </a:spcAft>
              <a:buClr>
                <a:srgbClr val="000000"/>
              </a:buClr>
              <a:buSzPct val="25000"/>
              <a:buFont typeface="Arial"/>
              <a:buNone/>
            </a:pPr>
            <a:fld id="{00000000-1234-1234-1234-123412341234}" type="slidenum">
              <a:rPr b="0" i="0" lang="de" sz="1400" u="none" cap="none" strike="noStrike">
                <a:solidFill>
                  <a:srgbClr val="000000"/>
                </a:solidFill>
                <a:latin typeface="Arial"/>
                <a:ea typeface="Arial"/>
                <a:cs typeface="Arial"/>
                <a:sym typeface="Arial"/>
                <a:rtl val="0"/>
              </a:rPr>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One column text">
    <p:spTree>
      <p:nvGrpSpPr>
        <p:cNvPr id="28" name="Shape 28"/>
        <p:cNvGrpSpPr/>
        <p:nvPr/>
      </p:nvGrpSpPr>
      <p:grpSpPr>
        <a:xfrm>
          <a:off x="0" y="0"/>
          <a:ext cx="0" cy="0"/>
          <a:chOff x="0" y="0"/>
          <a:chExt cx="0" cy="0"/>
        </a:xfrm>
      </p:grpSpPr>
      <p:sp>
        <p:nvSpPr>
          <p:cNvPr id="29" name="Shape 29"/>
          <p:cNvSpPr txBox="1"/>
          <p:nvPr>
            <p:ph type="title"/>
          </p:nvPr>
        </p:nvSpPr>
        <p:spPr>
          <a:xfrm>
            <a:off x="257704" y="1127725"/>
            <a:ext cx="2321699" cy="1533900"/>
          </a:xfrm>
          <a:prstGeom prst="rect">
            <a:avLst/>
          </a:prstGeom>
          <a:noFill/>
          <a:ln>
            <a:noFill/>
          </a:ln>
        </p:spPr>
        <p:txBody>
          <a:bodyPr anchorCtr="0" anchor="b" bIns="91425" lIns="91425" rIns="91425" tIns="91425"/>
          <a:lstStyle>
            <a:lvl1pPr indent="0" lvl="0" marL="0" marR="0" rtl="0" algn="l">
              <a:lnSpc>
                <a:spcPct val="100000"/>
              </a:lnSpc>
              <a:spcBef>
                <a:spcPts val="0"/>
              </a:spcBef>
              <a:spcAft>
                <a:spcPts val="0"/>
              </a:spcAft>
              <a:buClr>
                <a:schemeClr val="dk1"/>
              </a:buClr>
              <a:buFont typeface="Arial"/>
              <a:buNone/>
              <a:defRPr b="0" i="0" sz="2400" u="none" cap="none" strike="noStrike">
                <a:solidFill>
                  <a:schemeClr val="dk1"/>
                </a:solidFill>
                <a:latin typeface="Arial"/>
                <a:ea typeface="Arial"/>
                <a:cs typeface="Arial"/>
                <a:sym typeface="Arial"/>
                <a:rtl val="0"/>
              </a:defRPr>
            </a:lvl1pPr>
            <a:lvl2pPr indent="0" lvl="1">
              <a:spcBef>
                <a:spcPts val="0"/>
              </a:spcBef>
              <a:buClr>
                <a:schemeClr val="dk1"/>
              </a:buClr>
              <a:buFont typeface="Arial"/>
              <a:buNone/>
              <a:defRPr sz="2400">
                <a:solidFill>
                  <a:schemeClr val="dk1"/>
                </a:solidFill>
              </a:defRPr>
            </a:lvl2pPr>
            <a:lvl3pPr indent="0" lvl="2">
              <a:spcBef>
                <a:spcPts val="0"/>
              </a:spcBef>
              <a:buClr>
                <a:schemeClr val="dk1"/>
              </a:buClr>
              <a:buFont typeface="Arial"/>
              <a:buNone/>
              <a:defRPr sz="2400">
                <a:solidFill>
                  <a:schemeClr val="dk1"/>
                </a:solidFill>
              </a:defRPr>
            </a:lvl3pPr>
            <a:lvl4pPr indent="0" lvl="3">
              <a:spcBef>
                <a:spcPts val="0"/>
              </a:spcBef>
              <a:buClr>
                <a:schemeClr val="dk1"/>
              </a:buClr>
              <a:buFont typeface="Arial"/>
              <a:buNone/>
              <a:defRPr sz="2400">
                <a:solidFill>
                  <a:schemeClr val="dk1"/>
                </a:solidFill>
              </a:defRPr>
            </a:lvl4pPr>
            <a:lvl5pPr indent="0" lvl="4">
              <a:spcBef>
                <a:spcPts val="0"/>
              </a:spcBef>
              <a:buClr>
                <a:schemeClr val="dk1"/>
              </a:buClr>
              <a:buFont typeface="Arial"/>
              <a:buNone/>
              <a:defRPr sz="2400">
                <a:solidFill>
                  <a:schemeClr val="dk1"/>
                </a:solidFill>
              </a:defRPr>
            </a:lvl5pPr>
            <a:lvl6pPr indent="0" lvl="5">
              <a:spcBef>
                <a:spcPts val="0"/>
              </a:spcBef>
              <a:buClr>
                <a:schemeClr val="dk1"/>
              </a:buClr>
              <a:buFont typeface="Arial"/>
              <a:buNone/>
              <a:defRPr sz="2400">
                <a:solidFill>
                  <a:schemeClr val="dk1"/>
                </a:solidFill>
              </a:defRPr>
            </a:lvl6pPr>
            <a:lvl7pPr indent="0" lvl="6">
              <a:spcBef>
                <a:spcPts val="0"/>
              </a:spcBef>
              <a:buClr>
                <a:schemeClr val="dk1"/>
              </a:buClr>
              <a:buFont typeface="Arial"/>
              <a:buNone/>
              <a:defRPr sz="2400">
                <a:solidFill>
                  <a:schemeClr val="dk1"/>
                </a:solidFill>
              </a:defRPr>
            </a:lvl7pPr>
            <a:lvl8pPr indent="0" lvl="7">
              <a:spcBef>
                <a:spcPts val="0"/>
              </a:spcBef>
              <a:buClr>
                <a:schemeClr val="dk1"/>
              </a:buClr>
              <a:buFont typeface="Arial"/>
              <a:buNone/>
              <a:defRPr sz="2400">
                <a:solidFill>
                  <a:schemeClr val="dk1"/>
                </a:solidFill>
              </a:defRPr>
            </a:lvl8pPr>
            <a:lvl9pPr indent="0" lvl="8">
              <a:spcBef>
                <a:spcPts val="0"/>
              </a:spcBef>
              <a:buClr>
                <a:schemeClr val="dk1"/>
              </a:buClr>
              <a:buFont typeface="Arial"/>
              <a:buNone/>
              <a:defRPr sz="2400">
                <a:solidFill>
                  <a:schemeClr val="dk1"/>
                </a:solidFill>
              </a:defRPr>
            </a:lvl9pPr>
          </a:lstStyle>
          <a:p/>
        </p:txBody>
      </p:sp>
      <p:sp>
        <p:nvSpPr>
          <p:cNvPr id="30" name="Shape 30"/>
          <p:cNvSpPr txBox="1"/>
          <p:nvPr>
            <p:ph idx="1" type="body"/>
          </p:nvPr>
        </p:nvSpPr>
        <p:spPr>
          <a:xfrm>
            <a:off x="257704" y="2820533"/>
            <a:ext cx="2321699" cy="6453299"/>
          </a:xfrm>
          <a:prstGeom prst="rect">
            <a:avLst/>
          </a:prstGeom>
          <a:noFill/>
          <a:ln>
            <a:noFill/>
          </a:ln>
        </p:spPr>
        <p:txBody>
          <a:bodyPr anchorCtr="0" anchor="t" bIns="91425" lIns="91425" rIns="91425" tIns="91425"/>
          <a:lstStyle>
            <a:lvl1pPr indent="0" lvl="0" marL="0" marR="0" rtl="0" algn="l">
              <a:lnSpc>
                <a:spcPct val="115000"/>
              </a:lnSpc>
              <a:spcBef>
                <a:spcPts val="0"/>
              </a:spcBef>
              <a:spcAft>
                <a:spcPts val="1600"/>
              </a:spcAft>
              <a:buClr>
                <a:schemeClr val="dk2"/>
              </a:buClr>
              <a:buFont typeface="Arial"/>
              <a:buNone/>
              <a:defRPr b="0" i="0" sz="1200" u="none" cap="none" strike="noStrike">
                <a:solidFill>
                  <a:schemeClr val="dk2"/>
                </a:solidFill>
                <a:latin typeface="Arial"/>
                <a:ea typeface="Arial"/>
                <a:cs typeface="Arial"/>
                <a:sym typeface="Arial"/>
                <a:rtl val="0"/>
              </a:defRPr>
            </a:lvl1pPr>
            <a:lvl2pPr indent="0" lvl="1" marL="457200" marR="0" rtl="0" algn="l">
              <a:lnSpc>
                <a:spcPct val="115000"/>
              </a:lnSpc>
              <a:spcBef>
                <a:spcPts val="0"/>
              </a:spcBef>
              <a:spcAft>
                <a:spcPts val="1600"/>
              </a:spcAft>
              <a:buClr>
                <a:schemeClr val="dk2"/>
              </a:buClr>
              <a:buFont typeface="Arial"/>
              <a:buNone/>
              <a:defRPr b="0" i="0" sz="1200" u="none" cap="none" strike="noStrike">
                <a:solidFill>
                  <a:schemeClr val="dk2"/>
                </a:solidFill>
                <a:latin typeface="Arial"/>
                <a:ea typeface="Arial"/>
                <a:cs typeface="Arial"/>
                <a:sym typeface="Arial"/>
                <a:rtl val="0"/>
              </a:defRPr>
            </a:lvl2pPr>
            <a:lvl3pPr indent="0" lvl="2" marL="914400" marR="0" rtl="0" algn="l">
              <a:lnSpc>
                <a:spcPct val="115000"/>
              </a:lnSpc>
              <a:spcBef>
                <a:spcPts val="0"/>
              </a:spcBef>
              <a:spcAft>
                <a:spcPts val="1600"/>
              </a:spcAft>
              <a:buClr>
                <a:schemeClr val="dk2"/>
              </a:buClr>
              <a:buFont typeface="Arial"/>
              <a:buNone/>
              <a:defRPr b="0" i="0" sz="1200" u="none" cap="none" strike="noStrike">
                <a:solidFill>
                  <a:schemeClr val="dk2"/>
                </a:solidFill>
                <a:latin typeface="Arial"/>
                <a:ea typeface="Arial"/>
                <a:cs typeface="Arial"/>
                <a:sym typeface="Arial"/>
                <a:rtl val="0"/>
              </a:defRPr>
            </a:lvl3pPr>
            <a:lvl4pPr indent="0" lvl="3" marL="1371600" marR="0" rtl="0" algn="l">
              <a:lnSpc>
                <a:spcPct val="115000"/>
              </a:lnSpc>
              <a:spcBef>
                <a:spcPts val="0"/>
              </a:spcBef>
              <a:spcAft>
                <a:spcPts val="1600"/>
              </a:spcAft>
              <a:buClr>
                <a:schemeClr val="dk2"/>
              </a:buClr>
              <a:buFont typeface="Arial"/>
              <a:buNone/>
              <a:defRPr b="0" i="0" sz="1200" u="none" cap="none" strike="noStrike">
                <a:solidFill>
                  <a:schemeClr val="dk2"/>
                </a:solidFill>
                <a:latin typeface="Arial"/>
                <a:ea typeface="Arial"/>
                <a:cs typeface="Arial"/>
                <a:sym typeface="Arial"/>
                <a:rtl val="0"/>
              </a:defRPr>
            </a:lvl4pPr>
            <a:lvl5pPr indent="0" lvl="4" marL="1828800" marR="0" rtl="0" algn="l">
              <a:lnSpc>
                <a:spcPct val="115000"/>
              </a:lnSpc>
              <a:spcBef>
                <a:spcPts val="0"/>
              </a:spcBef>
              <a:spcAft>
                <a:spcPts val="1600"/>
              </a:spcAft>
              <a:buClr>
                <a:schemeClr val="dk2"/>
              </a:buClr>
              <a:buFont typeface="Arial"/>
              <a:buNone/>
              <a:defRPr b="0" i="0" sz="1200" u="none" cap="none" strike="noStrike">
                <a:solidFill>
                  <a:schemeClr val="dk2"/>
                </a:solidFill>
                <a:latin typeface="Arial"/>
                <a:ea typeface="Arial"/>
                <a:cs typeface="Arial"/>
                <a:sym typeface="Arial"/>
                <a:rtl val="0"/>
              </a:defRPr>
            </a:lvl5pPr>
            <a:lvl6pPr indent="0" lvl="5" marL="2286000" marR="0" rtl="0" algn="l">
              <a:lnSpc>
                <a:spcPct val="115000"/>
              </a:lnSpc>
              <a:spcBef>
                <a:spcPts val="0"/>
              </a:spcBef>
              <a:spcAft>
                <a:spcPts val="1600"/>
              </a:spcAft>
              <a:buClr>
                <a:schemeClr val="dk2"/>
              </a:buClr>
              <a:buFont typeface="Arial"/>
              <a:buNone/>
              <a:defRPr b="0" i="0" sz="1200" u="none" cap="none" strike="noStrike">
                <a:solidFill>
                  <a:schemeClr val="dk2"/>
                </a:solidFill>
                <a:latin typeface="Arial"/>
                <a:ea typeface="Arial"/>
                <a:cs typeface="Arial"/>
                <a:sym typeface="Arial"/>
                <a:rtl val="0"/>
              </a:defRPr>
            </a:lvl6pPr>
            <a:lvl7pPr indent="0" lvl="6" marL="2743200" marR="0" rtl="0" algn="l">
              <a:lnSpc>
                <a:spcPct val="115000"/>
              </a:lnSpc>
              <a:spcBef>
                <a:spcPts val="0"/>
              </a:spcBef>
              <a:spcAft>
                <a:spcPts val="1600"/>
              </a:spcAft>
              <a:buClr>
                <a:schemeClr val="dk2"/>
              </a:buClr>
              <a:buFont typeface="Arial"/>
              <a:buNone/>
              <a:defRPr b="0" i="0" sz="1200" u="none" cap="none" strike="noStrike">
                <a:solidFill>
                  <a:schemeClr val="dk2"/>
                </a:solidFill>
                <a:latin typeface="Arial"/>
                <a:ea typeface="Arial"/>
                <a:cs typeface="Arial"/>
                <a:sym typeface="Arial"/>
                <a:rtl val="0"/>
              </a:defRPr>
            </a:lvl7pPr>
            <a:lvl8pPr indent="0" lvl="7" marL="3200400" marR="0" rtl="0" algn="l">
              <a:lnSpc>
                <a:spcPct val="115000"/>
              </a:lnSpc>
              <a:spcBef>
                <a:spcPts val="0"/>
              </a:spcBef>
              <a:spcAft>
                <a:spcPts val="1600"/>
              </a:spcAft>
              <a:buClr>
                <a:schemeClr val="dk2"/>
              </a:buClr>
              <a:buFont typeface="Arial"/>
              <a:buNone/>
              <a:defRPr b="0" i="0" sz="1200" u="none" cap="none" strike="noStrike">
                <a:solidFill>
                  <a:schemeClr val="dk2"/>
                </a:solidFill>
                <a:latin typeface="Arial"/>
                <a:ea typeface="Arial"/>
                <a:cs typeface="Arial"/>
                <a:sym typeface="Arial"/>
                <a:rtl val="0"/>
              </a:defRPr>
            </a:lvl8pPr>
            <a:lvl9pPr indent="0" lvl="8" marL="3657600" marR="0" rtl="0" algn="l">
              <a:lnSpc>
                <a:spcPct val="115000"/>
              </a:lnSpc>
              <a:spcBef>
                <a:spcPts val="0"/>
              </a:spcBef>
              <a:spcAft>
                <a:spcPts val="1600"/>
              </a:spcAft>
              <a:buClr>
                <a:schemeClr val="dk2"/>
              </a:buClr>
              <a:buFont typeface="Arial"/>
              <a:buNone/>
              <a:defRPr b="0" i="0" sz="1200" u="none" cap="none" strike="noStrike">
                <a:solidFill>
                  <a:schemeClr val="dk2"/>
                </a:solidFill>
                <a:latin typeface="Arial"/>
                <a:ea typeface="Arial"/>
                <a:cs typeface="Arial"/>
                <a:sym typeface="Arial"/>
                <a:rtl val="0"/>
              </a:defRPr>
            </a:lvl9pPr>
          </a:lstStyle>
          <a:p/>
        </p:txBody>
      </p:sp>
      <p:sp>
        <p:nvSpPr>
          <p:cNvPr id="31" name="Shape 31"/>
          <p:cNvSpPr txBox="1"/>
          <p:nvPr>
            <p:ph idx="12" type="sldNum"/>
          </p:nvPr>
        </p:nvSpPr>
        <p:spPr>
          <a:xfrm>
            <a:off x="7004788" y="9465146"/>
            <a:ext cx="453599" cy="798898"/>
          </a:xfrm>
          <a:prstGeom prst="rect">
            <a:avLst/>
          </a:prstGeom>
          <a:noFill/>
          <a:ln>
            <a:noFill/>
          </a:ln>
        </p:spPr>
        <p:txBody>
          <a:bodyPr anchorCtr="0" anchor="ctr" bIns="91425" lIns="91425" rIns="91425" tIns="91425">
            <a:noAutofit/>
          </a:bodyPr>
          <a:lstStyle/>
          <a:p>
            <a:pPr indent="0" lvl="0" marL="0" marR="0" rtl="0" algn="l">
              <a:lnSpc>
                <a:spcPct val="100000"/>
              </a:lnSpc>
              <a:spcBef>
                <a:spcPts val="0"/>
              </a:spcBef>
              <a:spcAft>
                <a:spcPts val="0"/>
              </a:spcAft>
              <a:buClr>
                <a:srgbClr val="000000"/>
              </a:buClr>
              <a:buSzPct val="25000"/>
              <a:buFont typeface="Arial"/>
              <a:buNone/>
            </a:pPr>
            <a:fld id="{00000000-1234-1234-1234-123412341234}" type="slidenum">
              <a:rPr b="0" i="0" lang="de" sz="1400" u="none" cap="none" strike="noStrike">
                <a:solidFill>
                  <a:srgbClr val="000000"/>
                </a:solidFill>
                <a:latin typeface="Arial"/>
                <a:ea typeface="Arial"/>
                <a:cs typeface="Arial"/>
                <a:sym typeface="Arial"/>
                <a:rtl val="0"/>
              </a:rPr>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Main point">
    <p:spTree>
      <p:nvGrpSpPr>
        <p:cNvPr id="32" name="Shape 32"/>
        <p:cNvGrpSpPr/>
        <p:nvPr/>
      </p:nvGrpSpPr>
      <p:grpSpPr>
        <a:xfrm>
          <a:off x="0" y="0"/>
          <a:ext cx="0" cy="0"/>
          <a:chOff x="0" y="0"/>
          <a:chExt cx="0" cy="0"/>
        </a:xfrm>
      </p:grpSpPr>
      <p:sp>
        <p:nvSpPr>
          <p:cNvPr id="33" name="Shape 33"/>
          <p:cNvSpPr txBox="1"/>
          <p:nvPr>
            <p:ph type="title"/>
          </p:nvPr>
        </p:nvSpPr>
        <p:spPr>
          <a:xfrm>
            <a:off x="405322" y="913690"/>
            <a:ext cx="5264698" cy="8303400"/>
          </a:xfrm>
          <a:prstGeom prst="rect">
            <a:avLst/>
          </a:prstGeom>
          <a:noFill/>
          <a:ln>
            <a:noFill/>
          </a:ln>
        </p:spPr>
        <p:txBody>
          <a:bodyPr anchorCtr="0" anchor="ctr" bIns="91425" lIns="91425" rIns="91425" tIns="91425"/>
          <a:lstStyle>
            <a:lvl1pPr indent="0" lvl="0" marL="0" marR="0" rtl="0" algn="l">
              <a:lnSpc>
                <a:spcPct val="100000"/>
              </a:lnSpc>
              <a:spcBef>
                <a:spcPts val="0"/>
              </a:spcBef>
              <a:spcAft>
                <a:spcPts val="0"/>
              </a:spcAft>
              <a:buClr>
                <a:schemeClr val="dk1"/>
              </a:buClr>
              <a:buFont typeface="Arial"/>
              <a:buNone/>
              <a:defRPr b="0" i="0" sz="4800" u="none" cap="none" strike="noStrike">
                <a:solidFill>
                  <a:schemeClr val="dk1"/>
                </a:solidFill>
                <a:latin typeface="Arial"/>
                <a:ea typeface="Arial"/>
                <a:cs typeface="Arial"/>
                <a:sym typeface="Arial"/>
                <a:rtl val="0"/>
              </a:defRPr>
            </a:lvl1pPr>
            <a:lvl2pPr indent="0" lvl="1">
              <a:spcBef>
                <a:spcPts val="0"/>
              </a:spcBef>
              <a:buClr>
                <a:schemeClr val="dk1"/>
              </a:buClr>
              <a:buFont typeface="Arial"/>
              <a:buNone/>
              <a:defRPr sz="4800">
                <a:solidFill>
                  <a:schemeClr val="dk1"/>
                </a:solidFill>
              </a:defRPr>
            </a:lvl2pPr>
            <a:lvl3pPr indent="0" lvl="2">
              <a:spcBef>
                <a:spcPts val="0"/>
              </a:spcBef>
              <a:buClr>
                <a:schemeClr val="dk1"/>
              </a:buClr>
              <a:buFont typeface="Arial"/>
              <a:buNone/>
              <a:defRPr sz="4800">
                <a:solidFill>
                  <a:schemeClr val="dk1"/>
                </a:solidFill>
              </a:defRPr>
            </a:lvl3pPr>
            <a:lvl4pPr indent="0" lvl="3">
              <a:spcBef>
                <a:spcPts val="0"/>
              </a:spcBef>
              <a:buClr>
                <a:schemeClr val="dk1"/>
              </a:buClr>
              <a:buFont typeface="Arial"/>
              <a:buNone/>
              <a:defRPr sz="4800">
                <a:solidFill>
                  <a:schemeClr val="dk1"/>
                </a:solidFill>
              </a:defRPr>
            </a:lvl4pPr>
            <a:lvl5pPr indent="0" lvl="4">
              <a:spcBef>
                <a:spcPts val="0"/>
              </a:spcBef>
              <a:buClr>
                <a:schemeClr val="dk1"/>
              </a:buClr>
              <a:buFont typeface="Arial"/>
              <a:buNone/>
              <a:defRPr sz="4800">
                <a:solidFill>
                  <a:schemeClr val="dk1"/>
                </a:solidFill>
              </a:defRPr>
            </a:lvl5pPr>
            <a:lvl6pPr indent="0" lvl="5">
              <a:spcBef>
                <a:spcPts val="0"/>
              </a:spcBef>
              <a:buClr>
                <a:schemeClr val="dk1"/>
              </a:buClr>
              <a:buFont typeface="Arial"/>
              <a:buNone/>
              <a:defRPr sz="4800">
                <a:solidFill>
                  <a:schemeClr val="dk1"/>
                </a:solidFill>
              </a:defRPr>
            </a:lvl6pPr>
            <a:lvl7pPr indent="0" lvl="6">
              <a:spcBef>
                <a:spcPts val="0"/>
              </a:spcBef>
              <a:buClr>
                <a:schemeClr val="dk1"/>
              </a:buClr>
              <a:buFont typeface="Arial"/>
              <a:buNone/>
              <a:defRPr sz="4800">
                <a:solidFill>
                  <a:schemeClr val="dk1"/>
                </a:solidFill>
              </a:defRPr>
            </a:lvl7pPr>
            <a:lvl8pPr indent="0" lvl="7">
              <a:spcBef>
                <a:spcPts val="0"/>
              </a:spcBef>
              <a:buClr>
                <a:schemeClr val="dk1"/>
              </a:buClr>
              <a:buFont typeface="Arial"/>
              <a:buNone/>
              <a:defRPr sz="4800">
                <a:solidFill>
                  <a:schemeClr val="dk1"/>
                </a:solidFill>
              </a:defRPr>
            </a:lvl8pPr>
            <a:lvl9pPr indent="0" lvl="8">
              <a:spcBef>
                <a:spcPts val="0"/>
              </a:spcBef>
              <a:buClr>
                <a:schemeClr val="dk1"/>
              </a:buClr>
              <a:buFont typeface="Arial"/>
              <a:buNone/>
              <a:defRPr sz="4800">
                <a:solidFill>
                  <a:schemeClr val="dk1"/>
                </a:solidFill>
              </a:defRPr>
            </a:lvl9pPr>
          </a:lstStyle>
          <a:p/>
        </p:txBody>
      </p:sp>
      <p:sp>
        <p:nvSpPr>
          <p:cNvPr id="34" name="Shape 34"/>
          <p:cNvSpPr txBox="1"/>
          <p:nvPr>
            <p:ph idx="12" type="sldNum"/>
          </p:nvPr>
        </p:nvSpPr>
        <p:spPr>
          <a:xfrm>
            <a:off x="7004788" y="9465146"/>
            <a:ext cx="453599" cy="798898"/>
          </a:xfrm>
          <a:prstGeom prst="rect">
            <a:avLst/>
          </a:prstGeom>
          <a:noFill/>
          <a:ln>
            <a:noFill/>
          </a:ln>
        </p:spPr>
        <p:txBody>
          <a:bodyPr anchorCtr="0" anchor="ctr" bIns="91425" lIns="91425" rIns="91425" tIns="91425">
            <a:noAutofit/>
          </a:bodyPr>
          <a:lstStyle/>
          <a:p>
            <a:pPr indent="0" lvl="0" marL="0" marR="0" rtl="0" algn="l">
              <a:lnSpc>
                <a:spcPct val="100000"/>
              </a:lnSpc>
              <a:spcBef>
                <a:spcPts val="0"/>
              </a:spcBef>
              <a:spcAft>
                <a:spcPts val="0"/>
              </a:spcAft>
              <a:buClr>
                <a:srgbClr val="000000"/>
              </a:buClr>
              <a:buSzPct val="25000"/>
              <a:buFont typeface="Arial"/>
              <a:buNone/>
            </a:pPr>
            <a:fld id="{00000000-1234-1234-1234-123412341234}" type="slidenum">
              <a:rPr b="0" i="0" lang="de" sz="1400" u="none" cap="none" strike="noStrike">
                <a:solidFill>
                  <a:srgbClr val="000000"/>
                </a:solidFill>
                <a:latin typeface="Arial"/>
                <a:ea typeface="Arial"/>
                <a:cs typeface="Arial"/>
                <a:sym typeface="Arial"/>
                <a:rtl val="0"/>
              </a:rPr>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Section title and description">
    <p:spTree>
      <p:nvGrpSpPr>
        <p:cNvPr id="35" name="Shape 35"/>
        <p:cNvGrpSpPr/>
        <p:nvPr/>
      </p:nvGrpSpPr>
      <p:grpSpPr>
        <a:xfrm>
          <a:off x="0" y="0"/>
          <a:ext cx="0" cy="0"/>
          <a:chOff x="0" y="0"/>
          <a:chExt cx="0" cy="0"/>
        </a:xfrm>
      </p:grpSpPr>
      <p:sp>
        <p:nvSpPr>
          <p:cNvPr id="36" name="Shape 36"/>
          <p:cNvSpPr/>
          <p:nvPr/>
        </p:nvSpPr>
        <p:spPr>
          <a:xfrm>
            <a:off x="3780000" y="-251"/>
            <a:ext cx="3779998" cy="10440000"/>
          </a:xfrm>
          <a:prstGeom prst="rect">
            <a:avLst/>
          </a:prstGeom>
          <a:solidFill>
            <a:schemeClr val="lt2"/>
          </a:solidFill>
          <a:ln>
            <a:noFill/>
          </a:ln>
        </p:spPr>
        <p:txBody>
          <a:bodyPr anchorCtr="0" anchor="ctr" bIns="91425" lIns="91425" rIns="91425" tIns="91425">
            <a:noAutofit/>
          </a:bodyPr>
          <a:lstStyle/>
          <a:p>
            <a:pPr indent="0" lvl="0" marL="0" marR="0" rtl="0" algn="l">
              <a:lnSpc>
                <a:spcPct val="100000"/>
              </a:lnSpc>
              <a:spcBef>
                <a:spcPts val="0"/>
              </a:spcBef>
              <a:spcAft>
                <a:spcPts val="0"/>
              </a:spcAft>
              <a:buClr>
                <a:srgbClr val="000000"/>
              </a:buClr>
              <a:buFont typeface="Arial"/>
              <a:buNone/>
            </a:pPr>
            <a:r>
              <a:t/>
            </a:r>
            <a:endParaRPr b="0" i="0" sz="1400" u="none" cap="none" strike="noStrike">
              <a:solidFill>
                <a:srgbClr val="000000"/>
              </a:solidFill>
              <a:latin typeface="Arial"/>
              <a:ea typeface="Arial"/>
              <a:cs typeface="Arial"/>
              <a:sym typeface="Arial"/>
              <a:rtl val="0"/>
            </a:endParaRPr>
          </a:p>
        </p:txBody>
      </p:sp>
      <p:sp>
        <p:nvSpPr>
          <p:cNvPr id="37" name="Shape 37"/>
          <p:cNvSpPr txBox="1"/>
          <p:nvPr>
            <p:ph type="title"/>
          </p:nvPr>
        </p:nvSpPr>
        <p:spPr>
          <a:xfrm>
            <a:off x="219507" y="2503032"/>
            <a:ext cx="3344398" cy="3008700"/>
          </a:xfrm>
          <a:prstGeom prst="rect">
            <a:avLst/>
          </a:prstGeom>
          <a:noFill/>
          <a:ln>
            <a:noFill/>
          </a:ln>
        </p:spPr>
        <p:txBody>
          <a:bodyPr anchorCtr="0" anchor="b" bIns="91425" lIns="91425" rIns="91425" tIns="91425"/>
          <a:lstStyle>
            <a:lvl1pPr indent="0" lvl="0" marL="0" marR="0" rtl="0" algn="ctr">
              <a:lnSpc>
                <a:spcPct val="100000"/>
              </a:lnSpc>
              <a:spcBef>
                <a:spcPts val="0"/>
              </a:spcBef>
              <a:spcAft>
                <a:spcPts val="0"/>
              </a:spcAft>
              <a:buClr>
                <a:schemeClr val="dk1"/>
              </a:buClr>
              <a:buFont typeface="Arial"/>
              <a:buNone/>
              <a:defRPr b="0" i="0" sz="4200" u="none" cap="none" strike="noStrike">
                <a:solidFill>
                  <a:schemeClr val="dk1"/>
                </a:solidFill>
                <a:latin typeface="Arial"/>
                <a:ea typeface="Arial"/>
                <a:cs typeface="Arial"/>
                <a:sym typeface="Arial"/>
                <a:rtl val="0"/>
              </a:defRPr>
            </a:lvl1pPr>
            <a:lvl2pPr indent="0" lvl="1" algn="ctr">
              <a:spcBef>
                <a:spcPts val="0"/>
              </a:spcBef>
              <a:buClr>
                <a:schemeClr val="dk1"/>
              </a:buClr>
              <a:buFont typeface="Arial"/>
              <a:buNone/>
              <a:defRPr sz="4200">
                <a:solidFill>
                  <a:schemeClr val="dk1"/>
                </a:solidFill>
              </a:defRPr>
            </a:lvl2pPr>
            <a:lvl3pPr indent="0" lvl="2" algn="ctr">
              <a:spcBef>
                <a:spcPts val="0"/>
              </a:spcBef>
              <a:buClr>
                <a:schemeClr val="dk1"/>
              </a:buClr>
              <a:buFont typeface="Arial"/>
              <a:buNone/>
              <a:defRPr sz="4200">
                <a:solidFill>
                  <a:schemeClr val="dk1"/>
                </a:solidFill>
              </a:defRPr>
            </a:lvl3pPr>
            <a:lvl4pPr indent="0" lvl="3" algn="ctr">
              <a:spcBef>
                <a:spcPts val="0"/>
              </a:spcBef>
              <a:buClr>
                <a:schemeClr val="dk1"/>
              </a:buClr>
              <a:buFont typeface="Arial"/>
              <a:buNone/>
              <a:defRPr sz="4200">
                <a:solidFill>
                  <a:schemeClr val="dk1"/>
                </a:solidFill>
              </a:defRPr>
            </a:lvl4pPr>
            <a:lvl5pPr indent="0" lvl="4" algn="ctr">
              <a:spcBef>
                <a:spcPts val="0"/>
              </a:spcBef>
              <a:buClr>
                <a:schemeClr val="dk1"/>
              </a:buClr>
              <a:buFont typeface="Arial"/>
              <a:buNone/>
              <a:defRPr sz="4200">
                <a:solidFill>
                  <a:schemeClr val="dk1"/>
                </a:solidFill>
              </a:defRPr>
            </a:lvl5pPr>
            <a:lvl6pPr indent="0" lvl="5" algn="ctr">
              <a:spcBef>
                <a:spcPts val="0"/>
              </a:spcBef>
              <a:buClr>
                <a:schemeClr val="dk1"/>
              </a:buClr>
              <a:buFont typeface="Arial"/>
              <a:buNone/>
              <a:defRPr sz="4200">
                <a:solidFill>
                  <a:schemeClr val="dk1"/>
                </a:solidFill>
              </a:defRPr>
            </a:lvl6pPr>
            <a:lvl7pPr indent="0" lvl="6" algn="ctr">
              <a:spcBef>
                <a:spcPts val="0"/>
              </a:spcBef>
              <a:buClr>
                <a:schemeClr val="dk1"/>
              </a:buClr>
              <a:buFont typeface="Arial"/>
              <a:buNone/>
              <a:defRPr sz="4200">
                <a:solidFill>
                  <a:schemeClr val="dk1"/>
                </a:solidFill>
              </a:defRPr>
            </a:lvl7pPr>
            <a:lvl8pPr indent="0" lvl="7" algn="ctr">
              <a:spcBef>
                <a:spcPts val="0"/>
              </a:spcBef>
              <a:buClr>
                <a:schemeClr val="dk1"/>
              </a:buClr>
              <a:buFont typeface="Arial"/>
              <a:buNone/>
              <a:defRPr sz="4200">
                <a:solidFill>
                  <a:schemeClr val="dk1"/>
                </a:solidFill>
              </a:defRPr>
            </a:lvl8pPr>
            <a:lvl9pPr indent="0" lvl="8" algn="ctr">
              <a:spcBef>
                <a:spcPts val="0"/>
              </a:spcBef>
              <a:buClr>
                <a:schemeClr val="dk1"/>
              </a:buClr>
              <a:buFont typeface="Arial"/>
              <a:buNone/>
              <a:defRPr sz="4200">
                <a:solidFill>
                  <a:schemeClr val="dk1"/>
                </a:solidFill>
              </a:defRPr>
            </a:lvl9pPr>
          </a:lstStyle>
          <a:p/>
        </p:txBody>
      </p:sp>
      <p:sp>
        <p:nvSpPr>
          <p:cNvPr id="38" name="Shape 38"/>
          <p:cNvSpPr txBox="1"/>
          <p:nvPr>
            <p:ph idx="1" type="subTitle"/>
          </p:nvPr>
        </p:nvSpPr>
        <p:spPr>
          <a:xfrm>
            <a:off x="219507" y="5689530"/>
            <a:ext cx="3344398" cy="2506800"/>
          </a:xfrm>
          <a:prstGeom prst="rect">
            <a:avLst/>
          </a:prstGeom>
          <a:noFill/>
          <a:ln>
            <a:noFill/>
          </a:ln>
        </p:spPr>
        <p:txBody>
          <a:bodyPr anchorCtr="0" anchor="t" bIns="91425" lIns="91425" rIns="91425" tIns="91425"/>
          <a:lstStyle>
            <a:lvl1pPr indent="0" lvl="0" marL="0" marR="0" rtl="0" algn="ctr">
              <a:lnSpc>
                <a:spcPct val="100000"/>
              </a:lnSpc>
              <a:spcBef>
                <a:spcPts val="0"/>
              </a:spcBef>
              <a:spcAft>
                <a:spcPts val="0"/>
              </a:spcAft>
              <a:buClr>
                <a:schemeClr val="dk2"/>
              </a:buClr>
              <a:buFont typeface="Arial"/>
              <a:buNone/>
              <a:defRPr b="0" i="0" sz="2100" u="none" cap="none" strike="noStrike">
                <a:solidFill>
                  <a:schemeClr val="dk2"/>
                </a:solidFill>
                <a:latin typeface="Arial"/>
                <a:ea typeface="Arial"/>
                <a:cs typeface="Arial"/>
                <a:sym typeface="Arial"/>
                <a:rtl val="0"/>
              </a:defRPr>
            </a:lvl1pPr>
            <a:lvl2pPr indent="0" lvl="1" marL="457200" marR="0" rtl="0" algn="ctr">
              <a:lnSpc>
                <a:spcPct val="100000"/>
              </a:lnSpc>
              <a:spcBef>
                <a:spcPts val="0"/>
              </a:spcBef>
              <a:spcAft>
                <a:spcPts val="0"/>
              </a:spcAft>
              <a:buClr>
                <a:schemeClr val="dk2"/>
              </a:buClr>
              <a:buFont typeface="Arial"/>
              <a:buNone/>
              <a:defRPr b="0" i="0" sz="2100" u="none" cap="none" strike="noStrike">
                <a:solidFill>
                  <a:schemeClr val="dk2"/>
                </a:solidFill>
                <a:latin typeface="Arial"/>
                <a:ea typeface="Arial"/>
                <a:cs typeface="Arial"/>
                <a:sym typeface="Arial"/>
                <a:rtl val="0"/>
              </a:defRPr>
            </a:lvl2pPr>
            <a:lvl3pPr indent="0" lvl="2" marL="914400" marR="0" rtl="0" algn="ctr">
              <a:lnSpc>
                <a:spcPct val="100000"/>
              </a:lnSpc>
              <a:spcBef>
                <a:spcPts val="0"/>
              </a:spcBef>
              <a:spcAft>
                <a:spcPts val="0"/>
              </a:spcAft>
              <a:buClr>
                <a:schemeClr val="dk2"/>
              </a:buClr>
              <a:buFont typeface="Arial"/>
              <a:buNone/>
              <a:defRPr b="0" i="0" sz="2100" u="none" cap="none" strike="noStrike">
                <a:solidFill>
                  <a:schemeClr val="dk2"/>
                </a:solidFill>
                <a:latin typeface="Arial"/>
                <a:ea typeface="Arial"/>
                <a:cs typeface="Arial"/>
                <a:sym typeface="Arial"/>
                <a:rtl val="0"/>
              </a:defRPr>
            </a:lvl3pPr>
            <a:lvl4pPr indent="0" lvl="3" marL="1371600" marR="0" rtl="0" algn="ctr">
              <a:lnSpc>
                <a:spcPct val="100000"/>
              </a:lnSpc>
              <a:spcBef>
                <a:spcPts val="0"/>
              </a:spcBef>
              <a:spcAft>
                <a:spcPts val="0"/>
              </a:spcAft>
              <a:buClr>
                <a:schemeClr val="dk2"/>
              </a:buClr>
              <a:buFont typeface="Arial"/>
              <a:buNone/>
              <a:defRPr b="0" i="0" sz="2100" u="none" cap="none" strike="noStrike">
                <a:solidFill>
                  <a:schemeClr val="dk2"/>
                </a:solidFill>
                <a:latin typeface="Arial"/>
                <a:ea typeface="Arial"/>
                <a:cs typeface="Arial"/>
                <a:sym typeface="Arial"/>
                <a:rtl val="0"/>
              </a:defRPr>
            </a:lvl4pPr>
            <a:lvl5pPr indent="0" lvl="4" marL="1828800" marR="0" rtl="0" algn="ctr">
              <a:lnSpc>
                <a:spcPct val="100000"/>
              </a:lnSpc>
              <a:spcBef>
                <a:spcPts val="0"/>
              </a:spcBef>
              <a:spcAft>
                <a:spcPts val="0"/>
              </a:spcAft>
              <a:buClr>
                <a:schemeClr val="dk2"/>
              </a:buClr>
              <a:buFont typeface="Arial"/>
              <a:buNone/>
              <a:defRPr b="0" i="0" sz="2100" u="none" cap="none" strike="noStrike">
                <a:solidFill>
                  <a:schemeClr val="dk2"/>
                </a:solidFill>
                <a:latin typeface="Arial"/>
                <a:ea typeface="Arial"/>
                <a:cs typeface="Arial"/>
                <a:sym typeface="Arial"/>
                <a:rtl val="0"/>
              </a:defRPr>
            </a:lvl5pPr>
            <a:lvl6pPr indent="0" lvl="5" marL="2286000" marR="0" rtl="0" algn="ctr">
              <a:lnSpc>
                <a:spcPct val="100000"/>
              </a:lnSpc>
              <a:spcBef>
                <a:spcPts val="0"/>
              </a:spcBef>
              <a:spcAft>
                <a:spcPts val="0"/>
              </a:spcAft>
              <a:buClr>
                <a:schemeClr val="dk2"/>
              </a:buClr>
              <a:buFont typeface="Arial"/>
              <a:buNone/>
              <a:defRPr b="0" i="0" sz="2100" u="none" cap="none" strike="noStrike">
                <a:solidFill>
                  <a:schemeClr val="dk2"/>
                </a:solidFill>
                <a:latin typeface="Arial"/>
                <a:ea typeface="Arial"/>
                <a:cs typeface="Arial"/>
                <a:sym typeface="Arial"/>
                <a:rtl val="0"/>
              </a:defRPr>
            </a:lvl6pPr>
            <a:lvl7pPr indent="0" lvl="6" marL="2743200" marR="0" rtl="0" algn="ctr">
              <a:lnSpc>
                <a:spcPct val="100000"/>
              </a:lnSpc>
              <a:spcBef>
                <a:spcPts val="0"/>
              </a:spcBef>
              <a:spcAft>
                <a:spcPts val="0"/>
              </a:spcAft>
              <a:buClr>
                <a:schemeClr val="dk2"/>
              </a:buClr>
              <a:buFont typeface="Arial"/>
              <a:buNone/>
              <a:defRPr b="0" i="0" sz="2100" u="none" cap="none" strike="noStrike">
                <a:solidFill>
                  <a:schemeClr val="dk2"/>
                </a:solidFill>
                <a:latin typeface="Arial"/>
                <a:ea typeface="Arial"/>
                <a:cs typeface="Arial"/>
                <a:sym typeface="Arial"/>
                <a:rtl val="0"/>
              </a:defRPr>
            </a:lvl7pPr>
            <a:lvl8pPr indent="0" lvl="7" marL="3200400" marR="0" rtl="0" algn="ctr">
              <a:lnSpc>
                <a:spcPct val="100000"/>
              </a:lnSpc>
              <a:spcBef>
                <a:spcPts val="0"/>
              </a:spcBef>
              <a:spcAft>
                <a:spcPts val="0"/>
              </a:spcAft>
              <a:buClr>
                <a:schemeClr val="dk2"/>
              </a:buClr>
              <a:buFont typeface="Arial"/>
              <a:buNone/>
              <a:defRPr b="0" i="0" sz="2100" u="none" cap="none" strike="noStrike">
                <a:solidFill>
                  <a:schemeClr val="dk2"/>
                </a:solidFill>
                <a:latin typeface="Arial"/>
                <a:ea typeface="Arial"/>
                <a:cs typeface="Arial"/>
                <a:sym typeface="Arial"/>
                <a:rtl val="0"/>
              </a:defRPr>
            </a:lvl8pPr>
            <a:lvl9pPr indent="0" lvl="8" marL="3657600" marR="0" rtl="0" algn="ctr">
              <a:lnSpc>
                <a:spcPct val="100000"/>
              </a:lnSpc>
              <a:spcBef>
                <a:spcPts val="0"/>
              </a:spcBef>
              <a:spcAft>
                <a:spcPts val="0"/>
              </a:spcAft>
              <a:buClr>
                <a:schemeClr val="dk2"/>
              </a:buClr>
              <a:buFont typeface="Arial"/>
              <a:buNone/>
              <a:defRPr b="0" i="0" sz="2100" u="none" cap="none" strike="noStrike">
                <a:solidFill>
                  <a:schemeClr val="dk2"/>
                </a:solidFill>
                <a:latin typeface="Arial"/>
                <a:ea typeface="Arial"/>
                <a:cs typeface="Arial"/>
                <a:sym typeface="Arial"/>
                <a:rtl val="0"/>
              </a:defRPr>
            </a:lvl9pPr>
          </a:lstStyle>
          <a:p/>
        </p:txBody>
      </p:sp>
      <p:sp>
        <p:nvSpPr>
          <p:cNvPr id="39" name="Shape 39"/>
          <p:cNvSpPr txBox="1"/>
          <p:nvPr>
            <p:ph idx="2" type="body"/>
          </p:nvPr>
        </p:nvSpPr>
        <p:spPr>
          <a:xfrm>
            <a:off x="4083837" y="1469687"/>
            <a:ext cx="3172198" cy="7500000"/>
          </a:xfrm>
          <a:prstGeom prst="rect">
            <a:avLst/>
          </a:prstGeom>
          <a:noFill/>
          <a:ln>
            <a:noFill/>
          </a:ln>
        </p:spPr>
        <p:txBody>
          <a:bodyPr anchorCtr="0" anchor="ctr" bIns="91425" lIns="91425" rIns="91425" tIns="91425"/>
          <a:lstStyle>
            <a:lvl1pPr indent="0" lvl="0" marL="0" marR="0" rtl="0" algn="l">
              <a:lnSpc>
                <a:spcPct val="115000"/>
              </a:lnSpc>
              <a:spcBef>
                <a:spcPts val="0"/>
              </a:spcBef>
              <a:spcAft>
                <a:spcPts val="1600"/>
              </a:spcAft>
              <a:buClr>
                <a:schemeClr val="dk2"/>
              </a:buClr>
              <a:buFont typeface="Arial"/>
              <a:buNone/>
              <a:defRPr b="0" i="0" sz="1800" u="none" cap="none" strike="noStrike">
                <a:solidFill>
                  <a:schemeClr val="dk2"/>
                </a:solidFill>
                <a:latin typeface="Arial"/>
                <a:ea typeface="Arial"/>
                <a:cs typeface="Arial"/>
                <a:sym typeface="Arial"/>
                <a:rtl val="0"/>
              </a:defRPr>
            </a:lvl1pPr>
            <a:lvl2pPr indent="0" lvl="1" marL="457200" marR="0" rtl="0" algn="l">
              <a:lnSpc>
                <a:spcPct val="115000"/>
              </a:lnSpc>
              <a:spcBef>
                <a:spcPts val="0"/>
              </a:spcBef>
              <a:spcAft>
                <a:spcPts val="1600"/>
              </a:spcAft>
              <a:buClr>
                <a:schemeClr val="dk2"/>
              </a:buClr>
              <a:buFont typeface="Arial"/>
              <a:buNone/>
              <a:defRPr b="0" i="0" sz="1400" u="none" cap="none" strike="noStrike">
                <a:solidFill>
                  <a:schemeClr val="dk2"/>
                </a:solidFill>
                <a:latin typeface="Arial"/>
                <a:ea typeface="Arial"/>
                <a:cs typeface="Arial"/>
                <a:sym typeface="Arial"/>
                <a:rtl val="0"/>
              </a:defRPr>
            </a:lvl2pPr>
            <a:lvl3pPr indent="0" lvl="2" marL="914400" marR="0" rtl="0" algn="l">
              <a:lnSpc>
                <a:spcPct val="115000"/>
              </a:lnSpc>
              <a:spcBef>
                <a:spcPts val="0"/>
              </a:spcBef>
              <a:spcAft>
                <a:spcPts val="1600"/>
              </a:spcAft>
              <a:buClr>
                <a:schemeClr val="dk2"/>
              </a:buClr>
              <a:buFont typeface="Arial"/>
              <a:buNone/>
              <a:defRPr b="0" i="0" sz="1400" u="none" cap="none" strike="noStrike">
                <a:solidFill>
                  <a:schemeClr val="dk2"/>
                </a:solidFill>
                <a:latin typeface="Arial"/>
                <a:ea typeface="Arial"/>
                <a:cs typeface="Arial"/>
                <a:sym typeface="Arial"/>
                <a:rtl val="0"/>
              </a:defRPr>
            </a:lvl3pPr>
            <a:lvl4pPr indent="0" lvl="3" marL="1371600" marR="0" rtl="0" algn="l">
              <a:lnSpc>
                <a:spcPct val="115000"/>
              </a:lnSpc>
              <a:spcBef>
                <a:spcPts val="0"/>
              </a:spcBef>
              <a:spcAft>
                <a:spcPts val="1600"/>
              </a:spcAft>
              <a:buClr>
                <a:schemeClr val="dk2"/>
              </a:buClr>
              <a:buFont typeface="Arial"/>
              <a:buNone/>
              <a:defRPr b="0" i="0" sz="1400" u="none" cap="none" strike="noStrike">
                <a:solidFill>
                  <a:schemeClr val="dk2"/>
                </a:solidFill>
                <a:latin typeface="Arial"/>
                <a:ea typeface="Arial"/>
                <a:cs typeface="Arial"/>
                <a:sym typeface="Arial"/>
                <a:rtl val="0"/>
              </a:defRPr>
            </a:lvl4pPr>
            <a:lvl5pPr indent="0" lvl="4" marL="1828800" marR="0" rtl="0" algn="l">
              <a:lnSpc>
                <a:spcPct val="115000"/>
              </a:lnSpc>
              <a:spcBef>
                <a:spcPts val="0"/>
              </a:spcBef>
              <a:spcAft>
                <a:spcPts val="1600"/>
              </a:spcAft>
              <a:buClr>
                <a:schemeClr val="dk2"/>
              </a:buClr>
              <a:buFont typeface="Arial"/>
              <a:buNone/>
              <a:defRPr b="0" i="0" sz="1400" u="none" cap="none" strike="noStrike">
                <a:solidFill>
                  <a:schemeClr val="dk2"/>
                </a:solidFill>
                <a:latin typeface="Arial"/>
                <a:ea typeface="Arial"/>
                <a:cs typeface="Arial"/>
                <a:sym typeface="Arial"/>
                <a:rtl val="0"/>
              </a:defRPr>
            </a:lvl5pPr>
            <a:lvl6pPr indent="0" lvl="5" marL="2286000" marR="0" rtl="0" algn="l">
              <a:lnSpc>
                <a:spcPct val="115000"/>
              </a:lnSpc>
              <a:spcBef>
                <a:spcPts val="0"/>
              </a:spcBef>
              <a:spcAft>
                <a:spcPts val="1600"/>
              </a:spcAft>
              <a:buClr>
                <a:schemeClr val="dk2"/>
              </a:buClr>
              <a:buFont typeface="Arial"/>
              <a:buNone/>
              <a:defRPr b="0" i="0" sz="1400" u="none" cap="none" strike="noStrike">
                <a:solidFill>
                  <a:schemeClr val="dk2"/>
                </a:solidFill>
                <a:latin typeface="Arial"/>
                <a:ea typeface="Arial"/>
                <a:cs typeface="Arial"/>
                <a:sym typeface="Arial"/>
                <a:rtl val="0"/>
              </a:defRPr>
            </a:lvl6pPr>
            <a:lvl7pPr indent="0" lvl="6" marL="2743200" marR="0" rtl="0" algn="l">
              <a:lnSpc>
                <a:spcPct val="115000"/>
              </a:lnSpc>
              <a:spcBef>
                <a:spcPts val="0"/>
              </a:spcBef>
              <a:spcAft>
                <a:spcPts val="1600"/>
              </a:spcAft>
              <a:buClr>
                <a:schemeClr val="dk2"/>
              </a:buClr>
              <a:buFont typeface="Arial"/>
              <a:buNone/>
              <a:defRPr b="0" i="0" sz="1400" u="none" cap="none" strike="noStrike">
                <a:solidFill>
                  <a:schemeClr val="dk2"/>
                </a:solidFill>
                <a:latin typeface="Arial"/>
                <a:ea typeface="Arial"/>
                <a:cs typeface="Arial"/>
                <a:sym typeface="Arial"/>
                <a:rtl val="0"/>
              </a:defRPr>
            </a:lvl7pPr>
            <a:lvl8pPr indent="0" lvl="7" marL="3200400" marR="0" rtl="0" algn="l">
              <a:lnSpc>
                <a:spcPct val="115000"/>
              </a:lnSpc>
              <a:spcBef>
                <a:spcPts val="0"/>
              </a:spcBef>
              <a:spcAft>
                <a:spcPts val="1600"/>
              </a:spcAft>
              <a:buClr>
                <a:schemeClr val="dk2"/>
              </a:buClr>
              <a:buFont typeface="Arial"/>
              <a:buNone/>
              <a:defRPr b="0" i="0" sz="1400" u="none" cap="none" strike="noStrike">
                <a:solidFill>
                  <a:schemeClr val="dk2"/>
                </a:solidFill>
                <a:latin typeface="Arial"/>
                <a:ea typeface="Arial"/>
                <a:cs typeface="Arial"/>
                <a:sym typeface="Arial"/>
                <a:rtl val="0"/>
              </a:defRPr>
            </a:lvl8pPr>
            <a:lvl9pPr indent="0" lvl="8" marL="3657600" marR="0" rtl="0" algn="l">
              <a:lnSpc>
                <a:spcPct val="115000"/>
              </a:lnSpc>
              <a:spcBef>
                <a:spcPts val="0"/>
              </a:spcBef>
              <a:spcAft>
                <a:spcPts val="1600"/>
              </a:spcAft>
              <a:buClr>
                <a:schemeClr val="dk2"/>
              </a:buClr>
              <a:buFont typeface="Arial"/>
              <a:buNone/>
              <a:defRPr b="0" i="0" sz="1400" u="none" cap="none" strike="noStrike">
                <a:solidFill>
                  <a:schemeClr val="dk2"/>
                </a:solidFill>
                <a:latin typeface="Arial"/>
                <a:ea typeface="Arial"/>
                <a:cs typeface="Arial"/>
                <a:sym typeface="Arial"/>
                <a:rtl val="0"/>
              </a:defRPr>
            </a:lvl9pPr>
          </a:lstStyle>
          <a:p/>
        </p:txBody>
      </p:sp>
      <p:sp>
        <p:nvSpPr>
          <p:cNvPr id="40" name="Shape 40"/>
          <p:cNvSpPr txBox="1"/>
          <p:nvPr>
            <p:ph idx="12" type="sldNum"/>
          </p:nvPr>
        </p:nvSpPr>
        <p:spPr>
          <a:xfrm>
            <a:off x="7004788" y="9465146"/>
            <a:ext cx="453599" cy="798898"/>
          </a:xfrm>
          <a:prstGeom prst="rect">
            <a:avLst/>
          </a:prstGeom>
          <a:noFill/>
          <a:ln>
            <a:noFill/>
          </a:ln>
        </p:spPr>
        <p:txBody>
          <a:bodyPr anchorCtr="0" anchor="ctr" bIns="91425" lIns="91425" rIns="91425" tIns="91425">
            <a:noAutofit/>
          </a:bodyPr>
          <a:lstStyle/>
          <a:p>
            <a:pPr indent="0" lvl="0" marL="0" marR="0" rtl="0" algn="l">
              <a:lnSpc>
                <a:spcPct val="100000"/>
              </a:lnSpc>
              <a:spcBef>
                <a:spcPts val="0"/>
              </a:spcBef>
              <a:spcAft>
                <a:spcPts val="0"/>
              </a:spcAft>
              <a:buClr>
                <a:srgbClr val="000000"/>
              </a:buClr>
              <a:buSzPct val="25000"/>
              <a:buFont typeface="Arial"/>
              <a:buNone/>
            </a:pPr>
            <a:fld id="{00000000-1234-1234-1234-123412341234}" type="slidenum">
              <a:rPr b="0" i="0" lang="de" sz="1400" u="none" cap="none" strike="noStrike">
                <a:solidFill>
                  <a:srgbClr val="000000"/>
                </a:solidFill>
                <a:latin typeface="Arial"/>
                <a:ea typeface="Arial"/>
                <a:cs typeface="Arial"/>
                <a:sym typeface="Arial"/>
                <a:rtl val="0"/>
              </a:rPr>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41" name="Shape 41"/>
        <p:cNvGrpSpPr/>
        <p:nvPr/>
      </p:nvGrpSpPr>
      <p:grpSpPr>
        <a:xfrm>
          <a:off x="0" y="0"/>
          <a:ext cx="0" cy="0"/>
          <a:chOff x="0" y="0"/>
          <a:chExt cx="0" cy="0"/>
        </a:xfrm>
      </p:grpSpPr>
      <p:sp>
        <p:nvSpPr>
          <p:cNvPr id="42" name="Shape 42"/>
          <p:cNvSpPr txBox="1"/>
          <p:nvPr>
            <p:ph idx="1" type="body"/>
          </p:nvPr>
        </p:nvSpPr>
        <p:spPr>
          <a:xfrm>
            <a:off x="257704" y="8586992"/>
            <a:ext cx="4959600" cy="1228198"/>
          </a:xfrm>
          <a:prstGeom prst="rect">
            <a:avLst/>
          </a:prstGeom>
          <a:noFill/>
          <a:ln>
            <a:noFill/>
          </a:ln>
        </p:spPr>
        <p:txBody>
          <a:bodyPr anchorCtr="0" anchor="ctr" bIns="91425" lIns="91425" rIns="91425" tIns="91425"/>
          <a:lstStyle>
            <a:lvl1pPr indent="0" lvl="0" marL="0" marR="0" rtl="0" algn="l">
              <a:lnSpc>
                <a:spcPct val="100000"/>
              </a:lnSpc>
              <a:spcBef>
                <a:spcPts val="0"/>
              </a:spcBef>
              <a:spcAft>
                <a:spcPts val="0"/>
              </a:spcAft>
              <a:buClr>
                <a:schemeClr val="dk2"/>
              </a:buClr>
              <a:buFont typeface="Arial"/>
              <a:buNone/>
              <a:defRPr b="0" i="0" sz="1800" u="none" cap="none" strike="noStrike">
                <a:solidFill>
                  <a:schemeClr val="dk2"/>
                </a:solidFill>
                <a:latin typeface="Arial"/>
                <a:ea typeface="Arial"/>
                <a:cs typeface="Arial"/>
                <a:sym typeface="Arial"/>
                <a:rtl val="0"/>
              </a:defRPr>
            </a:lvl1pPr>
            <a:lvl2pPr indent="0" lvl="1" marL="457200" marR="0" rtl="0" algn="l">
              <a:lnSpc>
                <a:spcPct val="115000"/>
              </a:lnSpc>
              <a:spcBef>
                <a:spcPts val="0"/>
              </a:spcBef>
              <a:spcAft>
                <a:spcPts val="1600"/>
              </a:spcAft>
              <a:buClr>
                <a:schemeClr val="dk2"/>
              </a:buClr>
              <a:buFont typeface="Arial"/>
              <a:buNone/>
              <a:defRPr b="0" i="0" sz="1400" u="none" cap="none" strike="noStrike">
                <a:solidFill>
                  <a:schemeClr val="dk2"/>
                </a:solidFill>
                <a:latin typeface="Arial"/>
                <a:ea typeface="Arial"/>
                <a:cs typeface="Arial"/>
                <a:sym typeface="Arial"/>
                <a:rtl val="0"/>
              </a:defRPr>
            </a:lvl2pPr>
            <a:lvl3pPr indent="0" lvl="2" marL="914400" marR="0" rtl="0" algn="l">
              <a:lnSpc>
                <a:spcPct val="115000"/>
              </a:lnSpc>
              <a:spcBef>
                <a:spcPts val="0"/>
              </a:spcBef>
              <a:spcAft>
                <a:spcPts val="1600"/>
              </a:spcAft>
              <a:buClr>
                <a:schemeClr val="dk2"/>
              </a:buClr>
              <a:buFont typeface="Arial"/>
              <a:buNone/>
              <a:defRPr b="0" i="0" sz="1400" u="none" cap="none" strike="noStrike">
                <a:solidFill>
                  <a:schemeClr val="dk2"/>
                </a:solidFill>
                <a:latin typeface="Arial"/>
                <a:ea typeface="Arial"/>
                <a:cs typeface="Arial"/>
                <a:sym typeface="Arial"/>
                <a:rtl val="0"/>
              </a:defRPr>
            </a:lvl3pPr>
            <a:lvl4pPr indent="0" lvl="3" marL="1371600" marR="0" rtl="0" algn="l">
              <a:lnSpc>
                <a:spcPct val="115000"/>
              </a:lnSpc>
              <a:spcBef>
                <a:spcPts val="0"/>
              </a:spcBef>
              <a:spcAft>
                <a:spcPts val="1600"/>
              </a:spcAft>
              <a:buClr>
                <a:schemeClr val="dk2"/>
              </a:buClr>
              <a:buFont typeface="Arial"/>
              <a:buNone/>
              <a:defRPr b="0" i="0" sz="1400" u="none" cap="none" strike="noStrike">
                <a:solidFill>
                  <a:schemeClr val="dk2"/>
                </a:solidFill>
                <a:latin typeface="Arial"/>
                <a:ea typeface="Arial"/>
                <a:cs typeface="Arial"/>
                <a:sym typeface="Arial"/>
                <a:rtl val="0"/>
              </a:defRPr>
            </a:lvl4pPr>
            <a:lvl5pPr indent="0" lvl="4" marL="1828800" marR="0" rtl="0" algn="l">
              <a:lnSpc>
                <a:spcPct val="115000"/>
              </a:lnSpc>
              <a:spcBef>
                <a:spcPts val="0"/>
              </a:spcBef>
              <a:spcAft>
                <a:spcPts val="1600"/>
              </a:spcAft>
              <a:buClr>
                <a:schemeClr val="dk2"/>
              </a:buClr>
              <a:buFont typeface="Arial"/>
              <a:buNone/>
              <a:defRPr b="0" i="0" sz="1400" u="none" cap="none" strike="noStrike">
                <a:solidFill>
                  <a:schemeClr val="dk2"/>
                </a:solidFill>
                <a:latin typeface="Arial"/>
                <a:ea typeface="Arial"/>
                <a:cs typeface="Arial"/>
                <a:sym typeface="Arial"/>
                <a:rtl val="0"/>
              </a:defRPr>
            </a:lvl5pPr>
            <a:lvl6pPr indent="0" lvl="5" marL="2286000" marR="0" rtl="0" algn="l">
              <a:lnSpc>
                <a:spcPct val="115000"/>
              </a:lnSpc>
              <a:spcBef>
                <a:spcPts val="0"/>
              </a:spcBef>
              <a:spcAft>
                <a:spcPts val="1600"/>
              </a:spcAft>
              <a:buClr>
                <a:schemeClr val="dk2"/>
              </a:buClr>
              <a:buFont typeface="Arial"/>
              <a:buNone/>
              <a:defRPr b="0" i="0" sz="1400" u="none" cap="none" strike="noStrike">
                <a:solidFill>
                  <a:schemeClr val="dk2"/>
                </a:solidFill>
                <a:latin typeface="Arial"/>
                <a:ea typeface="Arial"/>
                <a:cs typeface="Arial"/>
                <a:sym typeface="Arial"/>
                <a:rtl val="0"/>
              </a:defRPr>
            </a:lvl6pPr>
            <a:lvl7pPr indent="0" lvl="6" marL="2743200" marR="0" rtl="0" algn="l">
              <a:lnSpc>
                <a:spcPct val="115000"/>
              </a:lnSpc>
              <a:spcBef>
                <a:spcPts val="0"/>
              </a:spcBef>
              <a:spcAft>
                <a:spcPts val="1600"/>
              </a:spcAft>
              <a:buClr>
                <a:schemeClr val="dk2"/>
              </a:buClr>
              <a:buFont typeface="Arial"/>
              <a:buNone/>
              <a:defRPr b="0" i="0" sz="1400" u="none" cap="none" strike="noStrike">
                <a:solidFill>
                  <a:schemeClr val="dk2"/>
                </a:solidFill>
                <a:latin typeface="Arial"/>
                <a:ea typeface="Arial"/>
                <a:cs typeface="Arial"/>
                <a:sym typeface="Arial"/>
                <a:rtl val="0"/>
              </a:defRPr>
            </a:lvl7pPr>
            <a:lvl8pPr indent="0" lvl="7" marL="3200400" marR="0" rtl="0" algn="l">
              <a:lnSpc>
                <a:spcPct val="115000"/>
              </a:lnSpc>
              <a:spcBef>
                <a:spcPts val="0"/>
              </a:spcBef>
              <a:spcAft>
                <a:spcPts val="1600"/>
              </a:spcAft>
              <a:buClr>
                <a:schemeClr val="dk2"/>
              </a:buClr>
              <a:buFont typeface="Arial"/>
              <a:buNone/>
              <a:defRPr b="0" i="0" sz="1400" u="none" cap="none" strike="noStrike">
                <a:solidFill>
                  <a:schemeClr val="dk2"/>
                </a:solidFill>
                <a:latin typeface="Arial"/>
                <a:ea typeface="Arial"/>
                <a:cs typeface="Arial"/>
                <a:sym typeface="Arial"/>
                <a:rtl val="0"/>
              </a:defRPr>
            </a:lvl8pPr>
            <a:lvl9pPr indent="0" lvl="8" marL="3657600" marR="0" rtl="0" algn="l">
              <a:lnSpc>
                <a:spcPct val="115000"/>
              </a:lnSpc>
              <a:spcBef>
                <a:spcPts val="0"/>
              </a:spcBef>
              <a:spcAft>
                <a:spcPts val="1600"/>
              </a:spcAft>
              <a:buClr>
                <a:schemeClr val="dk2"/>
              </a:buClr>
              <a:buFont typeface="Arial"/>
              <a:buNone/>
              <a:defRPr b="0" i="0" sz="1400" u="none" cap="none" strike="noStrike">
                <a:solidFill>
                  <a:schemeClr val="dk2"/>
                </a:solidFill>
                <a:latin typeface="Arial"/>
                <a:ea typeface="Arial"/>
                <a:cs typeface="Arial"/>
                <a:sym typeface="Arial"/>
                <a:rtl val="0"/>
              </a:defRPr>
            </a:lvl9pPr>
          </a:lstStyle>
          <a:p/>
        </p:txBody>
      </p:sp>
      <p:sp>
        <p:nvSpPr>
          <p:cNvPr id="43" name="Shape 43"/>
          <p:cNvSpPr txBox="1"/>
          <p:nvPr>
            <p:ph idx="12" type="sldNum"/>
          </p:nvPr>
        </p:nvSpPr>
        <p:spPr>
          <a:xfrm>
            <a:off x="7004788" y="9465146"/>
            <a:ext cx="453599" cy="798898"/>
          </a:xfrm>
          <a:prstGeom prst="rect">
            <a:avLst/>
          </a:prstGeom>
          <a:noFill/>
          <a:ln>
            <a:noFill/>
          </a:ln>
        </p:spPr>
        <p:txBody>
          <a:bodyPr anchorCtr="0" anchor="ctr" bIns="91425" lIns="91425" rIns="91425" tIns="91425">
            <a:noAutofit/>
          </a:bodyPr>
          <a:lstStyle/>
          <a:p>
            <a:pPr indent="0" lvl="0" marL="0" marR="0" rtl="0" algn="l">
              <a:lnSpc>
                <a:spcPct val="100000"/>
              </a:lnSpc>
              <a:spcBef>
                <a:spcPts val="0"/>
              </a:spcBef>
              <a:spcAft>
                <a:spcPts val="0"/>
              </a:spcAft>
              <a:buClr>
                <a:srgbClr val="000000"/>
              </a:buClr>
              <a:buSzPct val="25000"/>
              <a:buFont typeface="Arial"/>
              <a:buNone/>
            </a:pPr>
            <a:fld id="{00000000-1234-1234-1234-123412341234}" type="slidenum">
              <a:rPr b="0" i="0" lang="de" sz="1400" u="none" cap="none" strike="noStrike">
                <a:solidFill>
                  <a:srgbClr val="000000"/>
                </a:solidFill>
                <a:latin typeface="Arial"/>
                <a:ea typeface="Arial"/>
                <a:cs typeface="Arial"/>
                <a:sym typeface="Arial"/>
                <a:rtl val="0"/>
              </a:rPr>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Big number">
    <p:spTree>
      <p:nvGrpSpPr>
        <p:cNvPr id="44" name="Shape 44"/>
        <p:cNvGrpSpPr/>
        <p:nvPr/>
      </p:nvGrpSpPr>
      <p:grpSpPr>
        <a:xfrm>
          <a:off x="0" y="0"/>
          <a:ext cx="0" cy="0"/>
          <a:chOff x="0" y="0"/>
          <a:chExt cx="0" cy="0"/>
        </a:xfrm>
      </p:grpSpPr>
      <p:sp>
        <p:nvSpPr>
          <p:cNvPr id="45" name="Shape 45"/>
          <p:cNvSpPr txBox="1"/>
          <p:nvPr>
            <p:ph type="title"/>
          </p:nvPr>
        </p:nvSpPr>
        <p:spPr>
          <a:xfrm>
            <a:off x="257704" y="2245151"/>
            <a:ext cx="7044600" cy="3985500"/>
          </a:xfrm>
          <a:prstGeom prst="rect">
            <a:avLst/>
          </a:prstGeom>
          <a:noFill/>
          <a:ln>
            <a:noFill/>
          </a:ln>
        </p:spPr>
        <p:txBody>
          <a:bodyPr anchorCtr="0" anchor="b" bIns="91425" lIns="91425" rIns="91425" tIns="91425"/>
          <a:lstStyle>
            <a:lvl1pPr indent="0" lvl="0" marL="0" marR="0" rtl="0" algn="ctr">
              <a:lnSpc>
                <a:spcPct val="100000"/>
              </a:lnSpc>
              <a:spcBef>
                <a:spcPts val="0"/>
              </a:spcBef>
              <a:spcAft>
                <a:spcPts val="0"/>
              </a:spcAft>
              <a:buClr>
                <a:schemeClr val="dk1"/>
              </a:buClr>
              <a:buFont typeface="Arial"/>
              <a:buNone/>
              <a:defRPr b="0" i="0" sz="12000" u="none" cap="none" strike="noStrike">
                <a:solidFill>
                  <a:schemeClr val="dk1"/>
                </a:solidFill>
                <a:latin typeface="Arial"/>
                <a:ea typeface="Arial"/>
                <a:cs typeface="Arial"/>
                <a:sym typeface="Arial"/>
                <a:rtl val="0"/>
              </a:defRPr>
            </a:lvl1pPr>
            <a:lvl2pPr indent="0" lvl="1" algn="ctr">
              <a:spcBef>
                <a:spcPts val="0"/>
              </a:spcBef>
              <a:buClr>
                <a:schemeClr val="dk1"/>
              </a:buClr>
              <a:buFont typeface="Arial"/>
              <a:buNone/>
              <a:defRPr sz="12000">
                <a:solidFill>
                  <a:schemeClr val="dk1"/>
                </a:solidFill>
              </a:defRPr>
            </a:lvl2pPr>
            <a:lvl3pPr indent="0" lvl="2" algn="ctr">
              <a:spcBef>
                <a:spcPts val="0"/>
              </a:spcBef>
              <a:buClr>
                <a:schemeClr val="dk1"/>
              </a:buClr>
              <a:buFont typeface="Arial"/>
              <a:buNone/>
              <a:defRPr sz="12000">
                <a:solidFill>
                  <a:schemeClr val="dk1"/>
                </a:solidFill>
              </a:defRPr>
            </a:lvl3pPr>
            <a:lvl4pPr indent="0" lvl="3" algn="ctr">
              <a:spcBef>
                <a:spcPts val="0"/>
              </a:spcBef>
              <a:buClr>
                <a:schemeClr val="dk1"/>
              </a:buClr>
              <a:buFont typeface="Arial"/>
              <a:buNone/>
              <a:defRPr sz="12000">
                <a:solidFill>
                  <a:schemeClr val="dk1"/>
                </a:solidFill>
              </a:defRPr>
            </a:lvl4pPr>
            <a:lvl5pPr indent="0" lvl="4" algn="ctr">
              <a:spcBef>
                <a:spcPts val="0"/>
              </a:spcBef>
              <a:buClr>
                <a:schemeClr val="dk1"/>
              </a:buClr>
              <a:buFont typeface="Arial"/>
              <a:buNone/>
              <a:defRPr sz="12000">
                <a:solidFill>
                  <a:schemeClr val="dk1"/>
                </a:solidFill>
              </a:defRPr>
            </a:lvl5pPr>
            <a:lvl6pPr indent="0" lvl="5" algn="ctr">
              <a:spcBef>
                <a:spcPts val="0"/>
              </a:spcBef>
              <a:buClr>
                <a:schemeClr val="dk1"/>
              </a:buClr>
              <a:buFont typeface="Arial"/>
              <a:buNone/>
              <a:defRPr sz="12000">
                <a:solidFill>
                  <a:schemeClr val="dk1"/>
                </a:solidFill>
              </a:defRPr>
            </a:lvl6pPr>
            <a:lvl7pPr indent="0" lvl="6" algn="ctr">
              <a:spcBef>
                <a:spcPts val="0"/>
              </a:spcBef>
              <a:buClr>
                <a:schemeClr val="dk1"/>
              </a:buClr>
              <a:buFont typeface="Arial"/>
              <a:buNone/>
              <a:defRPr sz="12000">
                <a:solidFill>
                  <a:schemeClr val="dk1"/>
                </a:solidFill>
              </a:defRPr>
            </a:lvl7pPr>
            <a:lvl8pPr indent="0" lvl="7" algn="ctr">
              <a:spcBef>
                <a:spcPts val="0"/>
              </a:spcBef>
              <a:buClr>
                <a:schemeClr val="dk1"/>
              </a:buClr>
              <a:buFont typeface="Arial"/>
              <a:buNone/>
              <a:defRPr sz="12000">
                <a:solidFill>
                  <a:schemeClr val="dk1"/>
                </a:solidFill>
              </a:defRPr>
            </a:lvl8pPr>
            <a:lvl9pPr indent="0" lvl="8" algn="ctr">
              <a:spcBef>
                <a:spcPts val="0"/>
              </a:spcBef>
              <a:buClr>
                <a:schemeClr val="dk1"/>
              </a:buClr>
              <a:buFont typeface="Arial"/>
              <a:buNone/>
              <a:defRPr sz="12000">
                <a:solidFill>
                  <a:schemeClr val="dk1"/>
                </a:solidFill>
              </a:defRPr>
            </a:lvl9pPr>
          </a:lstStyle>
          <a:p/>
        </p:txBody>
      </p:sp>
      <p:sp>
        <p:nvSpPr>
          <p:cNvPr id="46" name="Shape 46"/>
          <p:cNvSpPr txBox="1"/>
          <p:nvPr>
            <p:ph idx="1" type="body"/>
          </p:nvPr>
        </p:nvSpPr>
        <p:spPr>
          <a:xfrm>
            <a:off x="257704" y="6398216"/>
            <a:ext cx="7044600" cy="2640300"/>
          </a:xfrm>
          <a:prstGeom prst="rect">
            <a:avLst/>
          </a:prstGeom>
          <a:noFill/>
          <a:ln>
            <a:noFill/>
          </a:ln>
        </p:spPr>
        <p:txBody>
          <a:bodyPr anchorCtr="0" anchor="t" bIns="91425" lIns="91425" rIns="91425" tIns="91425"/>
          <a:lstStyle>
            <a:lvl1pPr indent="0" lvl="0" marL="0" marR="0" rtl="0" algn="ctr">
              <a:lnSpc>
                <a:spcPct val="115000"/>
              </a:lnSpc>
              <a:spcBef>
                <a:spcPts val="0"/>
              </a:spcBef>
              <a:spcAft>
                <a:spcPts val="1600"/>
              </a:spcAft>
              <a:buClr>
                <a:schemeClr val="dk2"/>
              </a:buClr>
              <a:buFont typeface="Arial"/>
              <a:buNone/>
              <a:defRPr b="0" i="0" sz="1800" u="none" cap="none" strike="noStrike">
                <a:solidFill>
                  <a:schemeClr val="dk2"/>
                </a:solidFill>
                <a:latin typeface="Arial"/>
                <a:ea typeface="Arial"/>
                <a:cs typeface="Arial"/>
                <a:sym typeface="Arial"/>
                <a:rtl val="0"/>
              </a:defRPr>
            </a:lvl1pPr>
            <a:lvl2pPr indent="0" lvl="1" marL="457200" marR="0" rtl="0" algn="ctr">
              <a:lnSpc>
                <a:spcPct val="115000"/>
              </a:lnSpc>
              <a:spcBef>
                <a:spcPts val="0"/>
              </a:spcBef>
              <a:spcAft>
                <a:spcPts val="1600"/>
              </a:spcAft>
              <a:buClr>
                <a:schemeClr val="dk2"/>
              </a:buClr>
              <a:buFont typeface="Arial"/>
              <a:buNone/>
              <a:defRPr b="0" i="0" sz="1400" u="none" cap="none" strike="noStrike">
                <a:solidFill>
                  <a:schemeClr val="dk2"/>
                </a:solidFill>
                <a:latin typeface="Arial"/>
                <a:ea typeface="Arial"/>
                <a:cs typeface="Arial"/>
                <a:sym typeface="Arial"/>
                <a:rtl val="0"/>
              </a:defRPr>
            </a:lvl2pPr>
            <a:lvl3pPr indent="0" lvl="2" marL="914400" marR="0" rtl="0" algn="ctr">
              <a:lnSpc>
                <a:spcPct val="115000"/>
              </a:lnSpc>
              <a:spcBef>
                <a:spcPts val="0"/>
              </a:spcBef>
              <a:spcAft>
                <a:spcPts val="1600"/>
              </a:spcAft>
              <a:buClr>
                <a:schemeClr val="dk2"/>
              </a:buClr>
              <a:buFont typeface="Arial"/>
              <a:buNone/>
              <a:defRPr b="0" i="0" sz="1400" u="none" cap="none" strike="noStrike">
                <a:solidFill>
                  <a:schemeClr val="dk2"/>
                </a:solidFill>
                <a:latin typeface="Arial"/>
                <a:ea typeface="Arial"/>
                <a:cs typeface="Arial"/>
                <a:sym typeface="Arial"/>
                <a:rtl val="0"/>
              </a:defRPr>
            </a:lvl3pPr>
            <a:lvl4pPr indent="0" lvl="3" marL="1371600" marR="0" rtl="0" algn="ctr">
              <a:lnSpc>
                <a:spcPct val="115000"/>
              </a:lnSpc>
              <a:spcBef>
                <a:spcPts val="0"/>
              </a:spcBef>
              <a:spcAft>
                <a:spcPts val="1600"/>
              </a:spcAft>
              <a:buClr>
                <a:schemeClr val="dk2"/>
              </a:buClr>
              <a:buFont typeface="Arial"/>
              <a:buNone/>
              <a:defRPr b="0" i="0" sz="1400" u="none" cap="none" strike="noStrike">
                <a:solidFill>
                  <a:schemeClr val="dk2"/>
                </a:solidFill>
                <a:latin typeface="Arial"/>
                <a:ea typeface="Arial"/>
                <a:cs typeface="Arial"/>
                <a:sym typeface="Arial"/>
                <a:rtl val="0"/>
              </a:defRPr>
            </a:lvl4pPr>
            <a:lvl5pPr indent="0" lvl="4" marL="1828800" marR="0" rtl="0" algn="ctr">
              <a:lnSpc>
                <a:spcPct val="115000"/>
              </a:lnSpc>
              <a:spcBef>
                <a:spcPts val="0"/>
              </a:spcBef>
              <a:spcAft>
                <a:spcPts val="1600"/>
              </a:spcAft>
              <a:buClr>
                <a:schemeClr val="dk2"/>
              </a:buClr>
              <a:buFont typeface="Arial"/>
              <a:buNone/>
              <a:defRPr b="0" i="0" sz="1400" u="none" cap="none" strike="noStrike">
                <a:solidFill>
                  <a:schemeClr val="dk2"/>
                </a:solidFill>
                <a:latin typeface="Arial"/>
                <a:ea typeface="Arial"/>
                <a:cs typeface="Arial"/>
                <a:sym typeface="Arial"/>
                <a:rtl val="0"/>
              </a:defRPr>
            </a:lvl5pPr>
            <a:lvl6pPr indent="0" lvl="5" marL="2286000" marR="0" rtl="0" algn="ctr">
              <a:lnSpc>
                <a:spcPct val="115000"/>
              </a:lnSpc>
              <a:spcBef>
                <a:spcPts val="0"/>
              </a:spcBef>
              <a:spcAft>
                <a:spcPts val="1600"/>
              </a:spcAft>
              <a:buClr>
                <a:schemeClr val="dk2"/>
              </a:buClr>
              <a:buFont typeface="Arial"/>
              <a:buNone/>
              <a:defRPr b="0" i="0" sz="1400" u="none" cap="none" strike="noStrike">
                <a:solidFill>
                  <a:schemeClr val="dk2"/>
                </a:solidFill>
                <a:latin typeface="Arial"/>
                <a:ea typeface="Arial"/>
                <a:cs typeface="Arial"/>
                <a:sym typeface="Arial"/>
                <a:rtl val="0"/>
              </a:defRPr>
            </a:lvl6pPr>
            <a:lvl7pPr indent="0" lvl="6" marL="2743200" marR="0" rtl="0" algn="ctr">
              <a:lnSpc>
                <a:spcPct val="115000"/>
              </a:lnSpc>
              <a:spcBef>
                <a:spcPts val="0"/>
              </a:spcBef>
              <a:spcAft>
                <a:spcPts val="1600"/>
              </a:spcAft>
              <a:buClr>
                <a:schemeClr val="dk2"/>
              </a:buClr>
              <a:buFont typeface="Arial"/>
              <a:buNone/>
              <a:defRPr b="0" i="0" sz="1400" u="none" cap="none" strike="noStrike">
                <a:solidFill>
                  <a:schemeClr val="dk2"/>
                </a:solidFill>
                <a:latin typeface="Arial"/>
                <a:ea typeface="Arial"/>
                <a:cs typeface="Arial"/>
                <a:sym typeface="Arial"/>
                <a:rtl val="0"/>
              </a:defRPr>
            </a:lvl7pPr>
            <a:lvl8pPr indent="0" lvl="7" marL="3200400" marR="0" rtl="0" algn="ctr">
              <a:lnSpc>
                <a:spcPct val="115000"/>
              </a:lnSpc>
              <a:spcBef>
                <a:spcPts val="0"/>
              </a:spcBef>
              <a:spcAft>
                <a:spcPts val="1600"/>
              </a:spcAft>
              <a:buClr>
                <a:schemeClr val="dk2"/>
              </a:buClr>
              <a:buFont typeface="Arial"/>
              <a:buNone/>
              <a:defRPr b="0" i="0" sz="1400" u="none" cap="none" strike="noStrike">
                <a:solidFill>
                  <a:schemeClr val="dk2"/>
                </a:solidFill>
                <a:latin typeface="Arial"/>
                <a:ea typeface="Arial"/>
                <a:cs typeface="Arial"/>
                <a:sym typeface="Arial"/>
                <a:rtl val="0"/>
              </a:defRPr>
            </a:lvl8pPr>
            <a:lvl9pPr indent="0" lvl="8" marL="3657600" marR="0" rtl="0" algn="ctr">
              <a:lnSpc>
                <a:spcPct val="115000"/>
              </a:lnSpc>
              <a:spcBef>
                <a:spcPts val="0"/>
              </a:spcBef>
              <a:spcAft>
                <a:spcPts val="1600"/>
              </a:spcAft>
              <a:buClr>
                <a:schemeClr val="dk2"/>
              </a:buClr>
              <a:buFont typeface="Arial"/>
              <a:buNone/>
              <a:defRPr b="0" i="0" sz="1400" u="none" cap="none" strike="noStrike">
                <a:solidFill>
                  <a:schemeClr val="dk2"/>
                </a:solidFill>
                <a:latin typeface="Arial"/>
                <a:ea typeface="Arial"/>
                <a:cs typeface="Arial"/>
                <a:sym typeface="Arial"/>
                <a:rtl val="0"/>
              </a:defRPr>
            </a:lvl9pPr>
          </a:lstStyle>
          <a:p/>
        </p:txBody>
      </p:sp>
      <p:sp>
        <p:nvSpPr>
          <p:cNvPr id="47" name="Shape 47"/>
          <p:cNvSpPr txBox="1"/>
          <p:nvPr>
            <p:ph idx="12" type="sldNum"/>
          </p:nvPr>
        </p:nvSpPr>
        <p:spPr>
          <a:xfrm>
            <a:off x="7004788" y="9465146"/>
            <a:ext cx="453599" cy="798898"/>
          </a:xfrm>
          <a:prstGeom prst="rect">
            <a:avLst/>
          </a:prstGeom>
          <a:noFill/>
          <a:ln>
            <a:noFill/>
          </a:ln>
        </p:spPr>
        <p:txBody>
          <a:bodyPr anchorCtr="0" anchor="ctr" bIns="91425" lIns="91425" rIns="91425" tIns="91425">
            <a:noAutofit/>
          </a:bodyPr>
          <a:lstStyle/>
          <a:p>
            <a:pPr indent="0" lvl="0" marL="0" marR="0" rtl="0" algn="l">
              <a:lnSpc>
                <a:spcPct val="100000"/>
              </a:lnSpc>
              <a:spcBef>
                <a:spcPts val="0"/>
              </a:spcBef>
              <a:spcAft>
                <a:spcPts val="0"/>
              </a:spcAft>
              <a:buClr>
                <a:srgbClr val="000000"/>
              </a:buClr>
              <a:buSzPct val="25000"/>
              <a:buFont typeface="Arial"/>
              <a:buNone/>
            </a:pPr>
            <a:fld id="{00000000-1234-1234-1234-123412341234}" type="slidenum">
              <a:rPr b="0" i="0" lang="de" sz="1400" u="none" cap="none" strike="noStrike">
                <a:solidFill>
                  <a:srgbClr val="000000"/>
                </a:solidFill>
                <a:latin typeface="Arial"/>
                <a:ea typeface="Arial"/>
                <a:cs typeface="Arial"/>
                <a:sym typeface="Arial"/>
                <a:rtl val="0"/>
              </a:rPr>
              <a:t>‹#›</a:t>
            </a:fld>
          </a:p>
        </p:txBody>
      </p:sp>
    </p:spTree>
  </p:cSld>
  <p:clrMapOvr>
    <a:masterClrMapping/>
  </p:clrMapOvr>
</p:sldLayout>
</file>

<file path=ppt/slideMasters/_rels/slideMaster.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11" Type="http://schemas.openxmlformats.org/officeDocument/2006/relationships/slideLayout" Target="../slideLayouts/slideLayout10.xml"/><Relationship Id="rId10" Type="http://schemas.openxmlformats.org/officeDocument/2006/relationships/slideLayout" Target="../slideLayouts/slideLayout9.xml"/><Relationship Id="rId12" Type="http://schemas.openxmlformats.org/officeDocument/2006/relationships/theme" Target="../theme/theme1.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257704" y="903287"/>
            <a:ext cx="7044600" cy="1162498"/>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Clr>
                <a:schemeClr val="dk1"/>
              </a:buClr>
              <a:buFont typeface="Arial"/>
              <a:buNone/>
              <a:defRPr b="0" i="0" sz="2800" u="none" cap="none" strike="noStrike">
                <a:solidFill>
                  <a:schemeClr val="dk1"/>
                </a:solidFill>
                <a:latin typeface="Arial"/>
                <a:ea typeface="Arial"/>
                <a:cs typeface="Arial"/>
                <a:sym typeface="Arial"/>
                <a:rtl val="0"/>
              </a:defRPr>
            </a:lvl1pPr>
            <a:lvl2pPr indent="0" lvl="1">
              <a:spcBef>
                <a:spcPts val="0"/>
              </a:spcBef>
              <a:buClr>
                <a:schemeClr val="dk1"/>
              </a:buClr>
              <a:buFont typeface="Arial"/>
              <a:buNone/>
              <a:defRPr sz="2800">
                <a:solidFill>
                  <a:schemeClr val="dk1"/>
                </a:solidFill>
              </a:defRPr>
            </a:lvl2pPr>
            <a:lvl3pPr indent="0" lvl="2">
              <a:spcBef>
                <a:spcPts val="0"/>
              </a:spcBef>
              <a:buClr>
                <a:schemeClr val="dk1"/>
              </a:buClr>
              <a:buFont typeface="Arial"/>
              <a:buNone/>
              <a:defRPr sz="2800">
                <a:solidFill>
                  <a:schemeClr val="dk1"/>
                </a:solidFill>
              </a:defRPr>
            </a:lvl3pPr>
            <a:lvl4pPr indent="0" lvl="3">
              <a:spcBef>
                <a:spcPts val="0"/>
              </a:spcBef>
              <a:buClr>
                <a:schemeClr val="dk1"/>
              </a:buClr>
              <a:buFont typeface="Arial"/>
              <a:buNone/>
              <a:defRPr sz="2800">
                <a:solidFill>
                  <a:schemeClr val="dk1"/>
                </a:solidFill>
              </a:defRPr>
            </a:lvl4pPr>
            <a:lvl5pPr indent="0" lvl="4">
              <a:spcBef>
                <a:spcPts val="0"/>
              </a:spcBef>
              <a:buClr>
                <a:schemeClr val="dk1"/>
              </a:buClr>
              <a:buFont typeface="Arial"/>
              <a:buNone/>
              <a:defRPr sz="2800">
                <a:solidFill>
                  <a:schemeClr val="dk1"/>
                </a:solidFill>
              </a:defRPr>
            </a:lvl5pPr>
            <a:lvl6pPr indent="0" lvl="5">
              <a:spcBef>
                <a:spcPts val="0"/>
              </a:spcBef>
              <a:buClr>
                <a:schemeClr val="dk1"/>
              </a:buClr>
              <a:buFont typeface="Arial"/>
              <a:buNone/>
              <a:defRPr sz="2800">
                <a:solidFill>
                  <a:schemeClr val="dk1"/>
                </a:solidFill>
              </a:defRPr>
            </a:lvl6pPr>
            <a:lvl7pPr indent="0" lvl="6">
              <a:spcBef>
                <a:spcPts val="0"/>
              </a:spcBef>
              <a:buClr>
                <a:schemeClr val="dk1"/>
              </a:buClr>
              <a:buFont typeface="Arial"/>
              <a:buNone/>
              <a:defRPr sz="2800">
                <a:solidFill>
                  <a:schemeClr val="dk1"/>
                </a:solidFill>
              </a:defRPr>
            </a:lvl7pPr>
            <a:lvl8pPr indent="0" lvl="7">
              <a:spcBef>
                <a:spcPts val="0"/>
              </a:spcBef>
              <a:buClr>
                <a:schemeClr val="dk1"/>
              </a:buClr>
              <a:buFont typeface="Arial"/>
              <a:buNone/>
              <a:defRPr sz="2800">
                <a:solidFill>
                  <a:schemeClr val="dk1"/>
                </a:solidFill>
              </a:defRPr>
            </a:lvl8pPr>
            <a:lvl9pPr indent="0" lvl="8">
              <a:spcBef>
                <a:spcPts val="0"/>
              </a:spcBef>
              <a:buClr>
                <a:schemeClr val="dk1"/>
              </a:buClr>
              <a:buFont typeface="Arial"/>
              <a:buNone/>
              <a:defRPr sz="2800">
                <a:solidFill>
                  <a:schemeClr val="dk1"/>
                </a:solidFill>
              </a:defRPr>
            </a:lvl9pPr>
          </a:lstStyle>
          <a:p/>
        </p:txBody>
      </p:sp>
      <p:sp>
        <p:nvSpPr>
          <p:cNvPr id="7" name="Shape 7"/>
          <p:cNvSpPr txBox="1"/>
          <p:nvPr>
            <p:ph idx="1" type="body"/>
          </p:nvPr>
        </p:nvSpPr>
        <p:spPr>
          <a:xfrm>
            <a:off x="257704" y="2339231"/>
            <a:ext cx="7044600" cy="6934500"/>
          </a:xfrm>
          <a:prstGeom prst="rect">
            <a:avLst/>
          </a:prstGeom>
          <a:noFill/>
          <a:ln>
            <a:noFill/>
          </a:ln>
        </p:spPr>
        <p:txBody>
          <a:bodyPr anchorCtr="0" anchor="t" bIns="91425" lIns="91425" rIns="91425" tIns="91425"/>
          <a:lstStyle>
            <a:lvl1pPr indent="0" lvl="0" marL="0" marR="0" rtl="0" algn="l">
              <a:lnSpc>
                <a:spcPct val="115000"/>
              </a:lnSpc>
              <a:spcBef>
                <a:spcPts val="0"/>
              </a:spcBef>
              <a:spcAft>
                <a:spcPts val="1600"/>
              </a:spcAft>
              <a:buClr>
                <a:schemeClr val="dk2"/>
              </a:buClr>
              <a:buFont typeface="Arial"/>
              <a:buNone/>
              <a:defRPr b="0" i="0" sz="1800" u="none" cap="none" strike="noStrike">
                <a:solidFill>
                  <a:schemeClr val="dk2"/>
                </a:solidFill>
                <a:latin typeface="Arial"/>
                <a:ea typeface="Arial"/>
                <a:cs typeface="Arial"/>
                <a:sym typeface="Arial"/>
                <a:rtl val="0"/>
              </a:defRPr>
            </a:lvl1pPr>
            <a:lvl2pPr indent="0" lvl="1" marL="457200" marR="0" rtl="0" algn="l">
              <a:lnSpc>
                <a:spcPct val="115000"/>
              </a:lnSpc>
              <a:spcBef>
                <a:spcPts val="0"/>
              </a:spcBef>
              <a:spcAft>
                <a:spcPts val="1600"/>
              </a:spcAft>
              <a:buClr>
                <a:schemeClr val="dk2"/>
              </a:buClr>
              <a:buFont typeface="Arial"/>
              <a:buNone/>
              <a:defRPr b="0" i="0" sz="1400" u="none" cap="none" strike="noStrike">
                <a:solidFill>
                  <a:schemeClr val="dk2"/>
                </a:solidFill>
                <a:latin typeface="Arial"/>
                <a:ea typeface="Arial"/>
                <a:cs typeface="Arial"/>
                <a:sym typeface="Arial"/>
                <a:rtl val="0"/>
              </a:defRPr>
            </a:lvl2pPr>
            <a:lvl3pPr indent="0" lvl="2" marL="914400" marR="0" rtl="0" algn="l">
              <a:lnSpc>
                <a:spcPct val="115000"/>
              </a:lnSpc>
              <a:spcBef>
                <a:spcPts val="0"/>
              </a:spcBef>
              <a:spcAft>
                <a:spcPts val="1600"/>
              </a:spcAft>
              <a:buClr>
                <a:schemeClr val="dk2"/>
              </a:buClr>
              <a:buFont typeface="Arial"/>
              <a:buNone/>
              <a:defRPr b="0" i="0" sz="1400" u="none" cap="none" strike="noStrike">
                <a:solidFill>
                  <a:schemeClr val="dk2"/>
                </a:solidFill>
                <a:latin typeface="Arial"/>
                <a:ea typeface="Arial"/>
                <a:cs typeface="Arial"/>
                <a:sym typeface="Arial"/>
                <a:rtl val="0"/>
              </a:defRPr>
            </a:lvl3pPr>
            <a:lvl4pPr indent="0" lvl="3" marL="1371600" marR="0" rtl="0" algn="l">
              <a:lnSpc>
                <a:spcPct val="115000"/>
              </a:lnSpc>
              <a:spcBef>
                <a:spcPts val="0"/>
              </a:spcBef>
              <a:spcAft>
                <a:spcPts val="1600"/>
              </a:spcAft>
              <a:buClr>
                <a:schemeClr val="dk2"/>
              </a:buClr>
              <a:buFont typeface="Arial"/>
              <a:buNone/>
              <a:defRPr b="0" i="0" sz="1400" u="none" cap="none" strike="noStrike">
                <a:solidFill>
                  <a:schemeClr val="dk2"/>
                </a:solidFill>
                <a:latin typeface="Arial"/>
                <a:ea typeface="Arial"/>
                <a:cs typeface="Arial"/>
                <a:sym typeface="Arial"/>
                <a:rtl val="0"/>
              </a:defRPr>
            </a:lvl4pPr>
            <a:lvl5pPr indent="0" lvl="4" marL="1828800" marR="0" rtl="0" algn="l">
              <a:lnSpc>
                <a:spcPct val="115000"/>
              </a:lnSpc>
              <a:spcBef>
                <a:spcPts val="0"/>
              </a:spcBef>
              <a:spcAft>
                <a:spcPts val="1600"/>
              </a:spcAft>
              <a:buClr>
                <a:schemeClr val="dk2"/>
              </a:buClr>
              <a:buFont typeface="Arial"/>
              <a:buNone/>
              <a:defRPr b="0" i="0" sz="1400" u="none" cap="none" strike="noStrike">
                <a:solidFill>
                  <a:schemeClr val="dk2"/>
                </a:solidFill>
                <a:latin typeface="Arial"/>
                <a:ea typeface="Arial"/>
                <a:cs typeface="Arial"/>
                <a:sym typeface="Arial"/>
                <a:rtl val="0"/>
              </a:defRPr>
            </a:lvl5pPr>
            <a:lvl6pPr indent="0" lvl="5" marL="2286000" marR="0" rtl="0" algn="l">
              <a:lnSpc>
                <a:spcPct val="115000"/>
              </a:lnSpc>
              <a:spcBef>
                <a:spcPts val="0"/>
              </a:spcBef>
              <a:spcAft>
                <a:spcPts val="1600"/>
              </a:spcAft>
              <a:buClr>
                <a:schemeClr val="dk2"/>
              </a:buClr>
              <a:buFont typeface="Arial"/>
              <a:buNone/>
              <a:defRPr b="0" i="0" sz="1400" u="none" cap="none" strike="noStrike">
                <a:solidFill>
                  <a:schemeClr val="dk2"/>
                </a:solidFill>
                <a:latin typeface="Arial"/>
                <a:ea typeface="Arial"/>
                <a:cs typeface="Arial"/>
                <a:sym typeface="Arial"/>
                <a:rtl val="0"/>
              </a:defRPr>
            </a:lvl6pPr>
            <a:lvl7pPr indent="0" lvl="6" marL="2743200" marR="0" rtl="0" algn="l">
              <a:lnSpc>
                <a:spcPct val="115000"/>
              </a:lnSpc>
              <a:spcBef>
                <a:spcPts val="0"/>
              </a:spcBef>
              <a:spcAft>
                <a:spcPts val="1600"/>
              </a:spcAft>
              <a:buClr>
                <a:schemeClr val="dk2"/>
              </a:buClr>
              <a:buFont typeface="Arial"/>
              <a:buNone/>
              <a:defRPr b="0" i="0" sz="1400" u="none" cap="none" strike="noStrike">
                <a:solidFill>
                  <a:schemeClr val="dk2"/>
                </a:solidFill>
                <a:latin typeface="Arial"/>
                <a:ea typeface="Arial"/>
                <a:cs typeface="Arial"/>
                <a:sym typeface="Arial"/>
                <a:rtl val="0"/>
              </a:defRPr>
            </a:lvl7pPr>
            <a:lvl8pPr indent="0" lvl="7" marL="3200400" marR="0" rtl="0" algn="l">
              <a:lnSpc>
                <a:spcPct val="115000"/>
              </a:lnSpc>
              <a:spcBef>
                <a:spcPts val="0"/>
              </a:spcBef>
              <a:spcAft>
                <a:spcPts val="1600"/>
              </a:spcAft>
              <a:buClr>
                <a:schemeClr val="dk2"/>
              </a:buClr>
              <a:buFont typeface="Arial"/>
              <a:buNone/>
              <a:defRPr b="0" i="0" sz="1400" u="none" cap="none" strike="noStrike">
                <a:solidFill>
                  <a:schemeClr val="dk2"/>
                </a:solidFill>
                <a:latin typeface="Arial"/>
                <a:ea typeface="Arial"/>
                <a:cs typeface="Arial"/>
                <a:sym typeface="Arial"/>
                <a:rtl val="0"/>
              </a:defRPr>
            </a:lvl8pPr>
            <a:lvl9pPr indent="0" lvl="8" marL="3657600" marR="0" rtl="0" algn="l">
              <a:lnSpc>
                <a:spcPct val="115000"/>
              </a:lnSpc>
              <a:spcBef>
                <a:spcPts val="0"/>
              </a:spcBef>
              <a:spcAft>
                <a:spcPts val="1600"/>
              </a:spcAft>
              <a:buClr>
                <a:schemeClr val="dk2"/>
              </a:buClr>
              <a:buFont typeface="Arial"/>
              <a:buNone/>
              <a:defRPr b="0" i="0" sz="1400" u="none" cap="none" strike="noStrike">
                <a:solidFill>
                  <a:schemeClr val="dk2"/>
                </a:solidFill>
                <a:latin typeface="Arial"/>
                <a:ea typeface="Arial"/>
                <a:cs typeface="Arial"/>
                <a:sym typeface="Arial"/>
                <a:rtl val="0"/>
              </a:defRPr>
            </a:lvl9pPr>
          </a:lstStyle>
          <a:p/>
        </p:txBody>
      </p:sp>
      <p:sp>
        <p:nvSpPr>
          <p:cNvPr id="8" name="Shape 8"/>
          <p:cNvSpPr txBox="1"/>
          <p:nvPr>
            <p:ph idx="12" type="sldNum"/>
          </p:nvPr>
        </p:nvSpPr>
        <p:spPr>
          <a:xfrm>
            <a:off x="7004788" y="9465146"/>
            <a:ext cx="453599" cy="798898"/>
          </a:xfrm>
          <a:prstGeom prst="rect">
            <a:avLst/>
          </a:prstGeom>
          <a:noFill/>
          <a:ln>
            <a:noFill/>
          </a:ln>
        </p:spPr>
        <p:txBody>
          <a:bodyPr anchorCtr="0" anchor="ctr" bIns="91425" lIns="91425" rIns="91425" tIns="91425">
            <a:noAutofit/>
          </a:bodyPr>
          <a:lstStyle/>
          <a:p>
            <a:pPr indent="0" lvl="0" marL="0" marR="0" rtl="0" algn="r">
              <a:lnSpc>
                <a:spcPct val="100000"/>
              </a:lnSpc>
              <a:spcBef>
                <a:spcPts val="0"/>
              </a:spcBef>
              <a:spcAft>
                <a:spcPts val="0"/>
              </a:spcAft>
              <a:buClr>
                <a:schemeClr val="dk2"/>
              </a:buClr>
              <a:buSzPct val="25000"/>
              <a:buFont typeface="Arial"/>
              <a:buNone/>
            </a:pPr>
            <a:fld id="{00000000-1234-1234-1234-123412341234}" type="slidenum">
              <a:rPr b="0" i="0" lang="de" sz="1000" u="none" cap="none" strike="noStrike">
                <a:solidFill>
                  <a:schemeClr val="dk2"/>
                </a:solidFill>
                <a:latin typeface="Arial"/>
                <a:ea typeface="Arial"/>
                <a:cs typeface="Arial"/>
                <a:sym typeface="Arial"/>
                <a:rtl val="0"/>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otherStyle>
  </p:txStyles>
</p:sldMaster>
</file>

<file path=ppt/slides/_rels/slide.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xml"/><Relationship Id="rId3" Type="http://schemas.openxmlformats.org/officeDocument/2006/relationships/image" Target="../media/image01.jpg"/><Relationship Id="rId4" Type="http://schemas.openxmlformats.org/officeDocument/2006/relationships/hyperlink" Target="http://www.esf-print.de" TargetMode="External"/></Relationships>
</file>

<file path=ppt/slides/_rels/slide1.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1.xml"/><Relationship Id="rId3" Type="http://schemas.openxmlformats.org/officeDocument/2006/relationships/image" Target="../media/image00.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06.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06.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16.xml"/><Relationship Id="rId3" Type="http://schemas.openxmlformats.org/officeDocument/2006/relationships/image" Target="../media/image0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02.jpg"/><Relationship Id="rId4" Type="http://schemas.openxmlformats.org/officeDocument/2006/relationships/image" Target="../media/image05.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0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06.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06.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0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07.jpg"/><Relationship Id="rId4" Type="http://schemas.openxmlformats.org/officeDocument/2006/relationships/image" Target="../media/image03.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06.png"/></Relationships>
</file>

<file path=ppt/slides/slide.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3" name="Shape 53"/>
        <p:cNvGrpSpPr/>
        <p:nvPr/>
      </p:nvGrpSpPr>
      <p:grpSpPr>
        <a:xfrm>
          <a:off x="0" y="0"/>
          <a:ext cx="0" cy="0"/>
          <a:chOff x="0" y="0"/>
          <a:chExt cx="0" cy="0"/>
        </a:xfrm>
      </p:grpSpPr>
      <p:pic>
        <p:nvPicPr>
          <p:cNvPr id="54" name="Shape 54"/>
          <p:cNvPicPr preferRelativeResize="0"/>
          <p:nvPr/>
        </p:nvPicPr>
        <p:blipFill>
          <a:blip r:embed="rId3">
            <a:alphaModFix/>
          </a:blip>
          <a:stretch>
            <a:fillRect/>
          </a:stretch>
        </p:blipFill>
        <p:spPr>
          <a:xfrm>
            <a:off x="499644" y="433825"/>
            <a:ext cx="2352575" cy="1375349"/>
          </a:xfrm>
          <a:prstGeom prst="rect">
            <a:avLst/>
          </a:prstGeom>
          <a:noFill/>
          <a:ln>
            <a:noFill/>
          </a:ln>
        </p:spPr>
      </p:pic>
      <p:sp>
        <p:nvSpPr>
          <p:cNvPr id="55" name="Shape 55"/>
          <p:cNvSpPr txBox="1"/>
          <p:nvPr/>
        </p:nvSpPr>
        <p:spPr>
          <a:xfrm>
            <a:off x="499650" y="2089600"/>
            <a:ext cx="6577500" cy="8221200"/>
          </a:xfrm>
          <a:prstGeom prst="rect">
            <a:avLst/>
          </a:prstGeom>
          <a:noFill/>
          <a:ln>
            <a:noFill/>
          </a:ln>
        </p:spPr>
        <p:txBody>
          <a:bodyPr anchorCtr="0" anchor="t" bIns="91425" lIns="91425" rIns="91425" tIns="91425">
            <a:noAutofit/>
          </a:bodyPr>
          <a:lstStyle/>
          <a:p>
            <a:pPr lvl="0" rtl="0">
              <a:spcBef>
                <a:spcPts val="0"/>
              </a:spcBef>
              <a:buNone/>
            </a:pPr>
            <a:r>
              <a:rPr lang="de"/>
              <a:t>Hinweis zu dieser Vorlage:</a:t>
            </a:r>
          </a:p>
          <a:p>
            <a:pPr lvl="0" rtl="0">
              <a:spcBef>
                <a:spcPts val="0"/>
              </a:spcBef>
              <a:buNone/>
            </a:pPr>
            <a:r>
              <a:t/>
            </a:r>
            <a:endParaRPr/>
          </a:p>
          <a:p>
            <a:pPr lvl="0" rtl="0">
              <a:spcBef>
                <a:spcPts val="0"/>
              </a:spcBef>
              <a:buNone/>
            </a:pPr>
            <a:r>
              <a:rPr lang="de"/>
              <a:t>Diese Vorlage wurde mit der Präsentationsapp von Google erstellt. Alle enthaltenen Bilder und Grafiken dürfen für den eigenen Gebrauch verwendet werden.</a:t>
            </a:r>
          </a:p>
          <a:p>
            <a:pPr lvl="0" rtl="0">
              <a:spcBef>
                <a:spcPts val="0"/>
              </a:spcBef>
              <a:buNone/>
            </a:pPr>
            <a:r>
              <a:t/>
            </a:r>
            <a:endParaRPr/>
          </a:p>
          <a:p>
            <a:pPr lvl="0" rtl="0">
              <a:spcBef>
                <a:spcPts val="0"/>
              </a:spcBef>
              <a:buNone/>
            </a:pPr>
            <a:r>
              <a:rPr lang="de"/>
              <a:t>Sie benötigen für diese Vorlage folgende zusätzliche Schriftarten:</a:t>
            </a:r>
          </a:p>
          <a:p>
            <a:pPr lvl="0" rtl="0">
              <a:spcBef>
                <a:spcPts val="0"/>
              </a:spcBef>
              <a:buNone/>
            </a:pPr>
            <a:r>
              <a:t/>
            </a:r>
            <a:endParaRPr/>
          </a:p>
          <a:p>
            <a:pPr lvl="0" rtl="0">
              <a:spcBef>
                <a:spcPts val="0"/>
              </a:spcBef>
              <a:buNone/>
            </a:pPr>
            <a:r>
              <a:rPr lang="de"/>
              <a:t>Droid Serif</a:t>
            </a:r>
          </a:p>
          <a:p>
            <a:pPr lvl="0" rtl="0">
              <a:spcBef>
                <a:spcPts val="0"/>
              </a:spcBef>
              <a:buNone/>
            </a:pPr>
            <a:r>
              <a:rPr lang="de"/>
              <a:t>Lato</a:t>
            </a:r>
          </a:p>
          <a:p>
            <a:pPr lvl="0" rtl="0">
              <a:spcBef>
                <a:spcPts val="0"/>
              </a:spcBef>
              <a:buNone/>
            </a:pPr>
            <a:r>
              <a:t/>
            </a:r>
            <a:endParaRPr/>
          </a:p>
          <a:p>
            <a:pPr lvl="0" rtl="0">
              <a:spcBef>
                <a:spcPts val="0"/>
              </a:spcBef>
              <a:buNone/>
            </a:pPr>
            <a:r>
              <a:t/>
            </a:r>
            <a:endParaRPr/>
          </a:p>
          <a:p>
            <a:pPr lvl="0" rtl="0">
              <a:spcBef>
                <a:spcPts val="0"/>
              </a:spcBef>
              <a:buNone/>
            </a:pPr>
            <a:r>
              <a:rPr lang="de"/>
              <a:t>Die Schriften sollten Sie problemlos im Internet als kostenlose Schriftart finden. </a:t>
            </a:r>
          </a:p>
          <a:p>
            <a:pPr lvl="0" rtl="0">
              <a:spcBef>
                <a:spcPts val="0"/>
              </a:spcBef>
              <a:buNone/>
            </a:pPr>
            <a:r>
              <a:t/>
            </a:r>
            <a:endParaRPr/>
          </a:p>
          <a:p>
            <a:pPr lvl="0" rtl="0">
              <a:spcBef>
                <a:spcPts val="0"/>
              </a:spcBef>
              <a:buNone/>
            </a:pPr>
            <a:r>
              <a:rPr lang="de"/>
              <a:t>Wenn Sie die Googleapp zum gestalten verwenden, können Sie die Schriftarten einfach im Schriftenmenu auswählen oder installieren. Sie müssen dazu lediglich einen kostenlosen Googleaccount haben.</a:t>
            </a:r>
          </a:p>
          <a:p>
            <a:pPr lvl="0" rtl="0">
              <a:spcBef>
                <a:spcPts val="0"/>
              </a:spcBef>
              <a:buNone/>
            </a:pPr>
            <a:r>
              <a:t/>
            </a:r>
            <a:endParaRPr/>
          </a:p>
          <a:p>
            <a:pPr lvl="0" rtl="0">
              <a:spcBef>
                <a:spcPts val="0"/>
              </a:spcBef>
              <a:buNone/>
            </a:pPr>
            <a:r>
              <a:rPr lang="de"/>
              <a:t>Wenn Sie Bilder einfügen, versuchen Sie die Bilder stets proportional zu vergrößern oder zu verkleinern. Setzen Sie Bilder nicht über die Funktion Kopieren und Einsetzen in die datei ein, die Qualität ist dann nicht ausreichend. Fügen Sie Bilder immer über das Menu “Einfügen/Bild” ein und laden Sie die Orginalbilddaten in das Dokument.</a:t>
            </a:r>
          </a:p>
          <a:p>
            <a:pPr lvl="0" rtl="0">
              <a:spcBef>
                <a:spcPts val="0"/>
              </a:spcBef>
              <a:buNone/>
            </a:pPr>
            <a:r>
              <a:t/>
            </a:r>
            <a:endParaRPr/>
          </a:p>
          <a:p>
            <a:pPr lvl="0" rtl="0">
              <a:spcBef>
                <a:spcPts val="0"/>
              </a:spcBef>
              <a:buNone/>
            </a:pPr>
            <a:r>
              <a:rPr lang="de"/>
              <a:t>Wenn Sie zusätzliche Seiten im passenden Layoutstil einfügen möchten, achten Sie bitte auf eine gültige Anzahl von Seiten. Die Seitenanzahl muss immer durch 4 Teilbar sein. Optisch am schönsten ist es ebenfalls wenn die Seitenzahlen der geraden Seiten auf der linken, und die ungeraden auf der rechten Seiten stehen.</a:t>
            </a:r>
          </a:p>
          <a:p>
            <a:pPr lvl="0" rtl="0">
              <a:spcBef>
                <a:spcPts val="0"/>
              </a:spcBef>
              <a:buNone/>
            </a:pPr>
            <a:r>
              <a:t/>
            </a:r>
            <a:endParaRPr/>
          </a:p>
          <a:p>
            <a:pPr lvl="0" rtl="0">
              <a:spcBef>
                <a:spcPts val="0"/>
              </a:spcBef>
              <a:buNone/>
            </a:pPr>
            <a:r>
              <a:rPr lang="de"/>
              <a:t>Halten Sie mit zusätzlichen Texten oder Seitenzahlen immer genug Abstand bis zum Rand. Es sollten mindestens 10 mm sein.</a:t>
            </a:r>
          </a:p>
          <a:p>
            <a:pPr lvl="0" rtl="0">
              <a:spcBef>
                <a:spcPts val="0"/>
              </a:spcBef>
              <a:buNone/>
            </a:pPr>
            <a:r>
              <a:t/>
            </a:r>
            <a:endParaRPr/>
          </a:p>
          <a:p>
            <a:pPr lvl="0" rtl="0">
              <a:spcBef>
                <a:spcPts val="0"/>
              </a:spcBef>
              <a:buNone/>
            </a:pPr>
            <a:r>
              <a:rPr b="1" lang="de"/>
              <a:t>Diese Hinweisseite sollten am besten entfernen, sie würde Sie nur stören oder durcheinanderbringen wenn es um die richtige Seitenzahl geht.</a:t>
            </a:r>
          </a:p>
          <a:p>
            <a:pPr lvl="0" rtl="0">
              <a:spcBef>
                <a:spcPts val="0"/>
              </a:spcBef>
              <a:buNone/>
            </a:pPr>
            <a:r>
              <a:t/>
            </a:r>
            <a:endParaRPr/>
          </a:p>
          <a:p>
            <a:pPr lvl="0" rtl="0">
              <a:spcBef>
                <a:spcPts val="0"/>
              </a:spcBef>
              <a:buNone/>
            </a:pPr>
            <a:r>
              <a:rPr lang="de"/>
              <a:t>Viel spaß beim gestalten, vielleicht dürfen wir diese Zeitung auch für Sie drucken?   Ihr Team von </a:t>
            </a:r>
            <a:r>
              <a:rPr b="1" lang="de" u="sng">
                <a:solidFill>
                  <a:srgbClr val="38761D"/>
                </a:solidFill>
                <a:hlinkClick r:id="rId4"/>
              </a:rPr>
              <a:t>www.esf-print.de</a:t>
            </a:r>
          </a:p>
        </p:txBody>
      </p:sp>
    </p:spTree>
  </p:cSld>
  <p:clrMapOvr>
    <a:masterClrMapping/>
  </p:clrMapOvr>
  <p:transition spd="slow">
    <p:cut/>
  </p:transition>
</p:sld>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CC0000"/>
        </a:solidFill>
      </p:bgPr>
    </p:bg>
    <p:spTree>
      <p:nvGrpSpPr>
        <p:cNvPr id="59" name="Shape 59"/>
        <p:cNvGrpSpPr/>
        <p:nvPr/>
      </p:nvGrpSpPr>
      <p:grpSpPr>
        <a:xfrm>
          <a:off x="0" y="0"/>
          <a:ext cx="0" cy="0"/>
          <a:chOff x="0" y="0"/>
          <a:chExt cx="0" cy="0"/>
        </a:xfrm>
      </p:grpSpPr>
      <p:sp>
        <p:nvSpPr>
          <p:cNvPr id="60" name="Shape 60"/>
          <p:cNvSpPr txBox="1"/>
          <p:nvPr/>
        </p:nvSpPr>
        <p:spPr>
          <a:xfrm>
            <a:off x="536725" y="393375"/>
            <a:ext cx="6486599" cy="808800"/>
          </a:xfrm>
          <a:prstGeom prst="rect">
            <a:avLst/>
          </a:prstGeom>
          <a:noFill/>
          <a:ln>
            <a:noFill/>
          </a:ln>
        </p:spPr>
        <p:txBody>
          <a:bodyPr anchorCtr="0" anchor="t" bIns="91425" lIns="91425" rIns="91425" tIns="91425">
            <a:noAutofit/>
          </a:bodyPr>
          <a:lstStyle/>
          <a:p>
            <a:pPr indent="0" lvl="0" marL="0" marR="0" rtl="0" algn="l">
              <a:lnSpc>
                <a:spcPct val="100000"/>
              </a:lnSpc>
              <a:spcBef>
                <a:spcPts val="0"/>
              </a:spcBef>
              <a:spcAft>
                <a:spcPts val="0"/>
              </a:spcAft>
              <a:buClr>
                <a:srgbClr val="FFFFFF"/>
              </a:buClr>
              <a:buSzPct val="25000"/>
              <a:buFont typeface="Droid Serif"/>
              <a:buNone/>
            </a:pPr>
            <a:r>
              <a:rPr b="1" i="0" lang="de" sz="5900" u="none" cap="none" strike="noStrike">
                <a:solidFill>
                  <a:srgbClr val="FFFFFF"/>
                </a:solidFill>
                <a:latin typeface="Droid Serif"/>
                <a:ea typeface="Droid Serif"/>
                <a:cs typeface="Droid Serif"/>
                <a:sym typeface="Droid Serif"/>
                <a:rtl val="0"/>
              </a:rPr>
              <a:t>Hochzeit </a:t>
            </a:r>
            <a:r>
              <a:rPr b="1" i="1" lang="de" sz="5900" u="none" cap="none" strike="noStrike">
                <a:solidFill>
                  <a:srgbClr val="FFFFFF"/>
                </a:solidFill>
                <a:latin typeface="Droid Serif"/>
                <a:ea typeface="Droid Serif"/>
                <a:cs typeface="Droid Serif"/>
                <a:sym typeface="Droid Serif"/>
                <a:rtl val="0"/>
              </a:rPr>
              <a:t>spezial</a:t>
            </a:r>
          </a:p>
        </p:txBody>
      </p:sp>
      <p:sp>
        <p:nvSpPr>
          <p:cNvPr id="61" name="Shape 61"/>
          <p:cNvSpPr txBox="1"/>
          <p:nvPr/>
        </p:nvSpPr>
        <p:spPr>
          <a:xfrm>
            <a:off x="536575" y="6522225"/>
            <a:ext cx="6486599" cy="808800"/>
          </a:xfrm>
          <a:prstGeom prst="rect">
            <a:avLst/>
          </a:prstGeom>
          <a:noFill/>
          <a:ln>
            <a:noFill/>
          </a:ln>
        </p:spPr>
        <p:txBody>
          <a:bodyPr anchorCtr="0" anchor="t" bIns="91425" lIns="91425" rIns="91425" tIns="91425">
            <a:noAutofit/>
          </a:bodyPr>
          <a:lstStyle/>
          <a:p>
            <a:pPr indent="0" lvl="0" marL="0" marR="0" rtl="0" algn="ctr">
              <a:lnSpc>
                <a:spcPct val="100000"/>
              </a:lnSpc>
              <a:spcBef>
                <a:spcPts val="0"/>
              </a:spcBef>
              <a:spcAft>
                <a:spcPts val="0"/>
              </a:spcAft>
              <a:buClr>
                <a:srgbClr val="FFFFFF"/>
              </a:buClr>
              <a:buSzPct val="25000"/>
              <a:buFont typeface="Droid Serif"/>
              <a:buNone/>
            </a:pPr>
            <a:r>
              <a:rPr b="1" i="0" lang="de" sz="3000" u="none" cap="none" strike="noStrike">
                <a:solidFill>
                  <a:srgbClr val="FFFFFF"/>
                </a:solidFill>
                <a:latin typeface="Droid Serif"/>
                <a:ea typeface="Droid Serif"/>
                <a:cs typeface="Droid Serif"/>
                <a:sym typeface="Droid Serif"/>
                <a:rtl val="0"/>
              </a:rPr>
              <a:t>Maria und Markus</a:t>
            </a:r>
          </a:p>
        </p:txBody>
      </p:sp>
      <p:sp>
        <p:nvSpPr>
          <p:cNvPr id="62" name="Shape 62"/>
          <p:cNvSpPr txBox="1"/>
          <p:nvPr/>
        </p:nvSpPr>
        <p:spPr>
          <a:xfrm>
            <a:off x="536825" y="7559550"/>
            <a:ext cx="7023299" cy="713700"/>
          </a:xfrm>
          <a:prstGeom prst="rect">
            <a:avLst/>
          </a:prstGeom>
          <a:noFill/>
          <a:ln>
            <a:noFill/>
          </a:ln>
        </p:spPr>
        <p:txBody>
          <a:bodyPr anchorCtr="0" anchor="t" bIns="91425" lIns="91425" rIns="91425" tIns="91425">
            <a:noAutofit/>
          </a:bodyPr>
          <a:lstStyle/>
          <a:p>
            <a:pPr indent="101600" lvl="0" marL="0" marR="0" rtl="0" algn="l">
              <a:lnSpc>
                <a:spcPct val="115000"/>
              </a:lnSpc>
              <a:spcBef>
                <a:spcPts val="0"/>
              </a:spcBef>
              <a:spcAft>
                <a:spcPts val="0"/>
              </a:spcAft>
              <a:buClr>
                <a:schemeClr val="dk1"/>
              </a:buClr>
              <a:buSzPct val="25000"/>
              <a:buFont typeface="Arial"/>
              <a:buNone/>
            </a:pPr>
            <a:r>
              <a:rPr b="0" i="0" lang="de" sz="2400" u="none" cap="none" strike="noStrike">
                <a:solidFill>
                  <a:srgbClr val="FFFFFF"/>
                </a:solidFill>
                <a:latin typeface="Droid Serif"/>
                <a:ea typeface="Droid Serif"/>
                <a:cs typeface="Droid Serif"/>
                <a:sym typeface="Droid Serif"/>
                <a:rtl val="0"/>
              </a:rPr>
              <a:t>Am 15.4.2016 gaben sie sich das </a:t>
            </a:r>
            <a:r>
              <a:rPr b="0" i="1" lang="de" sz="2400" u="none" cap="none" strike="noStrike">
                <a:solidFill>
                  <a:srgbClr val="FFFFFF"/>
                </a:solidFill>
                <a:latin typeface="Droid Serif"/>
                <a:ea typeface="Droid Serif"/>
                <a:cs typeface="Droid Serif"/>
                <a:sym typeface="Droid Serif"/>
                <a:rtl val="0"/>
              </a:rPr>
              <a:t>Ja</a:t>
            </a:r>
            <a:r>
              <a:rPr b="0" i="0" lang="de" sz="2400" u="none" cap="none" strike="noStrike">
                <a:solidFill>
                  <a:srgbClr val="FFFFFF"/>
                </a:solidFill>
                <a:latin typeface="Droid Serif"/>
                <a:ea typeface="Droid Serif"/>
                <a:cs typeface="Droid Serif"/>
                <a:sym typeface="Droid Serif"/>
                <a:rtl val="0"/>
              </a:rPr>
              <a:t>-Wort</a:t>
            </a:r>
          </a:p>
        </p:txBody>
      </p:sp>
      <p:sp>
        <p:nvSpPr>
          <p:cNvPr id="63" name="Shape 63"/>
          <p:cNvSpPr txBox="1"/>
          <p:nvPr/>
        </p:nvSpPr>
        <p:spPr>
          <a:xfrm>
            <a:off x="536825" y="8501775"/>
            <a:ext cx="6486599" cy="1735200"/>
          </a:xfrm>
          <a:prstGeom prst="rect">
            <a:avLst/>
          </a:prstGeom>
          <a:noFill/>
          <a:ln>
            <a:noFill/>
          </a:ln>
        </p:spPr>
        <p:txBody>
          <a:bodyPr anchorCtr="0" anchor="t" bIns="91425" lIns="91425" rIns="91425" tIns="91425">
            <a:noAutofit/>
          </a:bodyPr>
          <a:lstStyle/>
          <a:p>
            <a:pPr indent="101600" lvl="0" marL="0" marR="0" rtl="0" algn="l">
              <a:lnSpc>
                <a:spcPct val="115000"/>
              </a:lnSpc>
              <a:spcBef>
                <a:spcPts val="0"/>
              </a:spcBef>
              <a:spcAft>
                <a:spcPts val="0"/>
              </a:spcAft>
              <a:buClr>
                <a:schemeClr val="dk1"/>
              </a:buClr>
              <a:buSzPct val="25000"/>
              <a:buFont typeface="Arial"/>
              <a:buNone/>
            </a:pPr>
            <a:r>
              <a:rPr b="1" i="0" lang="de" sz="2400" u="none" cap="none" strike="noStrike">
                <a:solidFill>
                  <a:srgbClr val="FFFFFF"/>
                </a:solidFill>
                <a:latin typeface="Droid Serif"/>
                <a:ea typeface="Droid Serif"/>
                <a:cs typeface="Droid Serif"/>
                <a:sym typeface="Droid Serif"/>
                <a:rtl val="0"/>
              </a:rPr>
              <a:t>In dieser Ausgabe:</a:t>
            </a:r>
          </a:p>
          <a:p>
            <a:pPr indent="177800" lvl="0" marL="0" marR="0" rtl="0" algn="l">
              <a:lnSpc>
                <a:spcPct val="115000"/>
              </a:lnSpc>
              <a:spcBef>
                <a:spcPts val="0"/>
              </a:spcBef>
              <a:spcAft>
                <a:spcPts val="0"/>
              </a:spcAft>
              <a:buClr>
                <a:srgbClr val="000000"/>
              </a:buClr>
              <a:buFont typeface="Arial"/>
              <a:buNone/>
            </a:pPr>
            <a:r>
              <a:t/>
            </a:r>
            <a:endParaRPr b="0" i="0" sz="1400" u="none" cap="none" strike="noStrike">
              <a:solidFill>
                <a:srgbClr val="FFFFFF"/>
              </a:solidFill>
              <a:latin typeface="Droid Serif"/>
              <a:ea typeface="Droid Serif"/>
              <a:cs typeface="Droid Serif"/>
              <a:sym typeface="Droid Serif"/>
              <a:rtl val="0"/>
            </a:endParaRPr>
          </a:p>
          <a:p>
            <a:pPr indent="177800" lvl="0" marL="0" marR="0" rtl="0" algn="l">
              <a:lnSpc>
                <a:spcPct val="115000"/>
              </a:lnSpc>
              <a:spcBef>
                <a:spcPts val="0"/>
              </a:spcBef>
              <a:spcAft>
                <a:spcPts val="0"/>
              </a:spcAft>
              <a:buClr>
                <a:srgbClr val="FFFFFF"/>
              </a:buClr>
              <a:buSzPct val="25000"/>
              <a:buFont typeface="Droid Serif"/>
              <a:buNone/>
            </a:pPr>
            <a:r>
              <a:rPr b="0" i="0" lang="de" sz="1400" u="none" cap="none" strike="noStrike">
                <a:solidFill>
                  <a:srgbClr val="FFFFFF"/>
                </a:solidFill>
                <a:latin typeface="Droid Serif"/>
                <a:ea typeface="Droid Serif"/>
                <a:cs typeface="Droid Serif"/>
                <a:sym typeface="Droid Serif"/>
                <a:rtl val="0"/>
              </a:rPr>
              <a:t>Steckbriefe des Brautpaares • Interviews mit Eltern und Freunden</a:t>
            </a:r>
          </a:p>
          <a:p>
            <a:pPr indent="101600" lvl="0" marL="0" marR="0" rtl="0" algn="l">
              <a:lnSpc>
                <a:spcPct val="115000"/>
              </a:lnSpc>
              <a:spcBef>
                <a:spcPts val="0"/>
              </a:spcBef>
              <a:spcAft>
                <a:spcPts val="0"/>
              </a:spcAft>
              <a:buClr>
                <a:schemeClr val="dk1"/>
              </a:buClr>
              <a:buSzPct val="25000"/>
              <a:buFont typeface="Arial"/>
              <a:buNone/>
            </a:pPr>
            <a:r>
              <a:rPr b="0" i="0" lang="de" sz="1400" u="none" cap="none" strike="noStrike">
                <a:solidFill>
                  <a:srgbClr val="FFFFFF"/>
                </a:solidFill>
                <a:latin typeface="Droid Serif"/>
                <a:ea typeface="Droid Serif"/>
                <a:cs typeface="Droid Serif"/>
                <a:sym typeface="Droid Serif"/>
                <a:rtl val="0"/>
              </a:rPr>
              <a:t>Fotostrecke: Junggesellenabschied und unveröffentlichte Fotos</a:t>
            </a:r>
          </a:p>
        </p:txBody>
      </p:sp>
      <p:pic>
        <p:nvPicPr>
          <p:cNvPr id="64" name="Shape 64"/>
          <p:cNvPicPr preferRelativeResize="0"/>
          <p:nvPr/>
        </p:nvPicPr>
        <p:blipFill rotWithShape="1">
          <a:blip r:embed="rId3">
            <a:alphaModFix/>
          </a:blip>
          <a:srcRect b="0" l="0" r="0" t="0"/>
          <a:stretch/>
        </p:blipFill>
        <p:spPr>
          <a:xfrm>
            <a:off x="645000" y="1769800"/>
            <a:ext cx="6142659" cy="4099953"/>
          </a:xfrm>
          <a:prstGeom prst="rect">
            <a:avLst/>
          </a:prstGeom>
          <a:noFill/>
          <a:ln>
            <a:noFill/>
          </a:ln>
        </p:spPr>
      </p:pic>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58" name="Shape 158"/>
        <p:cNvGrpSpPr/>
        <p:nvPr/>
      </p:nvGrpSpPr>
      <p:grpSpPr>
        <a:xfrm>
          <a:off x="0" y="0"/>
          <a:ext cx="0" cy="0"/>
          <a:chOff x="0" y="0"/>
          <a:chExt cx="0" cy="0"/>
        </a:xfrm>
      </p:grpSpPr>
      <p:sp>
        <p:nvSpPr>
          <p:cNvPr id="159" name="Shape 159"/>
          <p:cNvSpPr txBox="1"/>
          <p:nvPr>
            <p:ph type="title"/>
          </p:nvPr>
        </p:nvSpPr>
        <p:spPr>
          <a:xfrm>
            <a:off x="410104" y="903287"/>
            <a:ext cx="7044600" cy="1162498"/>
          </a:xfrm>
          <a:prstGeom prst="rect">
            <a:avLst/>
          </a:prstGeom>
          <a:noFill/>
          <a:ln>
            <a:noFill/>
          </a:ln>
        </p:spPr>
        <p:txBody>
          <a:bodyPr anchorCtr="0" anchor="t" bIns="91425" lIns="91425" rIns="91425" tIns="91425">
            <a:noAutofit/>
          </a:bodyPr>
          <a:lstStyle/>
          <a:p>
            <a:pPr indent="0" lvl="0" marL="0" marR="0" rtl="0" algn="l">
              <a:lnSpc>
                <a:spcPct val="100000"/>
              </a:lnSpc>
              <a:spcBef>
                <a:spcPts val="0"/>
              </a:spcBef>
              <a:spcAft>
                <a:spcPts val="0"/>
              </a:spcAft>
              <a:buClr>
                <a:schemeClr val="dk1"/>
              </a:buClr>
              <a:buSzPct val="25000"/>
              <a:buFont typeface="Droid Serif"/>
              <a:buNone/>
            </a:pPr>
            <a:r>
              <a:rPr b="0" i="0" lang="de" sz="2800" u="none" cap="none" strike="noStrike">
                <a:solidFill>
                  <a:schemeClr val="dk1"/>
                </a:solidFill>
                <a:latin typeface="Droid Serif"/>
                <a:ea typeface="Droid Serif"/>
                <a:cs typeface="Droid Serif"/>
                <a:sym typeface="Droid Serif"/>
                <a:rtl val="0"/>
              </a:rPr>
              <a:t>Junggesellinnenabschied</a:t>
            </a:r>
          </a:p>
        </p:txBody>
      </p:sp>
      <p:sp>
        <p:nvSpPr>
          <p:cNvPr id="160" name="Shape 160"/>
          <p:cNvSpPr txBox="1"/>
          <p:nvPr/>
        </p:nvSpPr>
        <p:spPr>
          <a:xfrm>
            <a:off x="0" y="9862650"/>
            <a:ext cx="7559999" cy="577198"/>
          </a:xfrm>
          <a:prstGeom prst="rect">
            <a:avLst/>
          </a:prstGeom>
          <a:solidFill>
            <a:srgbClr val="CC0000"/>
          </a:solidFill>
          <a:ln>
            <a:noFill/>
          </a:ln>
        </p:spPr>
        <p:txBody>
          <a:bodyPr anchorCtr="0" anchor="ctr" bIns="91425" lIns="91425" rIns="91425" tIns="91425">
            <a:noAutofit/>
          </a:bodyPr>
          <a:lstStyle/>
          <a:p>
            <a:pPr indent="0" lvl="0" marL="0" marR="0" rtl="0" algn="ctr">
              <a:lnSpc>
                <a:spcPct val="100000"/>
              </a:lnSpc>
              <a:spcBef>
                <a:spcPts val="0"/>
              </a:spcBef>
              <a:spcAft>
                <a:spcPts val="0"/>
              </a:spcAft>
              <a:buClr>
                <a:schemeClr val="dk1"/>
              </a:buClr>
              <a:buSzPct val="25000"/>
              <a:buFont typeface="Arial"/>
              <a:buNone/>
            </a:pPr>
            <a:r>
              <a:rPr b="1" i="0" lang="de" sz="1000" u="none" cap="none" strike="noStrike">
                <a:solidFill>
                  <a:srgbClr val="FFFFFF"/>
                </a:solidFill>
                <a:latin typeface="Droid Serif"/>
                <a:ea typeface="Droid Serif"/>
                <a:cs typeface="Droid Serif"/>
                <a:sym typeface="Droid Serif"/>
                <a:rtl val="0"/>
              </a:rPr>
              <a:t>Sonderausgabe</a:t>
            </a:r>
          </a:p>
        </p:txBody>
      </p:sp>
      <p:sp>
        <p:nvSpPr>
          <p:cNvPr id="161" name="Shape 161"/>
          <p:cNvSpPr txBox="1"/>
          <p:nvPr/>
        </p:nvSpPr>
        <p:spPr>
          <a:xfrm>
            <a:off x="0" y="0"/>
            <a:ext cx="7559999" cy="615299"/>
          </a:xfrm>
          <a:prstGeom prst="rect">
            <a:avLst/>
          </a:prstGeom>
          <a:solidFill>
            <a:srgbClr val="CC0000"/>
          </a:solidFill>
          <a:ln>
            <a:noFill/>
          </a:ln>
        </p:spPr>
        <p:txBody>
          <a:bodyPr anchorCtr="0" anchor="ctr" bIns="91425" lIns="91425" rIns="91425" tIns="91425">
            <a:noAutofit/>
          </a:bodyPr>
          <a:lstStyle/>
          <a:p>
            <a:pPr indent="0" lvl="0" marL="0" marR="0" rtl="0" algn="ctr">
              <a:lnSpc>
                <a:spcPct val="100000"/>
              </a:lnSpc>
              <a:spcBef>
                <a:spcPts val="0"/>
              </a:spcBef>
              <a:spcAft>
                <a:spcPts val="0"/>
              </a:spcAft>
              <a:buClr>
                <a:srgbClr val="FFFFFF"/>
              </a:buClr>
              <a:buSzPct val="25000"/>
              <a:buFont typeface="Droid Serif"/>
              <a:buNone/>
            </a:pPr>
            <a:r>
              <a:rPr b="1" i="0" lang="de" sz="1800" u="none" cap="none" strike="noStrike">
                <a:solidFill>
                  <a:srgbClr val="FFFFFF"/>
                </a:solidFill>
                <a:latin typeface="Droid Serif"/>
                <a:ea typeface="Droid Serif"/>
                <a:cs typeface="Droid Serif"/>
                <a:sym typeface="Droid Serif"/>
                <a:rtl val="0"/>
              </a:rPr>
              <a:t>Hochzeit </a:t>
            </a:r>
            <a:r>
              <a:rPr b="1" i="1" lang="de" sz="1800" u="none" cap="none" strike="noStrike">
                <a:solidFill>
                  <a:srgbClr val="FFFFFF"/>
                </a:solidFill>
                <a:latin typeface="Droid Serif"/>
                <a:ea typeface="Droid Serif"/>
                <a:cs typeface="Droid Serif"/>
                <a:sym typeface="Droid Serif"/>
                <a:rtl val="0"/>
              </a:rPr>
              <a:t>aktuell</a:t>
            </a:r>
          </a:p>
        </p:txBody>
      </p:sp>
      <p:pic>
        <p:nvPicPr>
          <p:cNvPr id="162" name="Shape 162"/>
          <p:cNvPicPr preferRelativeResize="0"/>
          <p:nvPr/>
        </p:nvPicPr>
        <p:blipFill rotWithShape="1">
          <a:blip r:embed="rId3">
            <a:alphaModFix/>
          </a:blip>
          <a:srcRect b="19305" l="18319" r="20692" t="18679"/>
          <a:stretch/>
        </p:blipFill>
        <p:spPr>
          <a:xfrm>
            <a:off x="557475" y="2453158"/>
            <a:ext cx="3067653" cy="3121476"/>
          </a:xfrm>
          <a:prstGeom prst="rect">
            <a:avLst/>
          </a:prstGeom>
          <a:noFill/>
          <a:ln>
            <a:noFill/>
          </a:ln>
        </p:spPr>
      </p:pic>
      <p:pic>
        <p:nvPicPr>
          <p:cNvPr id="163" name="Shape 163"/>
          <p:cNvPicPr preferRelativeResize="0"/>
          <p:nvPr/>
        </p:nvPicPr>
        <p:blipFill rotWithShape="1">
          <a:blip r:embed="rId3">
            <a:alphaModFix/>
          </a:blip>
          <a:srcRect b="19305" l="18319" r="20692" t="18679"/>
          <a:stretch/>
        </p:blipFill>
        <p:spPr>
          <a:xfrm>
            <a:off x="3871400" y="2453158"/>
            <a:ext cx="3067653" cy="3121476"/>
          </a:xfrm>
          <a:prstGeom prst="rect">
            <a:avLst/>
          </a:prstGeom>
          <a:noFill/>
          <a:ln>
            <a:noFill/>
          </a:ln>
        </p:spPr>
      </p:pic>
      <p:pic>
        <p:nvPicPr>
          <p:cNvPr id="164" name="Shape 164"/>
          <p:cNvPicPr preferRelativeResize="0"/>
          <p:nvPr/>
        </p:nvPicPr>
        <p:blipFill rotWithShape="1">
          <a:blip r:embed="rId3">
            <a:alphaModFix/>
          </a:blip>
          <a:srcRect b="19305" l="18319" r="20692" t="18679"/>
          <a:stretch/>
        </p:blipFill>
        <p:spPr>
          <a:xfrm>
            <a:off x="557475" y="5833951"/>
            <a:ext cx="3067653" cy="3121476"/>
          </a:xfrm>
          <a:prstGeom prst="rect">
            <a:avLst/>
          </a:prstGeom>
          <a:noFill/>
          <a:ln>
            <a:noFill/>
          </a:ln>
        </p:spPr>
      </p:pic>
      <p:pic>
        <p:nvPicPr>
          <p:cNvPr id="165" name="Shape 165"/>
          <p:cNvPicPr preferRelativeResize="0"/>
          <p:nvPr/>
        </p:nvPicPr>
        <p:blipFill rotWithShape="1">
          <a:blip r:embed="rId3">
            <a:alphaModFix/>
          </a:blip>
          <a:srcRect b="19305" l="18319" r="20692" t="18679"/>
          <a:stretch/>
        </p:blipFill>
        <p:spPr>
          <a:xfrm>
            <a:off x="3871400" y="5833951"/>
            <a:ext cx="3067653" cy="3121476"/>
          </a:xfrm>
          <a:prstGeom prst="rect">
            <a:avLst/>
          </a:prstGeom>
          <a:noFill/>
          <a:ln>
            <a:noFill/>
          </a:ln>
        </p:spPr>
      </p:pic>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69" name="Shape 169"/>
        <p:cNvGrpSpPr/>
        <p:nvPr/>
      </p:nvGrpSpPr>
      <p:grpSpPr>
        <a:xfrm>
          <a:off x="0" y="0"/>
          <a:ext cx="0" cy="0"/>
          <a:chOff x="0" y="0"/>
          <a:chExt cx="0" cy="0"/>
        </a:xfrm>
      </p:grpSpPr>
      <p:sp>
        <p:nvSpPr>
          <p:cNvPr id="170" name="Shape 170"/>
          <p:cNvSpPr txBox="1"/>
          <p:nvPr>
            <p:ph type="title"/>
          </p:nvPr>
        </p:nvSpPr>
        <p:spPr>
          <a:xfrm>
            <a:off x="410104" y="903287"/>
            <a:ext cx="7044600" cy="1162498"/>
          </a:xfrm>
          <a:prstGeom prst="rect">
            <a:avLst/>
          </a:prstGeom>
          <a:noFill/>
          <a:ln>
            <a:noFill/>
          </a:ln>
        </p:spPr>
        <p:txBody>
          <a:bodyPr anchorCtr="0" anchor="t" bIns="91425" lIns="91425" rIns="91425" tIns="91425">
            <a:noAutofit/>
          </a:bodyPr>
          <a:lstStyle/>
          <a:p>
            <a:pPr indent="0" lvl="0" marL="0" marR="0" rtl="0" algn="l">
              <a:lnSpc>
                <a:spcPct val="100000"/>
              </a:lnSpc>
              <a:spcBef>
                <a:spcPts val="0"/>
              </a:spcBef>
              <a:spcAft>
                <a:spcPts val="0"/>
              </a:spcAft>
              <a:buClr>
                <a:schemeClr val="dk1"/>
              </a:buClr>
              <a:buSzPct val="25000"/>
              <a:buFont typeface="Droid Serif"/>
              <a:buNone/>
            </a:pPr>
            <a:r>
              <a:rPr b="0" i="0" lang="de" sz="2800" u="none" cap="none" strike="noStrike">
                <a:solidFill>
                  <a:schemeClr val="dk1"/>
                </a:solidFill>
                <a:latin typeface="Droid Serif"/>
                <a:ea typeface="Droid Serif"/>
                <a:cs typeface="Droid Serif"/>
                <a:sym typeface="Droid Serif"/>
                <a:rtl val="0"/>
              </a:rPr>
              <a:t>Junggesellenabschied</a:t>
            </a:r>
          </a:p>
        </p:txBody>
      </p:sp>
      <p:sp>
        <p:nvSpPr>
          <p:cNvPr id="171" name="Shape 171"/>
          <p:cNvSpPr txBox="1"/>
          <p:nvPr/>
        </p:nvSpPr>
        <p:spPr>
          <a:xfrm>
            <a:off x="0" y="9862650"/>
            <a:ext cx="7559999" cy="577198"/>
          </a:xfrm>
          <a:prstGeom prst="rect">
            <a:avLst/>
          </a:prstGeom>
          <a:solidFill>
            <a:srgbClr val="CC0000"/>
          </a:solidFill>
          <a:ln>
            <a:noFill/>
          </a:ln>
        </p:spPr>
        <p:txBody>
          <a:bodyPr anchorCtr="0" anchor="ctr" bIns="91425" lIns="91425" rIns="91425" tIns="91425">
            <a:noAutofit/>
          </a:bodyPr>
          <a:lstStyle/>
          <a:p>
            <a:pPr indent="0" lvl="0" marL="0" marR="0" rtl="0" algn="ctr">
              <a:lnSpc>
                <a:spcPct val="100000"/>
              </a:lnSpc>
              <a:spcBef>
                <a:spcPts val="0"/>
              </a:spcBef>
              <a:spcAft>
                <a:spcPts val="0"/>
              </a:spcAft>
              <a:buClr>
                <a:schemeClr val="dk1"/>
              </a:buClr>
              <a:buSzPct val="25000"/>
              <a:buFont typeface="Arial"/>
              <a:buNone/>
            </a:pPr>
            <a:r>
              <a:rPr b="1" i="0" lang="de" sz="1000" u="none" cap="none" strike="noStrike">
                <a:solidFill>
                  <a:srgbClr val="FFFFFF"/>
                </a:solidFill>
                <a:latin typeface="Droid Serif"/>
                <a:ea typeface="Droid Serif"/>
                <a:cs typeface="Droid Serif"/>
                <a:sym typeface="Droid Serif"/>
                <a:rtl val="0"/>
              </a:rPr>
              <a:t>Sonderausgabe</a:t>
            </a:r>
          </a:p>
        </p:txBody>
      </p:sp>
      <p:sp>
        <p:nvSpPr>
          <p:cNvPr id="172" name="Shape 172"/>
          <p:cNvSpPr txBox="1"/>
          <p:nvPr/>
        </p:nvSpPr>
        <p:spPr>
          <a:xfrm>
            <a:off x="0" y="0"/>
            <a:ext cx="7559999" cy="615299"/>
          </a:xfrm>
          <a:prstGeom prst="rect">
            <a:avLst/>
          </a:prstGeom>
          <a:solidFill>
            <a:srgbClr val="CC0000"/>
          </a:solidFill>
          <a:ln>
            <a:noFill/>
          </a:ln>
        </p:spPr>
        <p:txBody>
          <a:bodyPr anchorCtr="0" anchor="ctr" bIns="91425" lIns="91425" rIns="91425" tIns="91425">
            <a:noAutofit/>
          </a:bodyPr>
          <a:lstStyle/>
          <a:p>
            <a:pPr indent="0" lvl="0" marL="0" marR="0" rtl="0" algn="ctr">
              <a:lnSpc>
                <a:spcPct val="100000"/>
              </a:lnSpc>
              <a:spcBef>
                <a:spcPts val="0"/>
              </a:spcBef>
              <a:spcAft>
                <a:spcPts val="0"/>
              </a:spcAft>
              <a:buClr>
                <a:srgbClr val="FFFFFF"/>
              </a:buClr>
              <a:buSzPct val="25000"/>
              <a:buFont typeface="Droid Serif"/>
              <a:buNone/>
            </a:pPr>
            <a:r>
              <a:rPr b="1" i="0" lang="de" sz="1800" u="none" cap="none" strike="noStrike">
                <a:solidFill>
                  <a:srgbClr val="FFFFFF"/>
                </a:solidFill>
                <a:latin typeface="Droid Serif"/>
                <a:ea typeface="Droid Serif"/>
                <a:cs typeface="Droid Serif"/>
                <a:sym typeface="Droid Serif"/>
                <a:rtl val="0"/>
              </a:rPr>
              <a:t>Hochzeit </a:t>
            </a:r>
            <a:r>
              <a:rPr b="1" i="1" lang="de" sz="1800" u="none" cap="none" strike="noStrike">
                <a:solidFill>
                  <a:srgbClr val="FFFFFF"/>
                </a:solidFill>
                <a:latin typeface="Droid Serif"/>
                <a:ea typeface="Droid Serif"/>
                <a:cs typeface="Droid Serif"/>
                <a:sym typeface="Droid Serif"/>
                <a:rtl val="0"/>
              </a:rPr>
              <a:t>aktuell</a:t>
            </a:r>
          </a:p>
        </p:txBody>
      </p:sp>
      <p:pic>
        <p:nvPicPr>
          <p:cNvPr id="173" name="Shape 173"/>
          <p:cNvPicPr preferRelativeResize="0"/>
          <p:nvPr/>
        </p:nvPicPr>
        <p:blipFill rotWithShape="1">
          <a:blip r:embed="rId3">
            <a:alphaModFix/>
          </a:blip>
          <a:srcRect b="19305" l="18319" r="20692" t="18679"/>
          <a:stretch/>
        </p:blipFill>
        <p:spPr>
          <a:xfrm>
            <a:off x="557475" y="2453158"/>
            <a:ext cx="3067653" cy="3121476"/>
          </a:xfrm>
          <a:prstGeom prst="rect">
            <a:avLst/>
          </a:prstGeom>
          <a:noFill/>
          <a:ln>
            <a:noFill/>
          </a:ln>
        </p:spPr>
      </p:pic>
      <p:pic>
        <p:nvPicPr>
          <p:cNvPr id="174" name="Shape 174"/>
          <p:cNvPicPr preferRelativeResize="0"/>
          <p:nvPr/>
        </p:nvPicPr>
        <p:blipFill rotWithShape="1">
          <a:blip r:embed="rId3">
            <a:alphaModFix/>
          </a:blip>
          <a:srcRect b="19305" l="18319" r="20692" t="18679"/>
          <a:stretch/>
        </p:blipFill>
        <p:spPr>
          <a:xfrm>
            <a:off x="3871400" y="2453158"/>
            <a:ext cx="3067653" cy="3121476"/>
          </a:xfrm>
          <a:prstGeom prst="rect">
            <a:avLst/>
          </a:prstGeom>
          <a:noFill/>
          <a:ln>
            <a:noFill/>
          </a:ln>
        </p:spPr>
      </p:pic>
      <p:pic>
        <p:nvPicPr>
          <p:cNvPr id="175" name="Shape 175"/>
          <p:cNvPicPr preferRelativeResize="0"/>
          <p:nvPr/>
        </p:nvPicPr>
        <p:blipFill rotWithShape="1">
          <a:blip r:embed="rId3">
            <a:alphaModFix/>
          </a:blip>
          <a:srcRect b="19305" l="18319" r="20692" t="18679"/>
          <a:stretch/>
        </p:blipFill>
        <p:spPr>
          <a:xfrm>
            <a:off x="557475" y="5833951"/>
            <a:ext cx="3067653" cy="3121476"/>
          </a:xfrm>
          <a:prstGeom prst="rect">
            <a:avLst/>
          </a:prstGeom>
          <a:noFill/>
          <a:ln>
            <a:noFill/>
          </a:ln>
        </p:spPr>
      </p:pic>
      <p:pic>
        <p:nvPicPr>
          <p:cNvPr id="176" name="Shape 176"/>
          <p:cNvPicPr preferRelativeResize="0"/>
          <p:nvPr/>
        </p:nvPicPr>
        <p:blipFill rotWithShape="1">
          <a:blip r:embed="rId3">
            <a:alphaModFix/>
          </a:blip>
          <a:srcRect b="19305" l="18319" r="20692" t="18679"/>
          <a:stretch/>
        </p:blipFill>
        <p:spPr>
          <a:xfrm>
            <a:off x="3871400" y="5833951"/>
            <a:ext cx="3067653" cy="3121476"/>
          </a:xfrm>
          <a:prstGeom prst="rect">
            <a:avLst/>
          </a:prstGeom>
          <a:noFill/>
          <a:ln>
            <a:noFill/>
          </a:ln>
        </p:spPr>
      </p:pic>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0" name="Shape 180"/>
        <p:cNvGrpSpPr/>
        <p:nvPr/>
      </p:nvGrpSpPr>
      <p:grpSpPr>
        <a:xfrm>
          <a:off x="0" y="0"/>
          <a:ext cx="0" cy="0"/>
          <a:chOff x="0" y="0"/>
          <a:chExt cx="0" cy="0"/>
        </a:xfrm>
      </p:grpSpPr>
      <p:sp>
        <p:nvSpPr>
          <p:cNvPr id="181" name="Shape 181"/>
          <p:cNvSpPr txBox="1"/>
          <p:nvPr>
            <p:ph type="title"/>
          </p:nvPr>
        </p:nvSpPr>
        <p:spPr>
          <a:xfrm>
            <a:off x="410104" y="903287"/>
            <a:ext cx="7044600" cy="1162498"/>
          </a:xfrm>
          <a:prstGeom prst="rect">
            <a:avLst/>
          </a:prstGeom>
          <a:noFill/>
          <a:ln>
            <a:noFill/>
          </a:ln>
        </p:spPr>
        <p:txBody>
          <a:bodyPr anchorCtr="0" anchor="t" bIns="91425" lIns="91425" rIns="91425" tIns="91425">
            <a:noAutofit/>
          </a:bodyPr>
          <a:lstStyle/>
          <a:p>
            <a:pPr indent="0" lvl="0" marL="0" marR="0" rtl="0" algn="l">
              <a:lnSpc>
                <a:spcPct val="100000"/>
              </a:lnSpc>
              <a:spcBef>
                <a:spcPts val="0"/>
              </a:spcBef>
              <a:spcAft>
                <a:spcPts val="0"/>
              </a:spcAft>
              <a:buClr>
                <a:schemeClr val="dk1"/>
              </a:buClr>
              <a:buSzPct val="25000"/>
              <a:buFont typeface="Droid Serif"/>
              <a:buNone/>
            </a:pPr>
            <a:r>
              <a:rPr b="0" i="0" lang="de" sz="2800" u="none" cap="none" strike="noStrike">
                <a:solidFill>
                  <a:schemeClr val="dk1"/>
                </a:solidFill>
                <a:latin typeface="Droid Serif"/>
                <a:ea typeface="Droid Serif"/>
                <a:cs typeface="Droid Serif"/>
                <a:sym typeface="Droid Serif"/>
                <a:rtl val="0"/>
              </a:rPr>
              <a:t>Leerseite. Bei Bedarf löschen oder duplizieren.</a:t>
            </a:r>
          </a:p>
        </p:txBody>
      </p:sp>
      <p:sp>
        <p:nvSpPr>
          <p:cNvPr id="182" name="Shape 182"/>
          <p:cNvSpPr txBox="1"/>
          <p:nvPr/>
        </p:nvSpPr>
        <p:spPr>
          <a:xfrm>
            <a:off x="0" y="9862650"/>
            <a:ext cx="7559999" cy="577198"/>
          </a:xfrm>
          <a:prstGeom prst="rect">
            <a:avLst/>
          </a:prstGeom>
          <a:solidFill>
            <a:srgbClr val="CC0000"/>
          </a:solidFill>
          <a:ln>
            <a:noFill/>
          </a:ln>
        </p:spPr>
        <p:txBody>
          <a:bodyPr anchorCtr="0" anchor="ctr" bIns="91425" lIns="91425" rIns="91425" tIns="91425">
            <a:noAutofit/>
          </a:bodyPr>
          <a:lstStyle/>
          <a:p>
            <a:pPr indent="0" lvl="0" marL="0" marR="0" rtl="0" algn="ctr">
              <a:lnSpc>
                <a:spcPct val="100000"/>
              </a:lnSpc>
              <a:spcBef>
                <a:spcPts val="0"/>
              </a:spcBef>
              <a:spcAft>
                <a:spcPts val="0"/>
              </a:spcAft>
              <a:buClr>
                <a:schemeClr val="dk1"/>
              </a:buClr>
              <a:buSzPct val="25000"/>
              <a:buFont typeface="Arial"/>
              <a:buNone/>
            </a:pPr>
            <a:r>
              <a:rPr b="1" i="0" lang="de" sz="1000" u="none" cap="none" strike="noStrike">
                <a:solidFill>
                  <a:srgbClr val="FFFFFF"/>
                </a:solidFill>
                <a:latin typeface="Droid Serif"/>
                <a:ea typeface="Droid Serif"/>
                <a:cs typeface="Droid Serif"/>
                <a:sym typeface="Droid Serif"/>
                <a:rtl val="0"/>
              </a:rPr>
              <a:t>Sonderausgabe</a:t>
            </a:r>
          </a:p>
        </p:txBody>
      </p:sp>
      <p:sp>
        <p:nvSpPr>
          <p:cNvPr id="183" name="Shape 183"/>
          <p:cNvSpPr txBox="1"/>
          <p:nvPr/>
        </p:nvSpPr>
        <p:spPr>
          <a:xfrm>
            <a:off x="0" y="0"/>
            <a:ext cx="7559999" cy="615299"/>
          </a:xfrm>
          <a:prstGeom prst="rect">
            <a:avLst/>
          </a:prstGeom>
          <a:solidFill>
            <a:srgbClr val="CC0000"/>
          </a:solidFill>
          <a:ln>
            <a:noFill/>
          </a:ln>
        </p:spPr>
        <p:txBody>
          <a:bodyPr anchorCtr="0" anchor="ctr" bIns="91425" lIns="91425" rIns="91425" tIns="91425">
            <a:noAutofit/>
          </a:bodyPr>
          <a:lstStyle/>
          <a:p>
            <a:pPr indent="0" lvl="0" marL="0" marR="0" rtl="0" algn="ctr">
              <a:lnSpc>
                <a:spcPct val="100000"/>
              </a:lnSpc>
              <a:spcBef>
                <a:spcPts val="0"/>
              </a:spcBef>
              <a:spcAft>
                <a:spcPts val="0"/>
              </a:spcAft>
              <a:buClr>
                <a:srgbClr val="FFFFFF"/>
              </a:buClr>
              <a:buSzPct val="25000"/>
              <a:buFont typeface="Droid Serif"/>
              <a:buNone/>
            </a:pPr>
            <a:r>
              <a:rPr b="1" i="0" lang="de" sz="1800" u="none" cap="none" strike="noStrike">
                <a:solidFill>
                  <a:srgbClr val="FFFFFF"/>
                </a:solidFill>
                <a:latin typeface="Droid Serif"/>
                <a:ea typeface="Droid Serif"/>
                <a:cs typeface="Droid Serif"/>
                <a:sym typeface="Droid Serif"/>
                <a:rtl val="0"/>
              </a:rPr>
              <a:t>Hochzeit </a:t>
            </a:r>
            <a:r>
              <a:rPr b="1" i="1" lang="de" sz="1800" u="none" cap="none" strike="noStrike">
                <a:solidFill>
                  <a:srgbClr val="FFFFFF"/>
                </a:solidFill>
                <a:latin typeface="Droid Serif"/>
                <a:ea typeface="Droid Serif"/>
                <a:cs typeface="Droid Serif"/>
                <a:sym typeface="Droid Serif"/>
                <a:rtl val="0"/>
              </a:rPr>
              <a:t>aktuell</a:t>
            </a: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7" name="Shape 187"/>
        <p:cNvGrpSpPr/>
        <p:nvPr/>
      </p:nvGrpSpPr>
      <p:grpSpPr>
        <a:xfrm>
          <a:off x="0" y="0"/>
          <a:ext cx="0" cy="0"/>
          <a:chOff x="0" y="0"/>
          <a:chExt cx="0" cy="0"/>
        </a:xfrm>
      </p:grpSpPr>
      <p:sp>
        <p:nvSpPr>
          <p:cNvPr id="188" name="Shape 188"/>
          <p:cNvSpPr txBox="1"/>
          <p:nvPr>
            <p:ph type="title"/>
          </p:nvPr>
        </p:nvSpPr>
        <p:spPr>
          <a:xfrm>
            <a:off x="410104" y="903287"/>
            <a:ext cx="7044600" cy="1162498"/>
          </a:xfrm>
          <a:prstGeom prst="rect">
            <a:avLst/>
          </a:prstGeom>
          <a:noFill/>
          <a:ln>
            <a:noFill/>
          </a:ln>
        </p:spPr>
        <p:txBody>
          <a:bodyPr anchorCtr="0" anchor="t" bIns="91425" lIns="91425" rIns="91425" tIns="91425">
            <a:noAutofit/>
          </a:bodyPr>
          <a:lstStyle/>
          <a:p>
            <a:pPr indent="0" lvl="0" marL="0" marR="0" rtl="0" algn="l">
              <a:lnSpc>
                <a:spcPct val="100000"/>
              </a:lnSpc>
              <a:spcBef>
                <a:spcPts val="0"/>
              </a:spcBef>
              <a:spcAft>
                <a:spcPts val="0"/>
              </a:spcAft>
              <a:buClr>
                <a:schemeClr val="dk1"/>
              </a:buClr>
              <a:buSzPct val="25000"/>
              <a:buFont typeface="Droid Serif"/>
              <a:buNone/>
            </a:pPr>
            <a:r>
              <a:rPr b="0" i="0" lang="de" sz="2800" u="none" cap="none" strike="noStrike">
                <a:solidFill>
                  <a:schemeClr val="dk1"/>
                </a:solidFill>
                <a:latin typeface="Droid Serif"/>
                <a:ea typeface="Droid Serif"/>
                <a:cs typeface="Droid Serif"/>
                <a:sym typeface="Droid Serif"/>
                <a:rtl val="0"/>
              </a:rPr>
              <a:t>Leerseite. Bei Bedarf löschen oder duplizieren.</a:t>
            </a:r>
          </a:p>
        </p:txBody>
      </p:sp>
      <p:sp>
        <p:nvSpPr>
          <p:cNvPr id="189" name="Shape 189"/>
          <p:cNvSpPr txBox="1"/>
          <p:nvPr/>
        </p:nvSpPr>
        <p:spPr>
          <a:xfrm>
            <a:off x="0" y="9862650"/>
            <a:ext cx="7559999" cy="577198"/>
          </a:xfrm>
          <a:prstGeom prst="rect">
            <a:avLst/>
          </a:prstGeom>
          <a:solidFill>
            <a:srgbClr val="CC0000"/>
          </a:solidFill>
          <a:ln>
            <a:noFill/>
          </a:ln>
        </p:spPr>
        <p:txBody>
          <a:bodyPr anchorCtr="0" anchor="ctr" bIns="91425" lIns="91425" rIns="91425" tIns="91425">
            <a:noAutofit/>
          </a:bodyPr>
          <a:lstStyle/>
          <a:p>
            <a:pPr indent="0" lvl="0" marL="0" marR="0" rtl="0" algn="ctr">
              <a:lnSpc>
                <a:spcPct val="100000"/>
              </a:lnSpc>
              <a:spcBef>
                <a:spcPts val="0"/>
              </a:spcBef>
              <a:spcAft>
                <a:spcPts val="0"/>
              </a:spcAft>
              <a:buClr>
                <a:schemeClr val="dk1"/>
              </a:buClr>
              <a:buSzPct val="25000"/>
              <a:buFont typeface="Arial"/>
              <a:buNone/>
            </a:pPr>
            <a:r>
              <a:rPr b="1" i="0" lang="de" sz="1000" u="none" cap="none" strike="noStrike">
                <a:solidFill>
                  <a:srgbClr val="FFFFFF"/>
                </a:solidFill>
                <a:latin typeface="Droid Serif"/>
                <a:ea typeface="Droid Serif"/>
                <a:cs typeface="Droid Serif"/>
                <a:sym typeface="Droid Serif"/>
                <a:rtl val="0"/>
              </a:rPr>
              <a:t>Sonderausgabe</a:t>
            </a:r>
          </a:p>
        </p:txBody>
      </p:sp>
      <p:sp>
        <p:nvSpPr>
          <p:cNvPr id="190" name="Shape 190"/>
          <p:cNvSpPr txBox="1"/>
          <p:nvPr/>
        </p:nvSpPr>
        <p:spPr>
          <a:xfrm>
            <a:off x="0" y="0"/>
            <a:ext cx="7559999" cy="615299"/>
          </a:xfrm>
          <a:prstGeom prst="rect">
            <a:avLst/>
          </a:prstGeom>
          <a:solidFill>
            <a:srgbClr val="CC0000"/>
          </a:solidFill>
          <a:ln>
            <a:noFill/>
          </a:ln>
        </p:spPr>
        <p:txBody>
          <a:bodyPr anchorCtr="0" anchor="ctr" bIns="91425" lIns="91425" rIns="91425" tIns="91425">
            <a:noAutofit/>
          </a:bodyPr>
          <a:lstStyle/>
          <a:p>
            <a:pPr indent="0" lvl="0" marL="0" marR="0" rtl="0" algn="ctr">
              <a:lnSpc>
                <a:spcPct val="100000"/>
              </a:lnSpc>
              <a:spcBef>
                <a:spcPts val="0"/>
              </a:spcBef>
              <a:spcAft>
                <a:spcPts val="0"/>
              </a:spcAft>
              <a:buClr>
                <a:srgbClr val="FFFFFF"/>
              </a:buClr>
              <a:buSzPct val="25000"/>
              <a:buFont typeface="Droid Serif"/>
              <a:buNone/>
            </a:pPr>
            <a:r>
              <a:rPr b="1" i="0" lang="de" sz="1800" u="none" cap="none" strike="noStrike">
                <a:solidFill>
                  <a:srgbClr val="FFFFFF"/>
                </a:solidFill>
                <a:latin typeface="Droid Serif"/>
                <a:ea typeface="Droid Serif"/>
                <a:cs typeface="Droid Serif"/>
                <a:sym typeface="Droid Serif"/>
                <a:rtl val="0"/>
              </a:rPr>
              <a:t>Hochzeit </a:t>
            </a:r>
            <a:r>
              <a:rPr b="1" i="1" lang="de" sz="1800" u="none" cap="none" strike="noStrike">
                <a:solidFill>
                  <a:srgbClr val="FFFFFF"/>
                </a:solidFill>
                <a:latin typeface="Droid Serif"/>
                <a:ea typeface="Droid Serif"/>
                <a:cs typeface="Droid Serif"/>
                <a:sym typeface="Droid Serif"/>
                <a:rtl val="0"/>
              </a:rPr>
              <a:t>aktuell</a:t>
            </a:r>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94" name="Shape 194"/>
        <p:cNvGrpSpPr/>
        <p:nvPr/>
      </p:nvGrpSpPr>
      <p:grpSpPr>
        <a:xfrm>
          <a:off x="0" y="0"/>
          <a:ext cx="0" cy="0"/>
          <a:chOff x="0" y="0"/>
          <a:chExt cx="0" cy="0"/>
        </a:xfrm>
      </p:grpSpPr>
      <p:sp>
        <p:nvSpPr>
          <p:cNvPr id="195" name="Shape 195"/>
          <p:cNvSpPr txBox="1"/>
          <p:nvPr>
            <p:ph type="title"/>
          </p:nvPr>
        </p:nvSpPr>
        <p:spPr>
          <a:xfrm>
            <a:off x="410104" y="903287"/>
            <a:ext cx="7044600" cy="1162498"/>
          </a:xfrm>
          <a:prstGeom prst="rect">
            <a:avLst/>
          </a:prstGeom>
          <a:noFill/>
          <a:ln>
            <a:noFill/>
          </a:ln>
        </p:spPr>
        <p:txBody>
          <a:bodyPr anchorCtr="0" anchor="t" bIns="91425" lIns="91425" rIns="91425" tIns="91425">
            <a:noAutofit/>
          </a:bodyPr>
          <a:lstStyle/>
          <a:p>
            <a:pPr indent="0" lvl="0" marL="0" marR="0" rtl="0" algn="l">
              <a:lnSpc>
                <a:spcPct val="100000"/>
              </a:lnSpc>
              <a:spcBef>
                <a:spcPts val="0"/>
              </a:spcBef>
              <a:spcAft>
                <a:spcPts val="0"/>
              </a:spcAft>
              <a:buClr>
                <a:schemeClr val="dk1"/>
              </a:buClr>
              <a:buSzPct val="25000"/>
              <a:buFont typeface="Droid Serif"/>
              <a:buNone/>
            </a:pPr>
            <a:r>
              <a:rPr b="0" i="0" lang="de" sz="2800" u="none" cap="none" strike="noStrike">
                <a:solidFill>
                  <a:schemeClr val="dk1"/>
                </a:solidFill>
                <a:latin typeface="Droid Serif"/>
                <a:ea typeface="Droid Serif"/>
                <a:cs typeface="Droid Serif"/>
                <a:sym typeface="Droid Serif"/>
                <a:rtl val="0"/>
              </a:rPr>
              <a:t>Leerseite. Bei Bedarf löschen oder duplizieren.</a:t>
            </a:r>
          </a:p>
        </p:txBody>
      </p:sp>
      <p:sp>
        <p:nvSpPr>
          <p:cNvPr id="196" name="Shape 196"/>
          <p:cNvSpPr txBox="1"/>
          <p:nvPr/>
        </p:nvSpPr>
        <p:spPr>
          <a:xfrm>
            <a:off x="0" y="9862650"/>
            <a:ext cx="7559999" cy="577198"/>
          </a:xfrm>
          <a:prstGeom prst="rect">
            <a:avLst/>
          </a:prstGeom>
          <a:solidFill>
            <a:srgbClr val="CC0000"/>
          </a:solidFill>
          <a:ln>
            <a:noFill/>
          </a:ln>
        </p:spPr>
        <p:txBody>
          <a:bodyPr anchorCtr="0" anchor="ctr" bIns="91425" lIns="91425" rIns="91425" tIns="91425">
            <a:noAutofit/>
          </a:bodyPr>
          <a:lstStyle/>
          <a:p>
            <a:pPr indent="0" lvl="0" marL="0" marR="0" rtl="0" algn="ctr">
              <a:lnSpc>
                <a:spcPct val="100000"/>
              </a:lnSpc>
              <a:spcBef>
                <a:spcPts val="0"/>
              </a:spcBef>
              <a:spcAft>
                <a:spcPts val="0"/>
              </a:spcAft>
              <a:buClr>
                <a:schemeClr val="dk1"/>
              </a:buClr>
              <a:buSzPct val="25000"/>
              <a:buFont typeface="Arial"/>
              <a:buNone/>
            </a:pPr>
            <a:r>
              <a:rPr b="1" i="0" lang="de" sz="1000" u="none" cap="none" strike="noStrike">
                <a:solidFill>
                  <a:srgbClr val="FFFFFF"/>
                </a:solidFill>
                <a:latin typeface="Droid Serif"/>
                <a:ea typeface="Droid Serif"/>
                <a:cs typeface="Droid Serif"/>
                <a:sym typeface="Droid Serif"/>
                <a:rtl val="0"/>
              </a:rPr>
              <a:t>Sonderausgabe</a:t>
            </a:r>
          </a:p>
        </p:txBody>
      </p:sp>
      <p:sp>
        <p:nvSpPr>
          <p:cNvPr id="197" name="Shape 197"/>
          <p:cNvSpPr txBox="1"/>
          <p:nvPr/>
        </p:nvSpPr>
        <p:spPr>
          <a:xfrm>
            <a:off x="0" y="0"/>
            <a:ext cx="7559999" cy="615299"/>
          </a:xfrm>
          <a:prstGeom prst="rect">
            <a:avLst/>
          </a:prstGeom>
          <a:solidFill>
            <a:srgbClr val="CC0000"/>
          </a:solidFill>
          <a:ln>
            <a:noFill/>
          </a:ln>
        </p:spPr>
        <p:txBody>
          <a:bodyPr anchorCtr="0" anchor="ctr" bIns="91425" lIns="91425" rIns="91425" tIns="91425">
            <a:noAutofit/>
          </a:bodyPr>
          <a:lstStyle/>
          <a:p>
            <a:pPr indent="0" lvl="0" marL="0" marR="0" rtl="0" algn="ctr">
              <a:lnSpc>
                <a:spcPct val="100000"/>
              </a:lnSpc>
              <a:spcBef>
                <a:spcPts val="0"/>
              </a:spcBef>
              <a:spcAft>
                <a:spcPts val="0"/>
              </a:spcAft>
              <a:buClr>
                <a:srgbClr val="FFFFFF"/>
              </a:buClr>
              <a:buSzPct val="25000"/>
              <a:buFont typeface="Droid Serif"/>
              <a:buNone/>
            </a:pPr>
            <a:r>
              <a:rPr b="1" i="0" lang="de" sz="1800" u="none" cap="none" strike="noStrike">
                <a:solidFill>
                  <a:srgbClr val="FFFFFF"/>
                </a:solidFill>
                <a:latin typeface="Droid Serif"/>
                <a:ea typeface="Droid Serif"/>
                <a:cs typeface="Droid Serif"/>
                <a:sym typeface="Droid Serif"/>
                <a:rtl val="0"/>
              </a:rPr>
              <a:t>Hochzeit </a:t>
            </a:r>
            <a:r>
              <a:rPr b="1" i="1" lang="de" sz="1800" u="none" cap="none" strike="noStrike">
                <a:solidFill>
                  <a:srgbClr val="FFFFFF"/>
                </a:solidFill>
                <a:latin typeface="Droid Serif"/>
                <a:ea typeface="Droid Serif"/>
                <a:cs typeface="Droid Serif"/>
                <a:sym typeface="Droid Serif"/>
                <a:rtl val="0"/>
              </a:rPr>
              <a:t>aktuell</a:t>
            </a:r>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01" name="Shape 201"/>
        <p:cNvGrpSpPr/>
        <p:nvPr/>
      </p:nvGrpSpPr>
      <p:grpSpPr>
        <a:xfrm>
          <a:off x="0" y="0"/>
          <a:ext cx="0" cy="0"/>
          <a:chOff x="0" y="0"/>
          <a:chExt cx="0" cy="0"/>
        </a:xfrm>
      </p:grpSpPr>
      <p:sp>
        <p:nvSpPr>
          <p:cNvPr id="202" name="Shape 202"/>
          <p:cNvSpPr txBox="1"/>
          <p:nvPr>
            <p:ph type="title"/>
          </p:nvPr>
        </p:nvSpPr>
        <p:spPr>
          <a:xfrm>
            <a:off x="410104" y="903287"/>
            <a:ext cx="7044600" cy="1162498"/>
          </a:xfrm>
          <a:prstGeom prst="rect">
            <a:avLst/>
          </a:prstGeom>
          <a:noFill/>
          <a:ln>
            <a:noFill/>
          </a:ln>
        </p:spPr>
        <p:txBody>
          <a:bodyPr anchorCtr="0" anchor="t" bIns="91425" lIns="91425" rIns="91425" tIns="91425">
            <a:noAutofit/>
          </a:bodyPr>
          <a:lstStyle/>
          <a:p>
            <a:pPr indent="0" lvl="0" marL="0" marR="0" rtl="0" algn="l">
              <a:lnSpc>
                <a:spcPct val="100000"/>
              </a:lnSpc>
              <a:spcBef>
                <a:spcPts val="0"/>
              </a:spcBef>
              <a:spcAft>
                <a:spcPts val="0"/>
              </a:spcAft>
              <a:buClr>
                <a:schemeClr val="dk1"/>
              </a:buClr>
              <a:buSzPct val="25000"/>
              <a:buFont typeface="Droid Serif"/>
              <a:buNone/>
            </a:pPr>
            <a:r>
              <a:rPr b="0" i="0" lang="de" sz="2800" u="none" cap="none" strike="noStrike">
                <a:solidFill>
                  <a:schemeClr val="dk1"/>
                </a:solidFill>
                <a:latin typeface="Droid Serif"/>
                <a:ea typeface="Droid Serif"/>
                <a:cs typeface="Droid Serif"/>
                <a:sym typeface="Droid Serif"/>
                <a:rtl val="0"/>
              </a:rPr>
              <a:t>Leerseite. Bei Bedarf löschen oder duplizieren.</a:t>
            </a:r>
          </a:p>
        </p:txBody>
      </p:sp>
      <p:sp>
        <p:nvSpPr>
          <p:cNvPr id="203" name="Shape 203"/>
          <p:cNvSpPr txBox="1"/>
          <p:nvPr/>
        </p:nvSpPr>
        <p:spPr>
          <a:xfrm>
            <a:off x="0" y="9862650"/>
            <a:ext cx="7559999" cy="577198"/>
          </a:xfrm>
          <a:prstGeom prst="rect">
            <a:avLst/>
          </a:prstGeom>
          <a:solidFill>
            <a:srgbClr val="CC0000"/>
          </a:solidFill>
          <a:ln>
            <a:noFill/>
          </a:ln>
        </p:spPr>
        <p:txBody>
          <a:bodyPr anchorCtr="0" anchor="ctr" bIns="91425" lIns="91425" rIns="91425" tIns="91425">
            <a:noAutofit/>
          </a:bodyPr>
          <a:lstStyle/>
          <a:p>
            <a:pPr indent="0" lvl="0" marL="0" marR="0" rtl="0" algn="ctr">
              <a:lnSpc>
                <a:spcPct val="100000"/>
              </a:lnSpc>
              <a:spcBef>
                <a:spcPts val="0"/>
              </a:spcBef>
              <a:spcAft>
                <a:spcPts val="0"/>
              </a:spcAft>
              <a:buClr>
                <a:schemeClr val="dk1"/>
              </a:buClr>
              <a:buSzPct val="25000"/>
              <a:buFont typeface="Arial"/>
              <a:buNone/>
            </a:pPr>
            <a:r>
              <a:rPr b="1" i="0" lang="de" sz="1000" u="none" cap="none" strike="noStrike">
                <a:solidFill>
                  <a:srgbClr val="FFFFFF"/>
                </a:solidFill>
                <a:latin typeface="Droid Serif"/>
                <a:ea typeface="Droid Serif"/>
                <a:cs typeface="Droid Serif"/>
                <a:sym typeface="Droid Serif"/>
                <a:rtl val="0"/>
              </a:rPr>
              <a:t>Sonderausgabe</a:t>
            </a:r>
          </a:p>
        </p:txBody>
      </p:sp>
      <p:sp>
        <p:nvSpPr>
          <p:cNvPr id="204" name="Shape 204"/>
          <p:cNvSpPr txBox="1"/>
          <p:nvPr/>
        </p:nvSpPr>
        <p:spPr>
          <a:xfrm>
            <a:off x="0" y="0"/>
            <a:ext cx="7559999" cy="615299"/>
          </a:xfrm>
          <a:prstGeom prst="rect">
            <a:avLst/>
          </a:prstGeom>
          <a:solidFill>
            <a:srgbClr val="CC0000"/>
          </a:solidFill>
          <a:ln>
            <a:noFill/>
          </a:ln>
        </p:spPr>
        <p:txBody>
          <a:bodyPr anchorCtr="0" anchor="ctr" bIns="91425" lIns="91425" rIns="91425" tIns="91425">
            <a:noAutofit/>
          </a:bodyPr>
          <a:lstStyle/>
          <a:p>
            <a:pPr indent="0" lvl="0" marL="0" marR="0" rtl="0" algn="ctr">
              <a:lnSpc>
                <a:spcPct val="100000"/>
              </a:lnSpc>
              <a:spcBef>
                <a:spcPts val="0"/>
              </a:spcBef>
              <a:spcAft>
                <a:spcPts val="0"/>
              </a:spcAft>
              <a:buClr>
                <a:srgbClr val="FFFFFF"/>
              </a:buClr>
              <a:buSzPct val="25000"/>
              <a:buFont typeface="Droid Serif"/>
              <a:buNone/>
            </a:pPr>
            <a:r>
              <a:rPr b="1" i="0" lang="de" sz="1800" u="none" cap="none" strike="noStrike">
                <a:solidFill>
                  <a:srgbClr val="FFFFFF"/>
                </a:solidFill>
                <a:latin typeface="Droid Serif"/>
                <a:ea typeface="Droid Serif"/>
                <a:cs typeface="Droid Serif"/>
                <a:sym typeface="Droid Serif"/>
                <a:rtl val="0"/>
              </a:rPr>
              <a:t>Hochzeit </a:t>
            </a:r>
            <a:r>
              <a:rPr b="1" i="1" lang="de" sz="1800" u="none" cap="none" strike="noStrike">
                <a:solidFill>
                  <a:srgbClr val="FFFFFF"/>
                </a:solidFill>
                <a:latin typeface="Droid Serif"/>
                <a:ea typeface="Droid Serif"/>
                <a:cs typeface="Droid Serif"/>
                <a:sym typeface="Droid Serif"/>
                <a:rtl val="0"/>
              </a:rPr>
              <a:t>aktuell</a:t>
            </a:r>
          </a:p>
        </p:txBody>
      </p:sp>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CC0000"/>
        </a:solidFill>
      </p:bgPr>
    </p:bg>
    <p:spTree>
      <p:nvGrpSpPr>
        <p:cNvPr id="208" name="Shape 208"/>
        <p:cNvGrpSpPr/>
        <p:nvPr/>
      </p:nvGrpSpPr>
      <p:grpSpPr>
        <a:xfrm>
          <a:off x="0" y="0"/>
          <a:ext cx="0" cy="0"/>
          <a:chOff x="0" y="0"/>
          <a:chExt cx="0" cy="0"/>
        </a:xfrm>
      </p:grpSpPr>
      <p:sp>
        <p:nvSpPr>
          <p:cNvPr id="209" name="Shape 209"/>
          <p:cNvSpPr txBox="1"/>
          <p:nvPr/>
        </p:nvSpPr>
        <p:spPr>
          <a:xfrm>
            <a:off x="536725" y="393375"/>
            <a:ext cx="6486599" cy="808800"/>
          </a:xfrm>
          <a:prstGeom prst="rect">
            <a:avLst/>
          </a:prstGeom>
          <a:noFill/>
          <a:ln>
            <a:noFill/>
          </a:ln>
        </p:spPr>
        <p:txBody>
          <a:bodyPr anchorCtr="0" anchor="t" bIns="91425" lIns="91425" rIns="91425" tIns="91425">
            <a:noAutofit/>
          </a:bodyPr>
          <a:lstStyle/>
          <a:p>
            <a:pPr indent="0" lvl="0" marL="0" marR="0" rtl="0" algn="l">
              <a:lnSpc>
                <a:spcPct val="100000"/>
              </a:lnSpc>
              <a:spcBef>
                <a:spcPts val="0"/>
              </a:spcBef>
              <a:spcAft>
                <a:spcPts val="0"/>
              </a:spcAft>
              <a:buClr>
                <a:srgbClr val="FFFFFF"/>
              </a:buClr>
              <a:buSzPct val="25000"/>
              <a:buFont typeface="Droid Serif"/>
              <a:buNone/>
            </a:pPr>
            <a:r>
              <a:rPr b="0" i="0" lang="de" sz="1200" u="none" cap="none" strike="noStrike">
                <a:solidFill>
                  <a:srgbClr val="FFFFFF"/>
                </a:solidFill>
                <a:latin typeface="Droid Serif"/>
                <a:ea typeface="Droid Serif"/>
                <a:cs typeface="Droid Serif"/>
                <a:sym typeface="Droid Serif"/>
                <a:rtl val="0"/>
              </a:rPr>
              <a:t>Die nächste Ausgabe von </a:t>
            </a:r>
            <a:r>
              <a:rPr b="1" i="0" lang="de" sz="1200" u="none" cap="none" strike="noStrike">
                <a:solidFill>
                  <a:srgbClr val="FFFFFF"/>
                </a:solidFill>
                <a:latin typeface="Droid Serif"/>
                <a:ea typeface="Droid Serif"/>
                <a:cs typeface="Droid Serif"/>
                <a:sym typeface="Droid Serif"/>
                <a:rtl val="0"/>
              </a:rPr>
              <a:t>Hochzeit </a:t>
            </a:r>
            <a:r>
              <a:rPr b="1" i="1" lang="de" sz="1200" u="none" cap="none" strike="noStrike">
                <a:solidFill>
                  <a:srgbClr val="FFFFFF"/>
                </a:solidFill>
                <a:latin typeface="Droid Serif"/>
                <a:ea typeface="Droid Serif"/>
                <a:cs typeface="Droid Serif"/>
                <a:sym typeface="Droid Serif"/>
                <a:rtl val="0"/>
              </a:rPr>
              <a:t>aktuell</a:t>
            </a:r>
            <a:r>
              <a:rPr b="0" i="0" lang="de" sz="1200" u="none" cap="none" strike="noStrike">
                <a:solidFill>
                  <a:srgbClr val="FFFFFF"/>
                </a:solidFill>
                <a:latin typeface="Droid Serif"/>
                <a:ea typeface="Droid Serif"/>
                <a:cs typeface="Droid Serif"/>
                <a:sym typeface="Droid Serif"/>
                <a:rtl val="0"/>
              </a:rPr>
              <a:t> erscheint in 25 Jahren.</a:t>
            </a:r>
          </a:p>
        </p:txBody>
      </p:sp>
      <p:sp>
        <p:nvSpPr>
          <p:cNvPr id="210" name="Shape 210"/>
          <p:cNvSpPr txBox="1"/>
          <p:nvPr/>
        </p:nvSpPr>
        <p:spPr>
          <a:xfrm>
            <a:off x="0" y="9862650"/>
            <a:ext cx="7559999" cy="577198"/>
          </a:xfrm>
          <a:prstGeom prst="rect">
            <a:avLst/>
          </a:prstGeom>
          <a:solidFill>
            <a:srgbClr val="CC0000"/>
          </a:solidFill>
          <a:ln>
            <a:noFill/>
          </a:ln>
        </p:spPr>
        <p:txBody>
          <a:bodyPr anchorCtr="0" anchor="ctr" bIns="91425" lIns="91425" rIns="91425" tIns="91425">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rgbClr val="000000"/>
              </a:solidFill>
              <a:latin typeface="Arial"/>
              <a:ea typeface="Arial"/>
              <a:cs typeface="Arial"/>
              <a:sym typeface="Arial"/>
              <a:rtl val="0"/>
            </a:endParaRPr>
          </a:p>
        </p:txBody>
      </p:sp>
      <p:pic>
        <p:nvPicPr>
          <p:cNvPr id="211" name="Shape 211"/>
          <p:cNvPicPr preferRelativeResize="0"/>
          <p:nvPr/>
        </p:nvPicPr>
        <p:blipFill rotWithShape="1">
          <a:blip r:embed="rId3">
            <a:alphaModFix/>
          </a:blip>
          <a:srcRect b="5757" l="-15536" r="-12652" t="10908"/>
          <a:stretch/>
        </p:blipFill>
        <p:spPr>
          <a:xfrm>
            <a:off x="-456035" y="1202182"/>
            <a:ext cx="8315025" cy="8791027"/>
          </a:xfrm>
          <a:prstGeom prst="rect">
            <a:avLst/>
          </a:prstGeom>
          <a:noFill/>
          <a:ln>
            <a:noFill/>
          </a:ln>
        </p:spPr>
      </p:pic>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8" name="Shape 68"/>
        <p:cNvGrpSpPr/>
        <p:nvPr/>
      </p:nvGrpSpPr>
      <p:grpSpPr>
        <a:xfrm>
          <a:off x="0" y="0"/>
          <a:ext cx="0" cy="0"/>
          <a:chOff x="0" y="0"/>
          <a:chExt cx="0" cy="0"/>
        </a:xfrm>
      </p:grpSpPr>
      <p:sp>
        <p:nvSpPr>
          <p:cNvPr id="69" name="Shape 69"/>
          <p:cNvSpPr txBox="1"/>
          <p:nvPr>
            <p:ph type="title"/>
          </p:nvPr>
        </p:nvSpPr>
        <p:spPr>
          <a:xfrm>
            <a:off x="410104" y="903287"/>
            <a:ext cx="7044600" cy="1162498"/>
          </a:xfrm>
          <a:prstGeom prst="rect">
            <a:avLst/>
          </a:prstGeom>
          <a:noFill/>
          <a:ln>
            <a:noFill/>
          </a:ln>
        </p:spPr>
        <p:txBody>
          <a:bodyPr anchorCtr="0" anchor="t" bIns="91425" lIns="91425" rIns="91425" tIns="91425">
            <a:noAutofit/>
          </a:bodyPr>
          <a:lstStyle/>
          <a:p>
            <a:pPr indent="0" lvl="0" marL="0" marR="0" rtl="0" algn="l">
              <a:lnSpc>
                <a:spcPct val="100000"/>
              </a:lnSpc>
              <a:spcBef>
                <a:spcPts val="0"/>
              </a:spcBef>
              <a:spcAft>
                <a:spcPts val="0"/>
              </a:spcAft>
              <a:buClr>
                <a:schemeClr val="dk1"/>
              </a:buClr>
              <a:buSzPct val="25000"/>
              <a:buFont typeface="Droid Serif"/>
              <a:buNone/>
            </a:pPr>
            <a:r>
              <a:rPr b="0" i="0" lang="de" sz="2800" u="none" cap="none" strike="noStrike">
                <a:solidFill>
                  <a:schemeClr val="dk1"/>
                </a:solidFill>
                <a:latin typeface="Droid Serif"/>
                <a:ea typeface="Droid Serif"/>
                <a:cs typeface="Droid Serif"/>
                <a:sym typeface="Droid Serif"/>
                <a:rtl val="0"/>
              </a:rPr>
              <a:t>Inhalt</a:t>
            </a:r>
          </a:p>
        </p:txBody>
      </p:sp>
      <p:sp>
        <p:nvSpPr>
          <p:cNvPr id="70" name="Shape 70"/>
          <p:cNvSpPr txBox="1"/>
          <p:nvPr>
            <p:ph idx="1" type="body"/>
          </p:nvPr>
        </p:nvSpPr>
        <p:spPr>
          <a:xfrm>
            <a:off x="410104" y="2339231"/>
            <a:ext cx="7044600" cy="6934500"/>
          </a:xfrm>
          <a:prstGeom prst="rect">
            <a:avLst/>
          </a:prstGeom>
          <a:noFill/>
          <a:ln>
            <a:noFill/>
          </a:ln>
        </p:spPr>
        <p:txBody>
          <a:bodyPr anchorCtr="0" anchor="t" bIns="91425" lIns="91425" rIns="91425" tIns="91425">
            <a:noAutofit/>
          </a:bodyPr>
          <a:lstStyle/>
          <a:p>
            <a:pPr indent="0" lvl="0" marL="0" marR="0" rtl="0" algn="l">
              <a:lnSpc>
                <a:spcPct val="115000"/>
              </a:lnSpc>
              <a:spcBef>
                <a:spcPts val="0"/>
              </a:spcBef>
              <a:spcAft>
                <a:spcPts val="0"/>
              </a:spcAft>
              <a:buClr>
                <a:schemeClr val="dk2"/>
              </a:buClr>
              <a:buSzPct val="25000"/>
              <a:buFont typeface="Lato"/>
              <a:buNone/>
            </a:pPr>
            <a:r>
              <a:rPr b="0" i="0" lang="de" sz="1800" u="none" cap="none" strike="noStrike">
                <a:solidFill>
                  <a:schemeClr val="dk2"/>
                </a:solidFill>
                <a:latin typeface="Lato"/>
                <a:ea typeface="Lato"/>
                <a:cs typeface="Lato"/>
                <a:sym typeface="Lato"/>
                <a:rtl val="0"/>
              </a:rPr>
              <a:t>Vorwort  </a:t>
            </a:r>
          </a:p>
          <a:p>
            <a:pPr indent="0" lvl="0" marL="0" marR="0" rtl="0" algn="l">
              <a:lnSpc>
                <a:spcPct val="115000"/>
              </a:lnSpc>
              <a:spcBef>
                <a:spcPts val="1600"/>
              </a:spcBef>
              <a:spcAft>
                <a:spcPts val="0"/>
              </a:spcAft>
              <a:buClr>
                <a:schemeClr val="dk2"/>
              </a:buClr>
              <a:buSzPct val="25000"/>
              <a:buFont typeface="Lato"/>
              <a:buNone/>
            </a:pPr>
            <a:r>
              <a:rPr b="0" i="0" lang="de" sz="1800" u="none" cap="none" strike="noStrike">
                <a:solidFill>
                  <a:schemeClr val="dk2"/>
                </a:solidFill>
                <a:latin typeface="Lato"/>
                <a:ea typeface="Lato"/>
                <a:cs typeface="Lato"/>
                <a:sym typeface="Lato"/>
                <a:rtl val="0"/>
              </a:rPr>
              <a:t>Steckbriefe</a:t>
            </a:r>
          </a:p>
          <a:p>
            <a:pPr indent="0" lvl="0" marL="0" marR="0" rtl="0" algn="l">
              <a:lnSpc>
                <a:spcPct val="115000"/>
              </a:lnSpc>
              <a:spcBef>
                <a:spcPts val="1600"/>
              </a:spcBef>
              <a:spcAft>
                <a:spcPts val="0"/>
              </a:spcAft>
              <a:buClr>
                <a:schemeClr val="dk2"/>
              </a:buClr>
              <a:buSzPct val="25000"/>
              <a:buFont typeface="Lato"/>
              <a:buNone/>
            </a:pPr>
            <a:r>
              <a:rPr b="0" i="0" lang="de" sz="1800" u="none" cap="none" strike="noStrike">
                <a:solidFill>
                  <a:schemeClr val="dk2"/>
                </a:solidFill>
                <a:latin typeface="Lato"/>
                <a:ea typeface="Lato"/>
                <a:cs typeface="Lato"/>
                <a:sym typeface="Lato"/>
                <a:rtl val="0"/>
              </a:rPr>
              <a:t>Interview mit den Eltern</a:t>
            </a:r>
          </a:p>
          <a:p>
            <a:pPr indent="0" lvl="0" marL="0" marR="0" rtl="0" algn="l">
              <a:lnSpc>
                <a:spcPct val="115000"/>
              </a:lnSpc>
              <a:spcBef>
                <a:spcPts val="1600"/>
              </a:spcBef>
              <a:spcAft>
                <a:spcPts val="0"/>
              </a:spcAft>
              <a:buClr>
                <a:schemeClr val="dk2"/>
              </a:buClr>
              <a:buSzPct val="25000"/>
              <a:buFont typeface="Lato"/>
              <a:buNone/>
            </a:pPr>
            <a:r>
              <a:rPr b="0" i="0" lang="de" sz="1800" u="none" cap="none" strike="noStrike">
                <a:solidFill>
                  <a:schemeClr val="dk2"/>
                </a:solidFill>
                <a:latin typeface="Lato"/>
                <a:ea typeface="Lato"/>
                <a:cs typeface="Lato"/>
                <a:sym typeface="Lato"/>
                <a:rtl val="0"/>
              </a:rPr>
              <a:t>Freunde erzählen</a:t>
            </a:r>
          </a:p>
          <a:p>
            <a:pPr indent="0" lvl="0" marL="0" marR="0" rtl="0" algn="l">
              <a:lnSpc>
                <a:spcPct val="115000"/>
              </a:lnSpc>
              <a:spcBef>
                <a:spcPts val="1600"/>
              </a:spcBef>
              <a:spcAft>
                <a:spcPts val="0"/>
              </a:spcAft>
              <a:buClr>
                <a:schemeClr val="dk2"/>
              </a:buClr>
              <a:buSzPct val="25000"/>
              <a:buFont typeface="Lato"/>
              <a:buNone/>
            </a:pPr>
            <a:r>
              <a:rPr b="0" i="0" lang="de" sz="1800" u="none" cap="none" strike="noStrike">
                <a:solidFill>
                  <a:schemeClr val="dk2"/>
                </a:solidFill>
                <a:latin typeface="Lato"/>
                <a:ea typeface="Lato"/>
                <a:cs typeface="Lato"/>
                <a:sym typeface="Lato"/>
                <a:rtl val="0"/>
              </a:rPr>
              <a:t>Junggesellenabschied</a:t>
            </a:r>
          </a:p>
        </p:txBody>
      </p:sp>
      <p:sp>
        <p:nvSpPr>
          <p:cNvPr id="71" name="Shape 71"/>
          <p:cNvSpPr txBox="1"/>
          <p:nvPr/>
        </p:nvSpPr>
        <p:spPr>
          <a:xfrm>
            <a:off x="0" y="9862650"/>
            <a:ext cx="7559999" cy="577198"/>
          </a:xfrm>
          <a:prstGeom prst="rect">
            <a:avLst/>
          </a:prstGeom>
          <a:solidFill>
            <a:srgbClr val="CC0000"/>
          </a:solidFill>
          <a:ln>
            <a:noFill/>
          </a:ln>
        </p:spPr>
        <p:txBody>
          <a:bodyPr anchorCtr="0" anchor="ctr" bIns="91425" lIns="91425" rIns="91425" tIns="91425">
            <a:noAutofit/>
          </a:bodyPr>
          <a:lstStyle/>
          <a:p>
            <a:pPr indent="0" lvl="0" marL="0" marR="0" rtl="0" algn="ctr">
              <a:lnSpc>
                <a:spcPct val="100000"/>
              </a:lnSpc>
              <a:spcBef>
                <a:spcPts val="0"/>
              </a:spcBef>
              <a:spcAft>
                <a:spcPts val="0"/>
              </a:spcAft>
              <a:buClr>
                <a:schemeClr val="dk1"/>
              </a:buClr>
              <a:buSzPct val="25000"/>
              <a:buFont typeface="Arial"/>
              <a:buNone/>
            </a:pPr>
            <a:r>
              <a:rPr b="1" i="0" lang="de" sz="1000" u="none" cap="none" strike="noStrike">
                <a:solidFill>
                  <a:srgbClr val="FFFFFF"/>
                </a:solidFill>
                <a:latin typeface="Droid Serif"/>
                <a:ea typeface="Droid Serif"/>
                <a:cs typeface="Droid Serif"/>
                <a:sym typeface="Droid Serif"/>
                <a:rtl val="0"/>
              </a:rPr>
              <a:t>Sonderausgabe</a:t>
            </a:r>
          </a:p>
        </p:txBody>
      </p:sp>
      <p:sp>
        <p:nvSpPr>
          <p:cNvPr id="72" name="Shape 72"/>
          <p:cNvSpPr txBox="1"/>
          <p:nvPr/>
        </p:nvSpPr>
        <p:spPr>
          <a:xfrm>
            <a:off x="0" y="0"/>
            <a:ext cx="7559999" cy="615299"/>
          </a:xfrm>
          <a:prstGeom prst="rect">
            <a:avLst/>
          </a:prstGeom>
          <a:solidFill>
            <a:srgbClr val="CC0000"/>
          </a:solidFill>
          <a:ln>
            <a:noFill/>
          </a:ln>
        </p:spPr>
        <p:txBody>
          <a:bodyPr anchorCtr="0" anchor="ctr" bIns="91425" lIns="91425" rIns="91425" tIns="91425">
            <a:noAutofit/>
          </a:bodyPr>
          <a:lstStyle/>
          <a:p>
            <a:pPr indent="0" lvl="0" marL="0" marR="0" rtl="0" algn="ctr">
              <a:lnSpc>
                <a:spcPct val="100000"/>
              </a:lnSpc>
              <a:spcBef>
                <a:spcPts val="0"/>
              </a:spcBef>
              <a:spcAft>
                <a:spcPts val="0"/>
              </a:spcAft>
              <a:buClr>
                <a:srgbClr val="FFFFFF"/>
              </a:buClr>
              <a:buSzPct val="25000"/>
              <a:buFont typeface="Droid Serif"/>
              <a:buNone/>
            </a:pPr>
            <a:r>
              <a:rPr b="1" i="0" lang="de" sz="1800" u="none" cap="none" strike="noStrike">
                <a:solidFill>
                  <a:srgbClr val="FFFFFF"/>
                </a:solidFill>
                <a:latin typeface="Droid Serif"/>
                <a:ea typeface="Droid Serif"/>
                <a:cs typeface="Droid Serif"/>
                <a:sym typeface="Droid Serif"/>
                <a:rtl val="0"/>
              </a:rPr>
              <a:t>Hochzeit </a:t>
            </a:r>
            <a:r>
              <a:rPr b="1" i="1" lang="de" sz="1800" u="none" cap="none" strike="noStrike">
                <a:solidFill>
                  <a:srgbClr val="FFFFFF"/>
                </a:solidFill>
                <a:latin typeface="Droid Serif"/>
                <a:ea typeface="Droid Serif"/>
                <a:cs typeface="Droid Serif"/>
                <a:sym typeface="Droid Serif"/>
                <a:rtl val="0"/>
              </a:rPr>
              <a:t>aktuell</a:t>
            </a:r>
          </a:p>
        </p:txBody>
      </p:sp>
      <p:sp>
        <p:nvSpPr>
          <p:cNvPr id="73" name="Shape 73"/>
          <p:cNvSpPr txBox="1"/>
          <p:nvPr/>
        </p:nvSpPr>
        <p:spPr>
          <a:xfrm>
            <a:off x="342600" y="6665000"/>
            <a:ext cx="6899700" cy="2360100"/>
          </a:xfrm>
          <a:prstGeom prst="rect">
            <a:avLst/>
          </a:prstGeom>
          <a:solidFill>
            <a:srgbClr val="EFEFEF"/>
          </a:solidFill>
          <a:ln>
            <a:noFill/>
          </a:ln>
        </p:spPr>
        <p:txBody>
          <a:bodyPr anchorCtr="0" anchor="t" bIns="91425" lIns="91425" rIns="91425" tIns="91425">
            <a:noAutofit/>
          </a:bodyPr>
          <a:lstStyle/>
          <a:p>
            <a:pPr indent="0" lvl="0" marL="0" marR="0" rtl="0" algn="l">
              <a:lnSpc>
                <a:spcPct val="100000"/>
              </a:lnSpc>
              <a:spcBef>
                <a:spcPts val="0"/>
              </a:spcBef>
              <a:spcAft>
                <a:spcPts val="0"/>
              </a:spcAft>
              <a:buClr>
                <a:srgbClr val="000000"/>
              </a:buClr>
              <a:buSzPct val="25000"/>
              <a:buFont typeface="Droid Serif"/>
              <a:buNone/>
            </a:pPr>
            <a:r>
              <a:rPr b="0" i="0" lang="de" sz="1400" u="none" cap="none" strike="noStrike">
                <a:solidFill>
                  <a:srgbClr val="000000"/>
                </a:solidFill>
                <a:latin typeface="Droid Serif"/>
                <a:ea typeface="Droid Serif"/>
                <a:cs typeface="Droid Serif"/>
                <a:sym typeface="Droid Serif"/>
                <a:rtl val="0"/>
              </a:rPr>
              <a:t>Impressum</a:t>
            </a:r>
          </a:p>
          <a:p>
            <a:pPr indent="0" lvl="0" marL="0" marR="0" rtl="0" algn="l">
              <a:lnSpc>
                <a:spcPct val="100000"/>
              </a:lnSpc>
              <a:spcBef>
                <a:spcPts val="0"/>
              </a:spcBef>
              <a:spcAft>
                <a:spcPts val="0"/>
              </a:spcAft>
              <a:buClr>
                <a:srgbClr val="000000"/>
              </a:buClr>
              <a:buFont typeface="Arial"/>
              <a:buNone/>
            </a:pPr>
            <a:r>
              <a:t/>
            </a:r>
            <a:endParaRPr b="0" i="0" sz="1400" u="none" cap="none" strike="noStrike">
              <a:solidFill>
                <a:srgbClr val="000000"/>
              </a:solidFill>
              <a:latin typeface="Droid Serif"/>
              <a:ea typeface="Droid Serif"/>
              <a:cs typeface="Droid Serif"/>
              <a:sym typeface="Droid Serif"/>
              <a:rtl val="0"/>
            </a:endParaRPr>
          </a:p>
          <a:p>
            <a:pPr indent="0" lvl="0" marL="0" marR="0" rtl="0" algn="l">
              <a:lnSpc>
                <a:spcPct val="100000"/>
              </a:lnSpc>
              <a:spcBef>
                <a:spcPts val="0"/>
              </a:spcBef>
              <a:spcAft>
                <a:spcPts val="0"/>
              </a:spcAft>
              <a:buClr>
                <a:srgbClr val="000000"/>
              </a:buClr>
              <a:buSzPct val="25000"/>
              <a:buFont typeface="Lato"/>
              <a:buNone/>
            </a:pPr>
            <a:r>
              <a:rPr b="0" i="0" lang="de" sz="1000" u="none" cap="none" strike="noStrike">
                <a:solidFill>
                  <a:srgbClr val="000000"/>
                </a:solidFill>
                <a:latin typeface="Lato"/>
                <a:ea typeface="Lato"/>
                <a:cs typeface="Lato"/>
                <a:sym typeface="Lato"/>
                <a:rtl val="0"/>
              </a:rPr>
              <a:t>Redaktion:</a:t>
            </a:r>
          </a:p>
          <a:p>
            <a:pPr indent="0" lvl="0" marL="0" marR="0" rtl="0" algn="l">
              <a:lnSpc>
                <a:spcPct val="100000"/>
              </a:lnSpc>
              <a:spcBef>
                <a:spcPts val="0"/>
              </a:spcBef>
              <a:spcAft>
                <a:spcPts val="0"/>
              </a:spcAft>
              <a:buClr>
                <a:srgbClr val="000000"/>
              </a:buClr>
              <a:buSzPct val="25000"/>
              <a:buFont typeface="Lato"/>
              <a:buNone/>
            </a:pPr>
            <a:r>
              <a:rPr b="0" i="0" lang="de" sz="1000" u="none" cap="none" strike="noStrike">
                <a:solidFill>
                  <a:srgbClr val="000000"/>
                </a:solidFill>
                <a:latin typeface="Lato"/>
                <a:ea typeface="Lato"/>
                <a:cs typeface="Lato"/>
                <a:sym typeface="Lato"/>
                <a:rtl val="0"/>
              </a:rPr>
              <a:t>Texte:</a:t>
            </a:r>
          </a:p>
          <a:p>
            <a:pPr indent="0" lvl="0" marL="0" marR="0" rtl="0" algn="l">
              <a:lnSpc>
                <a:spcPct val="100000"/>
              </a:lnSpc>
              <a:spcBef>
                <a:spcPts val="0"/>
              </a:spcBef>
              <a:spcAft>
                <a:spcPts val="0"/>
              </a:spcAft>
              <a:buClr>
                <a:srgbClr val="000000"/>
              </a:buClr>
              <a:buSzPct val="25000"/>
              <a:buFont typeface="Lato"/>
              <a:buNone/>
            </a:pPr>
            <a:r>
              <a:rPr b="0" i="0" lang="de" sz="1000" u="none" cap="none" strike="noStrike">
                <a:solidFill>
                  <a:srgbClr val="000000"/>
                </a:solidFill>
                <a:latin typeface="Lato"/>
                <a:ea typeface="Lato"/>
                <a:cs typeface="Lato"/>
                <a:sym typeface="Lato"/>
                <a:rtl val="0"/>
              </a:rPr>
              <a:t>Bilder:</a:t>
            </a:r>
          </a:p>
          <a:p>
            <a:pPr indent="0" lvl="0" marL="0" marR="0" rtl="0" algn="l">
              <a:lnSpc>
                <a:spcPct val="100000"/>
              </a:lnSpc>
              <a:spcBef>
                <a:spcPts val="0"/>
              </a:spcBef>
              <a:spcAft>
                <a:spcPts val="0"/>
              </a:spcAft>
              <a:buClr>
                <a:srgbClr val="000000"/>
              </a:buClr>
              <a:buSzPct val="25000"/>
              <a:buFont typeface="Lato"/>
              <a:buNone/>
            </a:pPr>
            <a:r>
              <a:rPr b="0" i="0" lang="de" sz="1000" u="none" cap="none" strike="noStrike">
                <a:solidFill>
                  <a:srgbClr val="000000"/>
                </a:solidFill>
                <a:latin typeface="Lato"/>
                <a:ea typeface="Lato"/>
                <a:cs typeface="Lato"/>
                <a:sym typeface="Lato"/>
                <a:rtl val="0"/>
              </a:rPr>
              <a:t>Interviews:</a:t>
            </a:r>
          </a:p>
          <a:p>
            <a:pPr indent="0" lvl="0" marL="0" marR="0" rtl="0" algn="l">
              <a:lnSpc>
                <a:spcPct val="100000"/>
              </a:lnSpc>
              <a:spcBef>
                <a:spcPts val="0"/>
              </a:spcBef>
              <a:spcAft>
                <a:spcPts val="0"/>
              </a:spcAft>
              <a:buClr>
                <a:srgbClr val="000000"/>
              </a:buClr>
              <a:buFont typeface="Arial"/>
              <a:buNone/>
            </a:pPr>
            <a:r>
              <a:t/>
            </a:r>
            <a:endParaRPr b="0" i="0" sz="1000" u="none" cap="none" strike="noStrike">
              <a:solidFill>
                <a:srgbClr val="000000"/>
              </a:solidFill>
              <a:latin typeface="Lato"/>
              <a:ea typeface="Lato"/>
              <a:cs typeface="Lato"/>
              <a:sym typeface="Lato"/>
              <a:rtl val="0"/>
            </a:endParaRPr>
          </a:p>
          <a:p>
            <a:pPr indent="0" lvl="0" marL="0" marR="0" rtl="0" algn="l">
              <a:lnSpc>
                <a:spcPct val="100000"/>
              </a:lnSpc>
              <a:spcBef>
                <a:spcPts val="0"/>
              </a:spcBef>
              <a:spcAft>
                <a:spcPts val="0"/>
              </a:spcAft>
              <a:buClr>
                <a:srgbClr val="000000"/>
              </a:buClr>
              <a:buSzPct val="25000"/>
              <a:buFont typeface="Lato"/>
              <a:buNone/>
            </a:pPr>
            <a:r>
              <a:rPr b="0" i="0" lang="de" sz="1000" u="none" cap="none" strike="noStrike">
                <a:solidFill>
                  <a:srgbClr val="000000"/>
                </a:solidFill>
                <a:latin typeface="Lato"/>
                <a:ea typeface="Lato"/>
                <a:cs typeface="Lato"/>
                <a:sym typeface="Lato"/>
                <a:rtl val="0"/>
              </a:rPr>
              <a:t>Erscheinungsweise:</a:t>
            </a:r>
          </a:p>
          <a:p>
            <a:pPr indent="0" lvl="0" marL="0" marR="0" rtl="0" algn="l">
              <a:lnSpc>
                <a:spcPct val="100000"/>
              </a:lnSpc>
              <a:spcBef>
                <a:spcPts val="0"/>
              </a:spcBef>
              <a:spcAft>
                <a:spcPts val="0"/>
              </a:spcAft>
              <a:buClr>
                <a:srgbClr val="000000"/>
              </a:buClr>
              <a:buSzPct val="25000"/>
              <a:buFont typeface="Lato"/>
              <a:buNone/>
            </a:pPr>
            <a:r>
              <a:rPr b="0" i="0" lang="de" sz="1000" u="none" cap="none" strike="noStrike">
                <a:solidFill>
                  <a:srgbClr val="000000"/>
                </a:solidFill>
                <a:latin typeface="Lato"/>
                <a:ea typeface="Lato"/>
                <a:cs typeface="Lato"/>
                <a:sym typeface="Lato"/>
                <a:rtl val="0"/>
              </a:rPr>
              <a:t>Auflage:</a:t>
            </a:r>
          </a:p>
          <a:p>
            <a:pPr indent="0" lvl="0" marL="0" marR="0" rtl="0" algn="l">
              <a:lnSpc>
                <a:spcPct val="100000"/>
              </a:lnSpc>
              <a:spcBef>
                <a:spcPts val="0"/>
              </a:spcBef>
              <a:spcAft>
                <a:spcPts val="0"/>
              </a:spcAft>
              <a:buClr>
                <a:srgbClr val="000000"/>
              </a:buClr>
              <a:buSzPct val="25000"/>
              <a:buFont typeface="Lato"/>
              <a:buNone/>
            </a:pPr>
            <a:r>
              <a:rPr b="0" i="0" lang="de" sz="1000" u="none" cap="none" strike="noStrike">
                <a:solidFill>
                  <a:srgbClr val="000000"/>
                </a:solidFill>
                <a:latin typeface="Lato"/>
                <a:ea typeface="Lato"/>
                <a:cs typeface="Lato"/>
                <a:sym typeface="Lato"/>
                <a:rtl val="0"/>
              </a:rPr>
              <a:t>Preis:</a:t>
            </a:r>
          </a:p>
          <a:p>
            <a:pPr indent="0" lvl="0" marL="0" marR="0" rtl="0" algn="l">
              <a:lnSpc>
                <a:spcPct val="100000"/>
              </a:lnSpc>
              <a:spcBef>
                <a:spcPts val="0"/>
              </a:spcBef>
              <a:spcAft>
                <a:spcPts val="0"/>
              </a:spcAft>
              <a:buClr>
                <a:srgbClr val="000000"/>
              </a:buClr>
              <a:buSzPct val="25000"/>
              <a:buFont typeface="Lato"/>
              <a:buNone/>
            </a:pPr>
            <a:r>
              <a:rPr b="0" i="0" lang="de" sz="1000" u="none" cap="none" strike="noStrike">
                <a:solidFill>
                  <a:srgbClr val="000000"/>
                </a:solidFill>
                <a:latin typeface="Lato"/>
                <a:ea typeface="Lato"/>
                <a:cs typeface="Lato"/>
                <a:sym typeface="Lato"/>
                <a:rtl val="0"/>
              </a:rPr>
              <a:t>Druck: esf-print.de</a:t>
            </a:r>
          </a:p>
          <a:p>
            <a:pPr indent="0" lvl="0" marL="0" marR="0" rtl="0" algn="l">
              <a:lnSpc>
                <a:spcPct val="100000"/>
              </a:lnSpc>
              <a:spcBef>
                <a:spcPts val="0"/>
              </a:spcBef>
              <a:spcAft>
                <a:spcPts val="0"/>
              </a:spcAft>
              <a:buClr>
                <a:srgbClr val="000000"/>
              </a:buClr>
              <a:buFont typeface="Arial"/>
              <a:buNone/>
            </a:pPr>
            <a:r>
              <a:t/>
            </a:r>
            <a:endParaRPr b="0" i="0" sz="1000" u="none" cap="none" strike="noStrike">
              <a:solidFill>
                <a:srgbClr val="000000"/>
              </a:solidFill>
              <a:latin typeface="Lato"/>
              <a:ea typeface="Lato"/>
              <a:cs typeface="Lato"/>
              <a:sym typeface="Lato"/>
              <a:rtl val="0"/>
            </a:endParaRPr>
          </a:p>
        </p:txBody>
      </p:sp>
      <p:cxnSp>
        <p:nvCxnSpPr>
          <p:cNvPr id="74" name="Shape 74"/>
          <p:cNvCxnSpPr/>
          <p:nvPr/>
        </p:nvCxnSpPr>
        <p:spPr>
          <a:xfrm>
            <a:off x="152275" y="6389125"/>
            <a:ext cx="7194600" cy="0"/>
          </a:xfrm>
          <a:prstGeom prst="straightConnector1">
            <a:avLst/>
          </a:prstGeom>
          <a:noFill/>
          <a:ln cap="flat" cmpd="sng" w="9525">
            <a:solidFill>
              <a:schemeClr val="dk2"/>
            </a:solidFill>
            <a:prstDash val="solid"/>
            <a:round/>
            <a:headEnd len="med" w="med" type="none"/>
            <a:tailEnd len="med" w="med" type="none"/>
          </a:ln>
        </p:spPr>
      </p:cxnSp>
      <p:pic>
        <p:nvPicPr>
          <p:cNvPr id="75" name="Shape 75"/>
          <p:cNvPicPr preferRelativeResize="0"/>
          <p:nvPr/>
        </p:nvPicPr>
        <p:blipFill rotWithShape="1">
          <a:blip r:embed="rId3">
            <a:alphaModFix/>
          </a:blip>
          <a:srcRect b="0" l="0" r="0" t="0"/>
          <a:stretch/>
        </p:blipFill>
        <p:spPr>
          <a:xfrm>
            <a:off x="4882200" y="6665000"/>
            <a:ext cx="2312259" cy="2312259"/>
          </a:xfrm>
          <a:prstGeom prst="rect">
            <a:avLst/>
          </a:prstGeom>
          <a:noFill/>
          <a:ln>
            <a:noFill/>
          </a:ln>
        </p:spPr>
      </p:pic>
      <p:pic>
        <p:nvPicPr>
          <p:cNvPr id="76" name="Shape 76"/>
          <p:cNvPicPr preferRelativeResize="0"/>
          <p:nvPr/>
        </p:nvPicPr>
        <p:blipFill rotWithShape="1">
          <a:blip r:embed="rId4">
            <a:alphaModFix/>
          </a:blip>
          <a:srcRect b="0" l="0" r="0" t="0"/>
          <a:stretch/>
        </p:blipFill>
        <p:spPr>
          <a:xfrm>
            <a:off x="3880100" y="903275"/>
            <a:ext cx="3228846" cy="3228846"/>
          </a:xfrm>
          <a:prstGeom prst="rect">
            <a:avLst/>
          </a:prstGeom>
          <a:noFill/>
          <a:ln>
            <a:noFill/>
          </a:ln>
        </p:spPr>
      </p:pic>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0" name="Shape 80"/>
        <p:cNvGrpSpPr/>
        <p:nvPr/>
      </p:nvGrpSpPr>
      <p:grpSpPr>
        <a:xfrm>
          <a:off x="0" y="0"/>
          <a:ext cx="0" cy="0"/>
          <a:chOff x="0" y="0"/>
          <a:chExt cx="0" cy="0"/>
        </a:xfrm>
      </p:grpSpPr>
      <p:sp>
        <p:nvSpPr>
          <p:cNvPr id="81" name="Shape 81"/>
          <p:cNvSpPr txBox="1"/>
          <p:nvPr/>
        </p:nvSpPr>
        <p:spPr>
          <a:xfrm>
            <a:off x="0" y="9862650"/>
            <a:ext cx="7559999" cy="577198"/>
          </a:xfrm>
          <a:prstGeom prst="rect">
            <a:avLst/>
          </a:prstGeom>
          <a:solidFill>
            <a:srgbClr val="CC0000"/>
          </a:solidFill>
          <a:ln>
            <a:noFill/>
          </a:ln>
        </p:spPr>
        <p:txBody>
          <a:bodyPr anchorCtr="0" anchor="ctr" bIns="91425" lIns="91425" rIns="91425" tIns="91425">
            <a:noAutofit/>
          </a:bodyPr>
          <a:lstStyle/>
          <a:p>
            <a:pPr indent="0" lvl="0" marL="0" marR="0" rtl="0" algn="ctr">
              <a:lnSpc>
                <a:spcPct val="100000"/>
              </a:lnSpc>
              <a:spcBef>
                <a:spcPts val="0"/>
              </a:spcBef>
              <a:spcAft>
                <a:spcPts val="0"/>
              </a:spcAft>
              <a:buClr>
                <a:schemeClr val="dk1"/>
              </a:buClr>
              <a:buSzPct val="25000"/>
              <a:buFont typeface="Arial"/>
              <a:buNone/>
            </a:pPr>
            <a:r>
              <a:rPr b="1" i="0" lang="de" sz="1000" u="none" cap="none" strike="noStrike">
                <a:solidFill>
                  <a:srgbClr val="FFFFFF"/>
                </a:solidFill>
                <a:latin typeface="Droid Serif"/>
                <a:ea typeface="Droid Serif"/>
                <a:cs typeface="Droid Serif"/>
                <a:sym typeface="Droid Serif"/>
                <a:rtl val="0"/>
              </a:rPr>
              <a:t>Sonderausgabe</a:t>
            </a:r>
          </a:p>
        </p:txBody>
      </p:sp>
      <p:sp>
        <p:nvSpPr>
          <p:cNvPr id="82" name="Shape 82"/>
          <p:cNvSpPr txBox="1"/>
          <p:nvPr/>
        </p:nvSpPr>
        <p:spPr>
          <a:xfrm>
            <a:off x="0" y="0"/>
            <a:ext cx="7559999" cy="615299"/>
          </a:xfrm>
          <a:prstGeom prst="rect">
            <a:avLst/>
          </a:prstGeom>
          <a:solidFill>
            <a:srgbClr val="CC0000"/>
          </a:solidFill>
          <a:ln>
            <a:noFill/>
          </a:ln>
        </p:spPr>
        <p:txBody>
          <a:bodyPr anchorCtr="0" anchor="ctr" bIns="91425" lIns="91425" rIns="91425" tIns="91425">
            <a:noAutofit/>
          </a:bodyPr>
          <a:lstStyle/>
          <a:p>
            <a:pPr indent="0" lvl="0" marL="0" marR="0" rtl="0" algn="ctr">
              <a:lnSpc>
                <a:spcPct val="100000"/>
              </a:lnSpc>
              <a:spcBef>
                <a:spcPts val="0"/>
              </a:spcBef>
              <a:spcAft>
                <a:spcPts val="0"/>
              </a:spcAft>
              <a:buClr>
                <a:srgbClr val="FFFFFF"/>
              </a:buClr>
              <a:buSzPct val="25000"/>
              <a:buFont typeface="Droid Serif"/>
              <a:buNone/>
            </a:pPr>
            <a:r>
              <a:rPr b="1" i="0" lang="de" sz="1800" u="none" cap="none" strike="noStrike">
                <a:solidFill>
                  <a:srgbClr val="FFFFFF"/>
                </a:solidFill>
                <a:latin typeface="Droid Serif"/>
                <a:ea typeface="Droid Serif"/>
                <a:cs typeface="Droid Serif"/>
                <a:sym typeface="Droid Serif"/>
                <a:rtl val="0"/>
              </a:rPr>
              <a:t>Hochzeit </a:t>
            </a:r>
            <a:r>
              <a:rPr b="1" i="1" lang="de" sz="1800" u="none" cap="none" strike="noStrike">
                <a:solidFill>
                  <a:srgbClr val="FFFFFF"/>
                </a:solidFill>
                <a:latin typeface="Droid Serif"/>
                <a:ea typeface="Droid Serif"/>
                <a:cs typeface="Droid Serif"/>
                <a:sym typeface="Droid Serif"/>
                <a:rtl val="0"/>
              </a:rPr>
              <a:t>aktuell</a:t>
            </a:r>
          </a:p>
        </p:txBody>
      </p:sp>
      <p:sp>
        <p:nvSpPr>
          <p:cNvPr id="83" name="Shape 83"/>
          <p:cNvSpPr txBox="1"/>
          <p:nvPr>
            <p:ph type="title"/>
          </p:nvPr>
        </p:nvSpPr>
        <p:spPr>
          <a:xfrm>
            <a:off x="342600" y="903300"/>
            <a:ext cx="6959700" cy="1162498"/>
          </a:xfrm>
          <a:prstGeom prst="rect">
            <a:avLst/>
          </a:prstGeom>
          <a:noFill/>
          <a:ln>
            <a:noFill/>
          </a:ln>
        </p:spPr>
        <p:txBody>
          <a:bodyPr anchorCtr="0" anchor="t" bIns="91425" lIns="91425" rIns="91425" tIns="91425">
            <a:noAutofit/>
          </a:bodyPr>
          <a:lstStyle/>
          <a:p>
            <a:pPr indent="0" lvl="0" marL="0" marR="0" rtl="0" algn="l">
              <a:lnSpc>
                <a:spcPct val="100000"/>
              </a:lnSpc>
              <a:spcBef>
                <a:spcPts val="0"/>
              </a:spcBef>
              <a:spcAft>
                <a:spcPts val="0"/>
              </a:spcAft>
              <a:buClr>
                <a:schemeClr val="dk1"/>
              </a:buClr>
              <a:buSzPct val="25000"/>
              <a:buFont typeface="Droid Serif"/>
              <a:buNone/>
            </a:pPr>
            <a:r>
              <a:rPr b="0" i="0" lang="de" sz="2800" u="none" cap="none" strike="noStrike">
                <a:solidFill>
                  <a:schemeClr val="dk1"/>
                </a:solidFill>
                <a:latin typeface="Droid Serif"/>
                <a:ea typeface="Droid Serif"/>
                <a:cs typeface="Droid Serif"/>
                <a:sym typeface="Droid Serif"/>
                <a:rtl val="0"/>
              </a:rPr>
              <a:t>Vorwort</a:t>
            </a:r>
          </a:p>
        </p:txBody>
      </p:sp>
      <p:sp>
        <p:nvSpPr>
          <p:cNvPr id="84" name="Shape 84"/>
          <p:cNvSpPr txBox="1"/>
          <p:nvPr>
            <p:ph idx="1" type="body"/>
          </p:nvPr>
        </p:nvSpPr>
        <p:spPr>
          <a:xfrm>
            <a:off x="342600" y="2339225"/>
            <a:ext cx="6814800" cy="6934500"/>
          </a:xfrm>
          <a:prstGeom prst="rect">
            <a:avLst/>
          </a:prstGeom>
          <a:noFill/>
          <a:ln>
            <a:noFill/>
          </a:ln>
        </p:spPr>
        <p:txBody>
          <a:bodyPr anchorCtr="0" anchor="t" bIns="91425" lIns="91425" rIns="91425" tIns="91425">
            <a:noAutofit/>
          </a:bodyPr>
          <a:lstStyle/>
          <a:p>
            <a:pPr indent="0" lvl="0" marL="0" marR="0" rtl="0" algn="l">
              <a:lnSpc>
                <a:spcPct val="115000"/>
              </a:lnSpc>
              <a:spcBef>
                <a:spcPts val="0"/>
              </a:spcBef>
              <a:spcAft>
                <a:spcPts val="0"/>
              </a:spcAft>
              <a:buClr>
                <a:schemeClr val="dk2"/>
              </a:buClr>
              <a:buSzPct val="25000"/>
              <a:buFont typeface="Lato"/>
              <a:buNone/>
            </a:pPr>
            <a:r>
              <a:rPr b="0" i="0" lang="de" sz="1200" u="none" cap="none" strike="noStrike">
                <a:solidFill>
                  <a:schemeClr val="dk1"/>
                </a:solidFill>
                <a:highlight>
                  <a:srgbClr val="FFFFFF"/>
                </a:highlight>
                <a:latin typeface="Lato"/>
                <a:ea typeface="Lato"/>
                <a:cs typeface="Lato"/>
                <a:sym typeface="Lato"/>
                <a:rtl val="0"/>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Aenean vulputate eleifend tellus. Aenean leo ligula, porttitor eu, consequat vitae, eleifend ac, enim. Aliquam lorem ante, dapibus in, viverra quis, feugiat a, tellus. Phasellus viverra nulla ut metus varius laoreet. Quisque rutrum. Aenean imperdiet. Etiam ultricies nisi vel augue. Curabitur ullamcorper ultricies nisi. Nam eget dui. Etiam rhoncus. Maecenas tempus, tellus eget condimentum rhoncus, sem quam semper libero, sit amet adipiscing sem neque sed ipsum. Nam quam nunc, blandit vel, luctus pulvinar, hendrerit id, lorem. Maecenas nec odio et ante tincidunt tempus. Donec vitae sapien ut libero venenatis faucibus. Nullam quis ante. Etiam sit amet orci eget eros faucibus tincidunt. Duis leo. Sed fringilla mauris sit amet nibh. Donec sodales sagittis magna. Sed consequat, leo eget bibendum sodales, augue velit cursus nunc.</a:t>
            </a:r>
          </a:p>
          <a:p>
            <a:pPr indent="0" lvl="0" marL="0" marR="0" rtl="0" algn="l">
              <a:lnSpc>
                <a:spcPct val="115000"/>
              </a:lnSpc>
              <a:spcBef>
                <a:spcPts val="1600"/>
              </a:spcBef>
              <a:spcAft>
                <a:spcPts val="0"/>
              </a:spcAft>
              <a:buClr>
                <a:schemeClr val="dk2"/>
              </a:buClr>
              <a:buSzPct val="25000"/>
              <a:buFont typeface="Arial"/>
              <a:buNone/>
            </a:pPr>
            <a:r>
              <a:t/>
            </a:r>
            <a:endParaRPr b="0" i="0" sz="1200" u="none" cap="none" strike="noStrike">
              <a:solidFill>
                <a:schemeClr val="dk1"/>
              </a:solidFill>
              <a:highlight>
                <a:srgbClr val="FFFFFF"/>
              </a:highlight>
              <a:latin typeface="Lato"/>
              <a:ea typeface="Lato"/>
              <a:cs typeface="Lato"/>
              <a:sym typeface="Lato"/>
              <a:rtl val="0"/>
            </a:endParaRPr>
          </a:p>
          <a:p>
            <a:pPr indent="0" lvl="0" marL="0" marR="0" rtl="0" algn="l">
              <a:lnSpc>
                <a:spcPct val="115000"/>
              </a:lnSpc>
              <a:spcBef>
                <a:spcPts val="1600"/>
              </a:spcBef>
              <a:spcAft>
                <a:spcPts val="0"/>
              </a:spcAft>
              <a:buClr>
                <a:schemeClr val="dk1"/>
              </a:buClr>
              <a:buSzPct val="25000"/>
              <a:buFont typeface="Arial"/>
              <a:buNone/>
            </a:pPr>
            <a:r>
              <a:rPr b="0" i="0" lang="de" sz="1200" u="none" cap="none" strike="noStrike">
                <a:solidFill>
                  <a:schemeClr val="dk1"/>
                </a:solidFill>
                <a:latin typeface="Lato"/>
                <a:ea typeface="Lato"/>
                <a:cs typeface="Lato"/>
                <a:sym typeface="Lato"/>
                <a:rtl val="0"/>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Aenean vulputate eleifend tellus. Aenean leo ligula, porttitor eu, consequat vitae, eleifend ac, enim. Aliquam lorem ante, dapibus in, viverra quis, feugiat a, tellus. Phasellus viverra nulla ut metus varius laoreet. Quisque rutrum. Aenean imperdiet. Etiam ultricies nisi vel augue. Curabitur ullamcorper ultricies nisi. Nam eget dui. Etiam rhoncus. Maecenas tempus, tellus eget condimentum rhoncus, sem quam semper libero, sit amet adipiscing sem neque sed ipsum. Nam quam nunc, blandit vel, luctus pulvinar, hendrerit id, lorem. Maecenas nec odio et ante tincidunt tempus. Donec vitae sapien ut libero venenatis faucibus. Nullam quis ante. Etiam sit amet orci eget eros faucibus tincidunt. Duis leo. Sed fringilla mauris sit amet nibh. Donec sodales sagittis magna. Sed consequat, leo eget bibendum sodales, augue velit cursus nunc.</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8" name="Shape 88"/>
        <p:cNvGrpSpPr/>
        <p:nvPr/>
      </p:nvGrpSpPr>
      <p:grpSpPr>
        <a:xfrm>
          <a:off x="0" y="0"/>
          <a:ext cx="0" cy="0"/>
          <a:chOff x="0" y="0"/>
          <a:chExt cx="0" cy="0"/>
        </a:xfrm>
      </p:grpSpPr>
      <p:sp>
        <p:nvSpPr>
          <p:cNvPr id="89" name="Shape 89"/>
          <p:cNvSpPr txBox="1"/>
          <p:nvPr>
            <p:ph type="title"/>
          </p:nvPr>
        </p:nvSpPr>
        <p:spPr>
          <a:xfrm>
            <a:off x="485300" y="903300"/>
            <a:ext cx="6740700" cy="1162498"/>
          </a:xfrm>
          <a:prstGeom prst="rect">
            <a:avLst/>
          </a:prstGeom>
          <a:noFill/>
          <a:ln>
            <a:noFill/>
          </a:ln>
        </p:spPr>
        <p:txBody>
          <a:bodyPr anchorCtr="0" anchor="t" bIns="91425" lIns="91425" rIns="91425" tIns="91425">
            <a:noAutofit/>
          </a:bodyPr>
          <a:lstStyle/>
          <a:p>
            <a:pPr indent="0" lvl="0" marL="0" marR="0" rtl="0" algn="l">
              <a:lnSpc>
                <a:spcPct val="100000"/>
              </a:lnSpc>
              <a:spcBef>
                <a:spcPts val="0"/>
              </a:spcBef>
              <a:spcAft>
                <a:spcPts val="0"/>
              </a:spcAft>
              <a:buClr>
                <a:schemeClr val="dk1"/>
              </a:buClr>
              <a:buSzPct val="25000"/>
              <a:buFont typeface="Droid Serif"/>
              <a:buNone/>
            </a:pPr>
            <a:r>
              <a:rPr b="0" i="0" lang="de" sz="2800" u="none" cap="none" strike="noStrike">
                <a:solidFill>
                  <a:schemeClr val="dk1"/>
                </a:solidFill>
                <a:latin typeface="Droid Serif"/>
                <a:ea typeface="Droid Serif"/>
                <a:cs typeface="Droid Serif"/>
                <a:sym typeface="Droid Serif"/>
                <a:rtl val="0"/>
              </a:rPr>
              <a:t>Steckbrief: Braut</a:t>
            </a:r>
          </a:p>
          <a:p>
            <a:pPr indent="0" lvl="0" marL="0" marR="0" rtl="0" algn="l">
              <a:lnSpc>
                <a:spcPct val="100000"/>
              </a:lnSpc>
              <a:spcBef>
                <a:spcPts val="0"/>
              </a:spcBef>
              <a:spcAft>
                <a:spcPts val="0"/>
              </a:spcAft>
              <a:buClr>
                <a:schemeClr val="dk1"/>
              </a:buClr>
              <a:buSzPct val="25000"/>
              <a:buFont typeface="Arial"/>
              <a:buNone/>
            </a:pPr>
            <a:r>
              <a:t/>
            </a:r>
            <a:endParaRPr b="0" i="1" sz="1400" u="none" cap="none" strike="noStrike">
              <a:solidFill>
                <a:schemeClr val="dk1"/>
              </a:solidFill>
              <a:latin typeface="Lato"/>
              <a:ea typeface="Lato"/>
              <a:cs typeface="Lato"/>
              <a:sym typeface="Lato"/>
              <a:rtl val="0"/>
            </a:endParaRPr>
          </a:p>
        </p:txBody>
      </p:sp>
      <p:sp>
        <p:nvSpPr>
          <p:cNvPr id="90" name="Shape 90"/>
          <p:cNvSpPr/>
          <p:nvPr/>
        </p:nvSpPr>
        <p:spPr>
          <a:xfrm>
            <a:off x="561500" y="2468050"/>
            <a:ext cx="3140700" cy="6928200"/>
          </a:xfrm>
          <a:prstGeom prst="rect">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indent="0" lvl="0" marL="0" marR="0" rtl="0" algn="l">
              <a:lnSpc>
                <a:spcPct val="100000"/>
              </a:lnSpc>
              <a:spcBef>
                <a:spcPts val="0"/>
              </a:spcBef>
              <a:spcAft>
                <a:spcPts val="0"/>
              </a:spcAft>
              <a:buClr>
                <a:srgbClr val="000000"/>
              </a:buClr>
              <a:buFont typeface="Arial"/>
              <a:buNone/>
            </a:pPr>
            <a:r>
              <a:t/>
            </a:r>
            <a:endParaRPr b="0" i="0" sz="1400" u="none" cap="none" strike="noStrike">
              <a:solidFill>
                <a:srgbClr val="000000"/>
              </a:solidFill>
              <a:latin typeface="Arial"/>
              <a:ea typeface="Arial"/>
              <a:cs typeface="Arial"/>
              <a:sym typeface="Arial"/>
              <a:rtl val="0"/>
            </a:endParaRPr>
          </a:p>
        </p:txBody>
      </p:sp>
      <p:sp>
        <p:nvSpPr>
          <p:cNvPr id="91" name="Shape 91"/>
          <p:cNvSpPr/>
          <p:nvPr/>
        </p:nvSpPr>
        <p:spPr>
          <a:xfrm>
            <a:off x="4082000" y="2468050"/>
            <a:ext cx="2970000" cy="6928200"/>
          </a:xfrm>
          <a:prstGeom prst="rect">
            <a:avLst/>
          </a:prstGeom>
          <a:solidFill>
            <a:srgbClr val="FFFFFF"/>
          </a:solidFill>
          <a:ln cap="flat" cmpd="sng" w="9525">
            <a:solidFill>
              <a:schemeClr val="dk2"/>
            </a:solidFill>
            <a:prstDash val="solid"/>
            <a:round/>
            <a:headEnd len="med" w="med" type="none"/>
            <a:tailEnd len="med" w="med" type="none"/>
          </a:ln>
        </p:spPr>
        <p:txBody>
          <a:bodyPr anchorCtr="0" anchor="t" bIns="91425" lIns="91425" rIns="91425" tIns="91425">
            <a:noAutofit/>
          </a:bodyPr>
          <a:lstStyle/>
          <a:p>
            <a:pPr indent="0" lvl="0" marL="0" marR="0" rtl="0" algn="l">
              <a:lnSpc>
                <a:spcPct val="100000"/>
              </a:lnSpc>
              <a:spcBef>
                <a:spcPts val="0"/>
              </a:spcBef>
              <a:spcAft>
                <a:spcPts val="0"/>
              </a:spcAft>
              <a:buClr>
                <a:srgbClr val="000000"/>
              </a:buClr>
              <a:buSzPct val="25000"/>
              <a:buFont typeface="Droid Serif"/>
              <a:buNone/>
            </a:pPr>
            <a:r>
              <a:rPr b="0" i="0" lang="de" sz="1400" u="none" cap="none" strike="noStrike">
                <a:solidFill>
                  <a:srgbClr val="000000"/>
                </a:solidFill>
                <a:latin typeface="Droid Serif"/>
                <a:ea typeface="Droid Serif"/>
                <a:cs typeface="Droid Serif"/>
                <a:sym typeface="Droid Serif"/>
                <a:rtl val="0"/>
              </a:rPr>
              <a:t>Lebenslauf:</a:t>
            </a:r>
          </a:p>
          <a:p>
            <a:pPr indent="0" lvl="0" marL="0" marR="0" rtl="0" algn="l">
              <a:lnSpc>
                <a:spcPct val="100000"/>
              </a:lnSpc>
              <a:spcBef>
                <a:spcPts val="0"/>
              </a:spcBef>
              <a:spcAft>
                <a:spcPts val="0"/>
              </a:spcAft>
              <a:buClr>
                <a:srgbClr val="000000"/>
              </a:buClr>
              <a:buFont typeface="Arial"/>
              <a:buNone/>
            </a:pPr>
            <a:r>
              <a:t/>
            </a:r>
            <a:endParaRPr b="0" i="0" sz="1400" u="none" cap="none" strike="noStrike">
              <a:solidFill>
                <a:srgbClr val="000000"/>
              </a:solidFill>
              <a:latin typeface="Lato"/>
              <a:ea typeface="Lato"/>
              <a:cs typeface="Lato"/>
              <a:sym typeface="Lato"/>
              <a:rtl val="0"/>
            </a:endParaRPr>
          </a:p>
          <a:p>
            <a:pPr indent="0" lvl="0" marL="0" marR="0" rtl="0" algn="l">
              <a:lnSpc>
                <a:spcPct val="100000"/>
              </a:lnSpc>
              <a:spcBef>
                <a:spcPts val="0"/>
              </a:spcBef>
              <a:spcAft>
                <a:spcPts val="0"/>
              </a:spcAft>
              <a:buClr>
                <a:schemeClr val="dk1"/>
              </a:buClr>
              <a:buSzPct val="25000"/>
              <a:buFont typeface="Arial"/>
              <a:buNone/>
            </a:pPr>
            <a:r>
              <a:rPr b="0" i="0" lang="de" sz="1100" u="none" cap="none" strike="noStrike">
                <a:solidFill>
                  <a:schemeClr val="dk1"/>
                </a:solidFill>
                <a:highlight>
                  <a:srgbClr val="FFFFFF"/>
                </a:highlight>
                <a:latin typeface="Lato"/>
                <a:ea typeface="Lato"/>
                <a:cs typeface="Lato"/>
                <a:sym typeface="Lato"/>
                <a:rtl val="0"/>
              </a:rPr>
              <a:t>Nullam quis ante. Etiam sit amet orci eget eros faucibus tincidunt. Duis leo. Sed fringilla mauris sit amet nibh. Donec sodales sagittis magna. Sed consequat, leo eget bibendum sodales, augue velit cursus nunc.</a:t>
            </a:r>
          </a:p>
          <a:p>
            <a:pPr indent="0" lvl="0" marL="0" marR="0" rtl="0" algn="l">
              <a:lnSpc>
                <a:spcPct val="100000"/>
              </a:lnSpc>
              <a:spcBef>
                <a:spcPts val="0"/>
              </a:spcBef>
              <a:spcAft>
                <a:spcPts val="0"/>
              </a:spcAft>
              <a:buClr>
                <a:srgbClr val="000000"/>
              </a:buClr>
              <a:buFont typeface="Arial"/>
              <a:buNone/>
            </a:pPr>
            <a:r>
              <a:t/>
            </a:r>
            <a:endParaRPr b="0" i="0" sz="1400" u="none" cap="none" strike="noStrike">
              <a:solidFill>
                <a:srgbClr val="000000"/>
              </a:solidFill>
              <a:latin typeface="Lato"/>
              <a:ea typeface="Lato"/>
              <a:cs typeface="Lato"/>
              <a:sym typeface="Lato"/>
              <a:rtl val="0"/>
            </a:endParaRPr>
          </a:p>
          <a:p>
            <a:pPr indent="0" lvl="0" marL="0" marR="0" rtl="0" algn="l">
              <a:lnSpc>
                <a:spcPct val="100000"/>
              </a:lnSpc>
              <a:spcBef>
                <a:spcPts val="0"/>
              </a:spcBef>
              <a:spcAft>
                <a:spcPts val="0"/>
              </a:spcAft>
              <a:buClr>
                <a:srgbClr val="000000"/>
              </a:buClr>
              <a:buSzPct val="25000"/>
              <a:buFont typeface="Droid Serif"/>
              <a:buNone/>
            </a:pPr>
            <a:r>
              <a:rPr b="0" i="0" lang="de" sz="1400" u="none" cap="none" strike="noStrike">
                <a:solidFill>
                  <a:srgbClr val="000000"/>
                </a:solidFill>
                <a:latin typeface="Droid Serif"/>
                <a:ea typeface="Droid Serif"/>
                <a:cs typeface="Droid Serif"/>
                <a:sym typeface="Droid Serif"/>
                <a:rtl val="0"/>
              </a:rPr>
              <a:t>Fragen der Redaktion:</a:t>
            </a:r>
          </a:p>
          <a:p>
            <a:pPr indent="0" lvl="0" marL="0" marR="0" rtl="0" algn="l">
              <a:lnSpc>
                <a:spcPct val="100000"/>
              </a:lnSpc>
              <a:spcBef>
                <a:spcPts val="0"/>
              </a:spcBef>
              <a:spcAft>
                <a:spcPts val="0"/>
              </a:spcAft>
              <a:buClr>
                <a:srgbClr val="000000"/>
              </a:buClr>
              <a:buFont typeface="Arial"/>
              <a:buNone/>
            </a:pPr>
            <a:r>
              <a:t/>
            </a:r>
            <a:endParaRPr b="0" i="0" sz="1400" u="none" cap="none" strike="noStrike">
              <a:solidFill>
                <a:srgbClr val="000000"/>
              </a:solidFill>
              <a:latin typeface="Droid Serif"/>
              <a:ea typeface="Droid Serif"/>
              <a:cs typeface="Droid Serif"/>
              <a:sym typeface="Droid Serif"/>
              <a:rtl val="0"/>
            </a:endParaRPr>
          </a:p>
          <a:p>
            <a:pPr indent="0" lvl="0" marL="0" marR="0" rtl="0" algn="l">
              <a:lnSpc>
                <a:spcPct val="100000"/>
              </a:lnSpc>
              <a:spcBef>
                <a:spcPts val="0"/>
              </a:spcBef>
              <a:spcAft>
                <a:spcPts val="0"/>
              </a:spcAft>
              <a:buClr>
                <a:schemeClr val="dk1"/>
              </a:buClr>
              <a:buSzPct val="25000"/>
              <a:buFont typeface="Lato"/>
              <a:buNone/>
            </a:pPr>
            <a:r>
              <a:rPr b="0" i="0" lang="de" sz="1100" u="none" cap="none" strike="noStrike">
                <a:solidFill>
                  <a:schemeClr val="dk1"/>
                </a:solidFill>
                <a:highlight>
                  <a:srgbClr val="FFFFFF"/>
                </a:highlight>
                <a:latin typeface="Lato"/>
                <a:ea typeface="Lato"/>
                <a:cs typeface="Lato"/>
                <a:sym typeface="Lato"/>
                <a:rtl val="0"/>
              </a:rPr>
              <a:t>Nullam quis ante. Etiam sit amet orci eget eros faucibus tincidunt. Duis leo. Sed fringilla mauris sit amet nibh. Donec sodales sagittis magna. Sed consequat, leo eget bibendum sodales, augue velit cursus nunc.</a:t>
            </a:r>
          </a:p>
          <a:p>
            <a:pPr indent="0" lvl="0" marL="0" marR="0" rtl="0" algn="l">
              <a:lnSpc>
                <a:spcPct val="100000"/>
              </a:lnSpc>
              <a:spcBef>
                <a:spcPts val="0"/>
              </a:spcBef>
              <a:spcAft>
                <a:spcPts val="0"/>
              </a:spcAft>
              <a:buClr>
                <a:schemeClr val="dk1"/>
              </a:buClr>
              <a:buSzPct val="25000"/>
              <a:buFont typeface="Lato"/>
              <a:buNone/>
            </a:pPr>
            <a:r>
              <a:rPr b="0" i="0" lang="de" sz="1100" u="none" cap="none" strike="noStrike">
                <a:solidFill>
                  <a:schemeClr val="dk1"/>
                </a:solidFill>
                <a:highlight>
                  <a:srgbClr val="FFFFFF"/>
                </a:highlight>
                <a:latin typeface="Lato"/>
                <a:ea typeface="Lato"/>
                <a:cs typeface="Lato"/>
                <a:sym typeface="Lato"/>
                <a:rtl val="0"/>
              </a:rPr>
              <a:t>Nullam quis ante. Etiam sit amet orci eget eros faucibus tincidunt. Duis leo. Sed fringilla mauris sit amet nibh. Donec sodales sagittis magna. Sed consequat, leo eget bibendum sodales, augue velit cursus nunc.</a:t>
            </a:r>
          </a:p>
          <a:p>
            <a:pPr indent="0" lvl="0" marL="0" marR="0" rtl="0" algn="l">
              <a:lnSpc>
                <a:spcPct val="100000"/>
              </a:lnSpc>
              <a:spcBef>
                <a:spcPts val="0"/>
              </a:spcBef>
              <a:spcAft>
                <a:spcPts val="0"/>
              </a:spcAft>
              <a:buClr>
                <a:schemeClr val="dk1"/>
              </a:buClr>
              <a:buSzPct val="25000"/>
              <a:buFont typeface="Arial"/>
              <a:buNone/>
            </a:pPr>
            <a:r>
              <a:rPr b="0" i="0" lang="de" sz="1100" u="none" cap="none" strike="noStrike">
                <a:solidFill>
                  <a:schemeClr val="dk1"/>
                </a:solidFill>
                <a:highlight>
                  <a:srgbClr val="FFFFFF"/>
                </a:highlight>
                <a:latin typeface="Lato"/>
                <a:ea typeface="Lato"/>
                <a:cs typeface="Lato"/>
                <a:sym typeface="Lato"/>
                <a:rtl val="0"/>
              </a:rPr>
              <a:t>Nullam quis ante. Etiam sit amet orci eget eros faucibus tincidunt. Duis leo. Sed fringilla mauris sit amet nibh. Donec sodales sagittis magna. Sed consequat, leo eget bibendum sodales, augue velit cursus nunc.</a:t>
            </a:r>
          </a:p>
        </p:txBody>
      </p:sp>
      <p:sp>
        <p:nvSpPr>
          <p:cNvPr id="92" name="Shape 92"/>
          <p:cNvSpPr txBox="1"/>
          <p:nvPr/>
        </p:nvSpPr>
        <p:spPr>
          <a:xfrm>
            <a:off x="694725" y="6149587"/>
            <a:ext cx="2817000" cy="2865899"/>
          </a:xfrm>
          <a:prstGeom prst="rect">
            <a:avLst/>
          </a:prstGeom>
          <a:noFill/>
          <a:ln>
            <a:noFill/>
          </a:ln>
        </p:spPr>
        <p:txBody>
          <a:bodyPr anchorCtr="0" anchor="t" bIns="91425" lIns="91425" rIns="91425" tIns="91425">
            <a:noAutofit/>
          </a:bodyPr>
          <a:lstStyle/>
          <a:p>
            <a:pPr indent="0" lvl="0" marL="0" marR="0" rtl="0" algn="l">
              <a:lnSpc>
                <a:spcPct val="100000"/>
              </a:lnSpc>
              <a:spcBef>
                <a:spcPts val="0"/>
              </a:spcBef>
              <a:spcAft>
                <a:spcPts val="0"/>
              </a:spcAft>
              <a:buClr>
                <a:srgbClr val="000000"/>
              </a:buClr>
              <a:buSzPct val="25000"/>
              <a:buFont typeface="Lato"/>
              <a:buNone/>
            </a:pPr>
            <a:r>
              <a:rPr b="0" i="0" lang="de" sz="1100" u="none" cap="none" strike="noStrike">
                <a:solidFill>
                  <a:srgbClr val="000000"/>
                </a:solidFill>
                <a:latin typeface="Lato"/>
                <a:ea typeface="Lato"/>
                <a:cs typeface="Lato"/>
                <a:sym typeface="Lato"/>
                <a:rtl val="0"/>
              </a:rPr>
              <a:t>Geburtstag:</a:t>
            </a:r>
          </a:p>
          <a:p>
            <a:pPr indent="0" lvl="0" marL="0" marR="0" rtl="0" algn="l">
              <a:lnSpc>
                <a:spcPct val="100000"/>
              </a:lnSpc>
              <a:spcBef>
                <a:spcPts val="0"/>
              </a:spcBef>
              <a:spcAft>
                <a:spcPts val="0"/>
              </a:spcAft>
              <a:buClr>
                <a:srgbClr val="000000"/>
              </a:buClr>
              <a:buSzPct val="25000"/>
              <a:buFont typeface="Lato"/>
              <a:buNone/>
            </a:pPr>
            <a:r>
              <a:rPr b="0" i="0" lang="de" sz="1100" u="none" cap="none" strike="noStrike">
                <a:solidFill>
                  <a:srgbClr val="000000"/>
                </a:solidFill>
                <a:latin typeface="Lato"/>
                <a:ea typeface="Lato"/>
                <a:cs typeface="Lato"/>
                <a:sym typeface="Lato"/>
                <a:rtl val="0"/>
              </a:rPr>
              <a:t>Augenfarbe:</a:t>
            </a:r>
          </a:p>
          <a:p>
            <a:pPr indent="0" lvl="0" marL="0" marR="0" rtl="0" algn="l">
              <a:lnSpc>
                <a:spcPct val="100000"/>
              </a:lnSpc>
              <a:spcBef>
                <a:spcPts val="0"/>
              </a:spcBef>
              <a:spcAft>
                <a:spcPts val="0"/>
              </a:spcAft>
              <a:buClr>
                <a:srgbClr val="000000"/>
              </a:buClr>
              <a:buSzPct val="25000"/>
              <a:buFont typeface="Lato"/>
              <a:buNone/>
            </a:pPr>
            <a:r>
              <a:rPr b="0" i="0" lang="de" sz="1100" u="none" cap="none" strike="noStrike">
                <a:solidFill>
                  <a:srgbClr val="000000"/>
                </a:solidFill>
                <a:latin typeface="Lato"/>
                <a:ea typeface="Lato"/>
                <a:cs typeface="Lato"/>
                <a:sym typeface="Lato"/>
                <a:rtl val="0"/>
              </a:rPr>
              <a:t>Haarfarbe:</a:t>
            </a:r>
          </a:p>
          <a:p>
            <a:pPr indent="0" lvl="0" marL="0" marR="0" rtl="0" algn="l">
              <a:lnSpc>
                <a:spcPct val="100000"/>
              </a:lnSpc>
              <a:spcBef>
                <a:spcPts val="0"/>
              </a:spcBef>
              <a:spcAft>
                <a:spcPts val="0"/>
              </a:spcAft>
              <a:buClr>
                <a:srgbClr val="000000"/>
              </a:buClr>
              <a:buSzPct val="25000"/>
              <a:buFont typeface="Lato"/>
              <a:buNone/>
            </a:pPr>
            <a:r>
              <a:rPr b="0" i="0" lang="de" sz="1100" u="none" cap="none" strike="noStrike">
                <a:solidFill>
                  <a:srgbClr val="000000"/>
                </a:solidFill>
                <a:latin typeface="Lato"/>
                <a:ea typeface="Lato"/>
                <a:cs typeface="Lato"/>
                <a:sym typeface="Lato"/>
                <a:rtl val="0"/>
              </a:rPr>
              <a:t>Größe:</a:t>
            </a:r>
          </a:p>
          <a:p>
            <a:pPr indent="0" lvl="0" marL="0" marR="0" rtl="0" algn="l">
              <a:lnSpc>
                <a:spcPct val="100000"/>
              </a:lnSpc>
              <a:spcBef>
                <a:spcPts val="0"/>
              </a:spcBef>
              <a:spcAft>
                <a:spcPts val="0"/>
              </a:spcAft>
              <a:buClr>
                <a:srgbClr val="000000"/>
              </a:buClr>
              <a:buSzPct val="25000"/>
              <a:buFont typeface="Lato"/>
              <a:buNone/>
            </a:pPr>
            <a:r>
              <a:rPr b="0" i="0" lang="de" sz="1100" u="none" cap="none" strike="noStrike">
                <a:solidFill>
                  <a:srgbClr val="000000"/>
                </a:solidFill>
                <a:latin typeface="Lato"/>
                <a:ea typeface="Lato"/>
                <a:cs typeface="Lato"/>
                <a:sym typeface="Lato"/>
                <a:rtl val="0"/>
              </a:rPr>
              <a:t>Hobbies:</a:t>
            </a:r>
          </a:p>
          <a:p>
            <a:pPr indent="0" lvl="0" marL="0" marR="0" rtl="0" algn="l">
              <a:lnSpc>
                <a:spcPct val="100000"/>
              </a:lnSpc>
              <a:spcBef>
                <a:spcPts val="0"/>
              </a:spcBef>
              <a:spcAft>
                <a:spcPts val="0"/>
              </a:spcAft>
              <a:buClr>
                <a:srgbClr val="000000"/>
              </a:buClr>
              <a:buSzPct val="25000"/>
              <a:buFont typeface="Lato"/>
              <a:buNone/>
            </a:pPr>
            <a:r>
              <a:rPr b="0" i="0" lang="de" sz="1100" u="none" cap="none" strike="noStrike">
                <a:solidFill>
                  <a:srgbClr val="000000"/>
                </a:solidFill>
                <a:latin typeface="Lato"/>
                <a:ea typeface="Lato"/>
                <a:cs typeface="Lato"/>
                <a:sym typeface="Lato"/>
                <a:rtl val="0"/>
              </a:rPr>
              <a:t>Lieblingsfilm:</a:t>
            </a:r>
          </a:p>
        </p:txBody>
      </p:sp>
      <p:sp>
        <p:nvSpPr>
          <p:cNvPr id="93" name="Shape 93"/>
          <p:cNvSpPr txBox="1"/>
          <p:nvPr/>
        </p:nvSpPr>
        <p:spPr>
          <a:xfrm>
            <a:off x="0" y="9862650"/>
            <a:ext cx="7559999" cy="577198"/>
          </a:xfrm>
          <a:prstGeom prst="rect">
            <a:avLst/>
          </a:prstGeom>
          <a:solidFill>
            <a:srgbClr val="CC0000"/>
          </a:solidFill>
          <a:ln>
            <a:noFill/>
          </a:ln>
        </p:spPr>
        <p:txBody>
          <a:bodyPr anchorCtr="0" anchor="ctr" bIns="91425" lIns="91425" rIns="91425" tIns="91425">
            <a:noAutofit/>
          </a:bodyPr>
          <a:lstStyle/>
          <a:p>
            <a:pPr indent="0" lvl="0" marL="0" marR="0" rtl="0" algn="ctr">
              <a:lnSpc>
                <a:spcPct val="100000"/>
              </a:lnSpc>
              <a:spcBef>
                <a:spcPts val="0"/>
              </a:spcBef>
              <a:spcAft>
                <a:spcPts val="0"/>
              </a:spcAft>
              <a:buClr>
                <a:schemeClr val="dk1"/>
              </a:buClr>
              <a:buSzPct val="25000"/>
              <a:buFont typeface="Arial"/>
              <a:buNone/>
            </a:pPr>
            <a:r>
              <a:rPr b="1" i="0" lang="de" sz="1000" u="none" cap="none" strike="noStrike">
                <a:solidFill>
                  <a:srgbClr val="FFFFFF"/>
                </a:solidFill>
                <a:latin typeface="Droid Serif"/>
                <a:ea typeface="Droid Serif"/>
                <a:cs typeface="Droid Serif"/>
                <a:sym typeface="Droid Serif"/>
                <a:rtl val="0"/>
              </a:rPr>
              <a:t>Sonderausgabe</a:t>
            </a:r>
          </a:p>
        </p:txBody>
      </p:sp>
      <p:sp>
        <p:nvSpPr>
          <p:cNvPr id="94" name="Shape 94"/>
          <p:cNvSpPr txBox="1"/>
          <p:nvPr/>
        </p:nvSpPr>
        <p:spPr>
          <a:xfrm>
            <a:off x="0" y="0"/>
            <a:ext cx="7559999" cy="615299"/>
          </a:xfrm>
          <a:prstGeom prst="rect">
            <a:avLst/>
          </a:prstGeom>
          <a:solidFill>
            <a:srgbClr val="CC0000"/>
          </a:solidFill>
          <a:ln>
            <a:noFill/>
          </a:ln>
        </p:spPr>
        <p:txBody>
          <a:bodyPr anchorCtr="0" anchor="ctr" bIns="91425" lIns="91425" rIns="91425" tIns="91425">
            <a:noAutofit/>
          </a:bodyPr>
          <a:lstStyle/>
          <a:p>
            <a:pPr indent="0" lvl="0" marL="0" marR="0" rtl="0" algn="ctr">
              <a:lnSpc>
                <a:spcPct val="100000"/>
              </a:lnSpc>
              <a:spcBef>
                <a:spcPts val="0"/>
              </a:spcBef>
              <a:spcAft>
                <a:spcPts val="0"/>
              </a:spcAft>
              <a:buClr>
                <a:srgbClr val="FFFFFF"/>
              </a:buClr>
              <a:buSzPct val="25000"/>
              <a:buFont typeface="Droid Serif"/>
              <a:buNone/>
            </a:pPr>
            <a:r>
              <a:rPr b="1" i="0" lang="de" sz="1800" u="none" cap="none" strike="noStrike">
                <a:solidFill>
                  <a:srgbClr val="FFFFFF"/>
                </a:solidFill>
                <a:latin typeface="Droid Serif"/>
                <a:ea typeface="Droid Serif"/>
                <a:cs typeface="Droid Serif"/>
                <a:sym typeface="Droid Serif"/>
                <a:rtl val="0"/>
              </a:rPr>
              <a:t>Hochzeit </a:t>
            </a:r>
            <a:r>
              <a:rPr b="1" i="1" lang="de" sz="1800" u="none" cap="none" strike="noStrike">
                <a:solidFill>
                  <a:srgbClr val="FFFFFF"/>
                </a:solidFill>
                <a:latin typeface="Droid Serif"/>
                <a:ea typeface="Droid Serif"/>
                <a:cs typeface="Droid Serif"/>
                <a:sym typeface="Droid Serif"/>
                <a:rtl val="0"/>
              </a:rPr>
              <a:t>aktuell</a:t>
            </a:r>
          </a:p>
        </p:txBody>
      </p:sp>
      <p:pic>
        <p:nvPicPr>
          <p:cNvPr id="95" name="Shape 95"/>
          <p:cNvPicPr preferRelativeResize="0"/>
          <p:nvPr/>
        </p:nvPicPr>
        <p:blipFill rotWithShape="1">
          <a:blip r:embed="rId3">
            <a:alphaModFix/>
          </a:blip>
          <a:srcRect b="0" l="0" r="0" t="0"/>
          <a:stretch/>
        </p:blipFill>
        <p:spPr>
          <a:xfrm>
            <a:off x="561500" y="2468050"/>
            <a:ext cx="3077036" cy="3461666"/>
          </a:xfrm>
          <a:prstGeom prst="rect">
            <a:avLst/>
          </a:prstGeom>
          <a:noFill/>
          <a:ln>
            <a:noFill/>
          </a:ln>
        </p:spPr>
      </p:pic>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9" name="Shape 99"/>
        <p:cNvGrpSpPr/>
        <p:nvPr/>
      </p:nvGrpSpPr>
      <p:grpSpPr>
        <a:xfrm>
          <a:off x="0" y="0"/>
          <a:ext cx="0" cy="0"/>
          <a:chOff x="0" y="0"/>
          <a:chExt cx="0" cy="0"/>
        </a:xfrm>
      </p:grpSpPr>
      <p:sp>
        <p:nvSpPr>
          <p:cNvPr id="100" name="Shape 100"/>
          <p:cNvSpPr txBox="1"/>
          <p:nvPr>
            <p:ph type="title"/>
          </p:nvPr>
        </p:nvSpPr>
        <p:spPr>
          <a:xfrm>
            <a:off x="485300" y="903300"/>
            <a:ext cx="6740700" cy="1162498"/>
          </a:xfrm>
          <a:prstGeom prst="rect">
            <a:avLst/>
          </a:prstGeom>
          <a:noFill/>
          <a:ln>
            <a:noFill/>
          </a:ln>
        </p:spPr>
        <p:txBody>
          <a:bodyPr anchorCtr="0" anchor="t" bIns="91425" lIns="91425" rIns="91425" tIns="91425">
            <a:noAutofit/>
          </a:bodyPr>
          <a:lstStyle/>
          <a:p>
            <a:pPr indent="0" lvl="0" marL="0" marR="0" rtl="0" algn="l">
              <a:lnSpc>
                <a:spcPct val="100000"/>
              </a:lnSpc>
              <a:spcBef>
                <a:spcPts val="0"/>
              </a:spcBef>
              <a:spcAft>
                <a:spcPts val="0"/>
              </a:spcAft>
              <a:buClr>
                <a:schemeClr val="dk1"/>
              </a:buClr>
              <a:buSzPct val="25000"/>
              <a:buFont typeface="Droid Serif"/>
              <a:buNone/>
            </a:pPr>
            <a:r>
              <a:rPr b="0" i="0" lang="de" sz="2800" u="none" cap="none" strike="noStrike">
                <a:solidFill>
                  <a:schemeClr val="dk1"/>
                </a:solidFill>
                <a:latin typeface="Droid Serif"/>
                <a:ea typeface="Droid Serif"/>
                <a:cs typeface="Droid Serif"/>
                <a:sym typeface="Droid Serif"/>
                <a:rtl val="0"/>
              </a:rPr>
              <a:t>Steckbrief: Bräutigam</a:t>
            </a:r>
          </a:p>
          <a:p>
            <a:pPr indent="0" lvl="0" marL="0" marR="0" rtl="0" algn="l">
              <a:lnSpc>
                <a:spcPct val="100000"/>
              </a:lnSpc>
              <a:spcBef>
                <a:spcPts val="0"/>
              </a:spcBef>
              <a:spcAft>
                <a:spcPts val="0"/>
              </a:spcAft>
              <a:buClr>
                <a:schemeClr val="dk1"/>
              </a:buClr>
              <a:buSzPct val="25000"/>
              <a:buFont typeface="Arial"/>
              <a:buNone/>
            </a:pPr>
            <a:r>
              <a:t/>
            </a:r>
            <a:endParaRPr b="0" i="1" sz="1400" u="none" cap="none" strike="noStrike">
              <a:solidFill>
                <a:schemeClr val="dk1"/>
              </a:solidFill>
              <a:latin typeface="Lato"/>
              <a:ea typeface="Lato"/>
              <a:cs typeface="Lato"/>
              <a:sym typeface="Lato"/>
              <a:rtl val="0"/>
            </a:endParaRPr>
          </a:p>
        </p:txBody>
      </p:sp>
      <p:sp>
        <p:nvSpPr>
          <p:cNvPr id="101" name="Shape 101"/>
          <p:cNvSpPr/>
          <p:nvPr/>
        </p:nvSpPr>
        <p:spPr>
          <a:xfrm>
            <a:off x="561500" y="2468050"/>
            <a:ext cx="3140700" cy="6928200"/>
          </a:xfrm>
          <a:prstGeom prst="rect">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indent="0" lvl="0" marL="0" marR="0" rtl="0" algn="l">
              <a:lnSpc>
                <a:spcPct val="100000"/>
              </a:lnSpc>
              <a:spcBef>
                <a:spcPts val="0"/>
              </a:spcBef>
              <a:spcAft>
                <a:spcPts val="0"/>
              </a:spcAft>
              <a:buClr>
                <a:srgbClr val="000000"/>
              </a:buClr>
              <a:buFont typeface="Arial"/>
              <a:buNone/>
            </a:pPr>
            <a:r>
              <a:t/>
            </a:r>
            <a:endParaRPr b="0" i="0" sz="1400" u="none" cap="none" strike="noStrike">
              <a:solidFill>
                <a:srgbClr val="000000"/>
              </a:solidFill>
              <a:latin typeface="Arial"/>
              <a:ea typeface="Arial"/>
              <a:cs typeface="Arial"/>
              <a:sym typeface="Arial"/>
              <a:rtl val="0"/>
            </a:endParaRPr>
          </a:p>
        </p:txBody>
      </p:sp>
      <p:sp>
        <p:nvSpPr>
          <p:cNvPr id="102" name="Shape 102"/>
          <p:cNvSpPr/>
          <p:nvPr/>
        </p:nvSpPr>
        <p:spPr>
          <a:xfrm>
            <a:off x="4082000" y="2468050"/>
            <a:ext cx="2970000" cy="6928200"/>
          </a:xfrm>
          <a:prstGeom prst="rect">
            <a:avLst/>
          </a:prstGeom>
          <a:solidFill>
            <a:srgbClr val="FFFFFF"/>
          </a:solidFill>
          <a:ln cap="flat" cmpd="sng" w="9525">
            <a:solidFill>
              <a:schemeClr val="dk2"/>
            </a:solidFill>
            <a:prstDash val="solid"/>
            <a:round/>
            <a:headEnd len="med" w="med" type="none"/>
            <a:tailEnd len="med" w="med" type="none"/>
          </a:ln>
        </p:spPr>
        <p:txBody>
          <a:bodyPr anchorCtr="0" anchor="t" bIns="91425" lIns="91425" rIns="91425" tIns="91425">
            <a:noAutofit/>
          </a:bodyPr>
          <a:lstStyle/>
          <a:p>
            <a:pPr indent="0" lvl="0" marL="0" marR="0" rtl="0" algn="l">
              <a:lnSpc>
                <a:spcPct val="100000"/>
              </a:lnSpc>
              <a:spcBef>
                <a:spcPts val="0"/>
              </a:spcBef>
              <a:spcAft>
                <a:spcPts val="0"/>
              </a:spcAft>
              <a:buClr>
                <a:schemeClr val="dk1"/>
              </a:buClr>
              <a:buSzPct val="25000"/>
              <a:buFont typeface="Arial"/>
              <a:buNone/>
            </a:pPr>
            <a:r>
              <a:rPr b="0" i="0" lang="de" sz="1400" u="none" cap="none" strike="noStrike">
                <a:solidFill>
                  <a:schemeClr val="dk1"/>
                </a:solidFill>
                <a:latin typeface="Droid Serif"/>
                <a:ea typeface="Droid Serif"/>
                <a:cs typeface="Droid Serif"/>
                <a:sym typeface="Droid Serif"/>
                <a:rtl val="0"/>
              </a:rPr>
              <a:t>Lebenslauf:</a:t>
            </a:r>
          </a:p>
          <a:p>
            <a:pPr indent="0" lvl="0" marL="0" marR="0" rtl="0" algn="l">
              <a:lnSpc>
                <a:spcPct val="100000"/>
              </a:lnSpc>
              <a:spcBef>
                <a:spcPts val="0"/>
              </a:spcBef>
              <a:spcAft>
                <a:spcPts val="0"/>
              </a:spcAft>
              <a:buClr>
                <a:schemeClr val="dk1"/>
              </a:buClr>
              <a:buFont typeface="Arial"/>
              <a:buNone/>
            </a:pPr>
            <a:r>
              <a:t/>
            </a:r>
            <a:endParaRPr b="0" i="0" sz="1400" u="none" cap="none" strike="noStrike">
              <a:solidFill>
                <a:schemeClr val="dk1"/>
              </a:solidFill>
              <a:latin typeface="Lato"/>
              <a:ea typeface="Lato"/>
              <a:cs typeface="Lato"/>
              <a:sym typeface="Lato"/>
              <a:rtl val="0"/>
            </a:endParaRPr>
          </a:p>
          <a:p>
            <a:pPr indent="0" lvl="0" marL="0" marR="0" rtl="0" algn="l">
              <a:lnSpc>
                <a:spcPct val="100000"/>
              </a:lnSpc>
              <a:spcBef>
                <a:spcPts val="0"/>
              </a:spcBef>
              <a:spcAft>
                <a:spcPts val="0"/>
              </a:spcAft>
              <a:buClr>
                <a:schemeClr val="dk1"/>
              </a:buClr>
              <a:buSzPct val="25000"/>
              <a:buFont typeface="Arial"/>
              <a:buNone/>
            </a:pPr>
            <a:r>
              <a:rPr b="0" i="0" lang="de" sz="1100" u="none" cap="none" strike="noStrike">
                <a:solidFill>
                  <a:schemeClr val="dk1"/>
                </a:solidFill>
                <a:highlight>
                  <a:srgbClr val="FFFFFF"/>
                </a:highlight>
                <a:latin typeface="Lato"/>
                <a:ea typeface="Lato"/>
                <a:cs typeface="Lato"/>
                <a:sym typeface="Lato"/>
                <a:rtl val="0"/>
              </a:rPr>
              <a:t>Nullam quis ante. Etiam sit amet orci eget eros faucibus tincidunt. Duis leo. Sed fringilla mauris sit amet nibh. Donec sodales sagittis magna. Sed consequat, leo eget bibendum sodales, augue velit cursus nunc.</a:t>
            </a:r>
          </a:p>
          <a:p>
            <a:pPr indent="0" lvl="0" marL="0" marR="0" rtl="0" algn="l">
              <a:lnSpc>
                <a:spcPct val="100000"/>
              </a:lnSpc>
              <a:spcBef>
                <a:spcPts val="0"/>
              </a:spcBef>
              <a:spcAft>
                <a:spcPts val="0"/>
              </a:spcAft>
              <a:buClr>
                <a:schemeClr val="dk1"/>
              </a:buClr>
              <a:buFont typeface="Arial"/>
              <a:buNone/>
            </a:pPr>
            <a:r>
              <a:t/>
            </a:r>
            <a:endParaRPr b="0" i="0" sz="1400" u="none" cap="none" strike="noStrike">
              <a:solidFill>
                <a:schemeClr val="dk1"/>
              </a:solidFill>
              <a:latin typeface="Lato"/>
              <a:ea typeface="Lato"/>
              <a:cs typeface="Lato"/>
              <a:sym typeface="Lato"/>
              <a:rtl val="0"/>
            </a:endParaRPr>
          </a:p>
          <a:p>
            <a:pPr indent="0" lvl="0" marL="0" marR="0" rtl="0" algn="l">
              <a:lnSpc>
                <a:spcPct val="100000"/>
              </a:lnSpc>
              <a:spcBef>
                <a:spcPts val="0"/>
              </a:spcBef>
              <a:spcAft>
                <a:spcPts val="0"/>
              </a:spcAft>
              <a:buClr>
                <a:schemeClr val="dk1"/>
              </a:buClr>
              <a:buSzPct val="25000"/>
              <a:buFont typeface="Arial"/>
              <a:buNone/>
            </a:pPr>
            <a:r>
              <a:rPr b="0" i="0" lang="de" sz="1400" u="none" cap="none" strike="noStrike">
                <a:solidFill>
                  <a:schemeClr val="dk1"/>
                </a:solidFill>
                <a:latin typeface="Droid Serif"/>
                <a:ea typeface="Droid Serif"/>
                <a:cs typeface="Droid Serif"/>
                <a:sym typeface="Droid Serif"/>
                <a:rtl val="0"/>
              </a:rPr>
              <a:t>Fragen der Redaktion:</a:t>
            </a:r>
          </a:p>
          <a:p>
            <a:pPr indent="0" lvl="0" marL="0" marR="0" rtl="0" algn="l">
              <a:lnSpc>
                <a:spcPct val="100000"/>
              </a:lnSpc>
              <a:spcBef>
                <a:spcPts val="0"/>
              </a:spcBef>
              <a:spcAft>
                <a:spcPts val="0"/>
              </a:spcAft>
              <a:buClr>
                <a:schemeClr val="dk1"/>
              </a:buClr>
              <a:buFont typeface="Arial"/>
              <a:buNone/>
            </a:pPr>
            <a:r>
              <a:t/>
            </a:r>
            <a:endParaRPr b="0" i="0" sz="1400" u="none" cap="none" strike="noStrike">
              <a:solidFill>
                <a:schemeClr val="dk1"/>
              </a:solidFill>
              <a:latin typeface="Droid Serif"/>
              <a:ea typeface="Droid Serif"/>
              <a:cs typeface="Droid Serif"/>
              <a:sym typeface="Droid Serif"/>
              <a:rtl val="0"/>
            </a:endParaRPr>
          </a:p>
          <a:p>
            <a:pPr indent="0" lvl="0" marL="0" marR="0" rtl="0" algn="l">
              <a:lnSpc>
                <a:spcPct val="100000"/>
              </a:lnSpc>
              <a:spcBef>
                <a:spcPts val="0"/>
              </a:spcBef>
              <a:spcAft>
                <a:spcPts val="0"/>
              </a:spcAft>
              <a:buClr>
                <a:schemeClr val="dk1"/>
              </a:buClr>
              <a:buSzPct val="25000"/>
              <a:buFont typeface="Arial"/>
              <a:buNone/>
            </a:pPr>
            <a:r>
              <a:rPr b="0" i="0" lang="de" sz="1100" u="none" cap="none" strike="noStrike">
                <a:solidFill>
                  <a:schemeClr val="dk1"/>
                </a:solidFill>
                <a:highlight>
                  <a:srgbClr val="FFFFFF"/>
                </a:highlight>
                <a:latin typeface="Lato"/>
                <a:ea typeface="Lato"/>
                <a:cs typeface="Lato"/>
                <a:sym typeface="Lato"/>
                <a:rtl val="0"/>
              </a:rPr>
              <a:t>Nullam quis ante. Etiam sit amet orci eget eros faucibus tincidunt. Duis leo. Sed fringilla mauris sit amet nibh. Donec sodales sagittis magna. Sed consequat, leo eget bibendum sodales, augue velit cursus nunc.</a:t>
            </a:r>
          </a:p>
          <a:p>
            <a:pPr indent="0" lvl="0" marL="0" marR="0" rtl="0" algn="l">
              <a:lnSpc>
                <a:spcPct val="100000"/>
              </a:lnSpc>
              <a:spcBef>
                <a:spcPts val="0"/>
              </a:spcBef>
              <a:spcAft>
                <a:spcPts val="0"/>
              </a:spcAft>
              <a:buClr>
                <a:schemeClr val="dk1"/>
              </a:buClr>
              <a:buSzPct val="25000"/>
              <a:buFont typeface="Arial"/>
              <a:buNone/>
            </a:pPr>
            <a:r>
              <a:rPr b="0" i="0" lang="de" sz="1100" u="none" cap="none" strike="noStrike">
                <a:solidFill>
                  <a:schemeClr val="dk1"/>
                </a:solidFill>
                <a:highlight>
                  <a:srgbClr val="FFFFFF"/>
                </a:highlight>
                <a:latin typeface="Lato"/>
                <a:ea typeface="Lato"/>
                <a:cs typeface="Lato"/>
                <a:sym typeface="Lato"/>
                <a:rtl val="0"/>
              </a:rPr>
              <a:t>Nullam quis ante. Etiam sit amet orci eget eros faucibus tincidunt. Duis leo. Sed fringilla mauris sit amet nibh. Donec sodales sagittis magna. Sed consequat, leo eget bibendum sodales, augue velit cursus nunc.</a:t>
            </a:r>
          </a:p>
          <a:p>
            <a:pPr indent="0" lvl="0" marL="0" marR="0" rtl="0" algn="l">
              <a:lnSpc>
                <a:spcPct val="100000"/>
              </a:lnSpc>
              <a:spcBef>
                <a:spcPts val="0"/>
              </a:spcBef>
              <a:spcAft>
                <a:spcPts val="0"/>
              </a:spcAft>
              <a:buClr>
                <a:schemeClr val="dk1"/>
              </a:buClr>
              <a:buSzPct val="25000"/>
              <a:buFont typeface="Arial"/>
              <a:buNone/>
            </a:pPr>
            <a:r>
              <a:rPr b="0" i="0" lang="de" sz="1100" u="none" cap="none" strike="noStrike">
                <a:solidFill>
                  <a:schemeClr val="dk1"/>
                </a:solidFill>
                <a:highlight>
                  <a:srgbClr val="FFFFFF"/>
                </a:highlight>
                <a:latin typeface="Lato"/>
                <a:ea typeface="Lato"/>
                <a:cs typeface="Lato"/>
                <a:sym typeface="Lato"/>
                <a:rtl val="0"/>
              </a:rPr>
              <a:t>Nullam quis ante. Etiam sit amet orci eget eros faucibus tincidunt. Duis leo. Sed fringilla mauris sit amet nibh. Donec sodales sagittis magna. Sed consequat, leo eget bibendum sodales, augue velit cursus nunc.</a:t>
            </a:r>
          </a:p>
          <a:p>
            <a:pPr indent="0" lvl="0" marL="0" marR="0" rtl="0" algn="l">
              <a:lnSpc>
                <a:spcPct val="100000"/>
              </a:lnSpc>
              <a:spcBef>
                <a:spcPts val="0"/>
              </a:spcBef>
              <a:spcAft>
                <a:spcPts val="0"/>
              </a:spcAft>
              <a:buClr>
                <a:srgbClr val="000000"/>
              </a:buClr>
              <a:buFont typeface="Arial"/>
              <a:buNone/>
            </a:pPr>
            <a:r>
              <a:t/>
            </a:r>
            <a:endParaRPr b="0" i="0" sz="1400" u="none" cap="none" strike="noStrike">
              <a:solidFill>
                <a:srgbClr val="000000"/>
              </a:solidFill>
              <a:latin typeface="Lato"/>
              <a:ea typeface="Lato"/>
              <a:cs typeface="Lato"/>
              <a:sym typeface="Lato"/>
              <a:rtl val="0"/>
            </a:endParaRPr>
          </a:p>
        </p:txBody>
      </p:sp>
      <p:sp>
        <p:nvSpPr>
          <p:cNvPr id="103" name="Shape 103"/>
          <p:cNvSpPr txBox="1"/>
          <p:nvPr/>
        </p:nvSpPr>
        <p:spPr>
          <a:xfrm>
            <a:off x="694725" y="6149587"/>
            <a:ext cx="2817000" cy="2865899"/>
          </a:xfrm>
          <a:prstGeom prst="rect">
            <a:avLst/>
          </a:prstGeom>
          <a:noFill/>
          <a:ln>
            <a:noFill/>
          </a:ln>
        </p:spPr>
        <p:txBody>
          <a:bodyPr anchorCtr="0" anchor="t" bIns="91425" lIns="91425" rIns="91425" tIns="91425">
            <a:noAutofit/>
          </a:bodyPr>
          <a:lstStyle/>
          <a:p>
            <a:pPr indent="0" lvl="0" marL="0" marR="0" rtl="0" algn="l">
              <a:lnSpc>
                <a:spcPct val="100000"/>
              </a:lnSpc>
              <a:spcBef>
                <a:spcPts val="0"/>
              </a:spcBef>
              <a:spcAft>
                <a:spcPts val="0"/>
              </a:spcAft>
              <a:buClr>
                <a:srgbClr val="000000"/>
              </a:buClr>
              <a:buSzPct val="25000"/>
              <a:buFont typeface="Lato"/>
              <a:buNone/>
            </a:pPr>
            <a:r>
              <a:rPr b="0" i="0" lang="de" sz="1100" u="none" cap="none" strike="noStrike">
                <a:solidFill>
                  <a:srgbClr val="000000"/>
                </a:solidFill>
                <a:latin typeface="Lato"/>
                <a:ea typeface="Lato"/>
                <a:cs typeface="Lato"/>
                <a:sym typeface="Lato"/>
                <a:rtl val="0"/>
              </a:rPr>
              <a:t>Geburtstag:</a:t>
            </a:r>
          </a:p>
          <a:p>
            <a:pPr indent="0" lvl="0" marL="0" marR="0" rtl="0" algn="l">
              <a:lnSpc>
                <a:spcPct val="100000"/>
              </a:lnSpc>
              <a:spcBef>
                <a:spcPts val="0"/>
              </a:spcBef>
              <a:spcAft>
                <a:spcPts val="0"/>
              </a:spcAft>
              <a:buClr>
                <a:srgbClr val="000000"/>
              </a:buClr>
              <a:buSzPct val="25000"/>
              <a:buFont typeface="Lato"/>
              <a:buNone/>
            </a:pPr>
            <a:r>
              <a:rPr b="0" i="0" lang="de" sz="1100" u="none" cap="none" strike="noStrike">
                <a:solidFill>
                  <a:srgbClr val="000000"/>
                </a:solidFill>
                <a:latin typeface="Lato"/>
                <a:ea typeface="Lato"/>
                <a:cs typeface="Lato"/>
                <a:sym typeface="Lato"/>
                <a:rtl val="0"/>
              </a:rPr>
              <a:t>Augenfarbe:</a:t>
            </a:r>
          </a:p>
          <a:p>
            <a:pPr indent="0" lvl="0" marL="0" marR="0" rtl="0" algn="l">
              <a:lnSpc>
                <a:spcPct val="100000"/>
              </a:lnSpc>
              <a:spcBef>
                <a:spcPts val="0"/>
              </a:spcBef>
              <a:spcAft>
                <a:spcPts val="0"/>
              </a:spcAft>
              <a:buClr>
                <a:srgbClr val="000000"/>
              </a:buClr>
              <a:buSzPct val="25000"/>
              <a:buFont typeface="Lato"/>
              <a:buNone/>
            </a:pPr>
            <a:r>
              <a:rPr b="0" i="0" lang="de" sz="1100" u="none" cap="none" strike="noStrike">
                <a:solidFill>
                  <a:srgbClr val="000000"/>
                </a:solidFill>
                <a:latin typeface="Lato"/>
                <a:ea typeface="Lato"/>
                <a:cs typeface="Lato"/>
                <a:sym typeface="Lato"/>
                <a:rtl val="0"/>
              </a:rPr>
              <a:t>Haarfarbe:</a:t>
            </a:r>
          </a:p>
          <a:p>
            <a:pPr indent="0" lvl="0" marL="0" marR="0" rtl="0" algn="l">
              <a:lnSpc>
                <a:spcPct val="100000"/>
              </a:lnSpc>
              <a:spcBef>
                <a:spcPts val="0"/>
              </a:spcBef>
              <a:spcAft>
                <a:spcPts val="0"/>
              </a:spcAft>
              <a:buClr>
                <a:srgbClr val="000000"/>
              </a:buClr>
              <a:buSzPct val="25000"/>
              <a:buFont typeface="Lato"/>
              <a:buNone/>
            </a:pPr>
            <a:r>
              <a:rPr b="0" i="0" lang="de" sz="1100" u="none" cap="none" strike="noStrike">
                <a:solidFill>
                  <a:srgbClr val="000000"/>
                </a:solidFill>
                <a:latin typeface="Lato"/>
                <a:ea typeface="Lato"/>
                <a:cs typeface="Lato"/>
                <a:sym typeface="Lato"/>
                <a:rtl val="0"/>
              </a:rPr>
              <a:t>Größe:</a:t>
            </a:r>
          </a:p>
          <a:p>
            <a:pPr indent="0" lvl="0" marL="0" marR="0" rtl="0" algn="l">
              <a:lnSpc>
                <a:spcPct val="100000"/>
              </a:lnSpc>
              <a:spcBef>
                <a:spcPts val="0"/>
              </a:spcBef>
              <a:spcAft>
                <a:spcPts val="0"/>
              </a:spcAft>
              <a:buClr>
                <a:srgbClr val="000000"/>
              </a:buClr>
              <a:buSzPct val="25000"/>
              <a:buFont typeface="Lato"/>
              <a:buNone/>
            </a:pPr>
            <a:r>
              <a:rPr b="0" i="0" lang="de" sz="1100" u="none" cap="none" strike="noStrike">
                <a:solidFill>
                  <a:srgbClr val="000000"/>
                </a:solidFill>
                <a:latin typeface="Lato"/>
                <a:ea typeface="Lato"/>
                <a:cs typeface="Lato"/>
                <a:sym typeface="Lato"/>
                <a:rtl val="0"/>
              </a:rPr>
              <a:t>Hobbies:</a:t>
            </a:r>
          </a:p>
          <a:p>
            <a:pPr indent="0" lvl="0" marL="0" marR="0" rtl="0" algn="l">
              <a:lnSpc>
                <a:spcPct val="100000"/>
              </a:lnSpc>
              <a:spcBef>
                <a:spcPts val="0"/>
              </a:spcBef>
              <a:spcAft>
                <a:spcPts val="0"/>
              </a:spcAft>
              <a:buClr>
                <a:srgbClr val="000000"/>
              </a:buClr>
              <a:buSzPct val="25000"/>
              <a:buFont typeface="Lato"/>
              <a:buNone/>
            </a:pPr>
            <a:r>
              <a:rPr b="0" i="0" lang="de" sz="1100" u="none" cap="none" strike="noStrike">
                <a:solidFill>
                  <a:srgbClr val="000000"/>
                </a:solidFill>
                <a:latin typeface="Lato"/>
                <a:ea typeface="Lato"/>
                <a:cs typeface="Lato"/>
                <a:sym typeface="Lato"/>
                <a:rtl val="0"/>
              </a:rPr>
              <a:t>Lieblingsfilm:</a:t>
            </a:r>
          </a:p>
        </p:txBody>
      </p:sp>
      <p:sp>
        <p:nvSpPr>
          <p:cNvPr id="104" name="Shape 104"/>
          <p:cNvSpPr txBox="1"/>
          <p:nvPr/>
        </p:nvSpPr>
        <p:spPr>
          <a:xfrm>
            <a:off x="0" y="9862650"/>
            <a:ext cx="7559999" cy="577198"/>
          </a:xfrm>
          <a:prstGeom prst="rect">
            <a:avLst/>
          </a:prstGeom>
          <a:solidFill>
            <a:srgbClr val="CC0000"/>
          </a:solidFill>
          <a:ln>
            <a:noFill/>
          </a:ln>
        </p:spPr>
        <p:txBody>
          <a:bodyPr anchorCtr="0" anchor="ctr" bIns="91425" lIns="91425" rIns="91425" tIns="91425">
            <a:noAutofit/>
          </a:bodyPr>
          <a:lstStyle/>
          <a:p>
            <a:pPr indent="0" lvl="0" marL="0" marR="0" rtl="0" algn="ctr">
              <a:lnSpc>
                <a:spcPct val="100000"/>
              </a:lnSpc>
              <a:spcBef>
                <a:spcPts val="0"/>
              </a:spcBef>
              <a:spcAft>
                <a:spcPts val="0"/>
              </a:spcAft>
              <a:buClr>
                <a:schemeClr val="dk1"/>
              </a:buClr>
              <a:buSzPct val="25000"/>
              <a:buFont typeface="Arial"/>
              <a:buNone/>
            </a:pPr>
            <a:r>
              <a:rPr b="1" i="0" lang="de" sz="1000" u="none" cap="none" strike="noStrike">
                <a:solidFill>
                  <a:srgbClr val="FFFFFF"/>
                </a:solidFill>
                <a:latin typeface="Droid Serif"/>
                <a:ea typeface="Droid Serif"/>
                <a:cs typeface="Droid Serif"/>
                <a:sym typeface="Droid Serif"/>
                <a:rtl val="0"/>
              </a:rPr>
              <a:t>Sonderausgabe</a:t>
            </a:r>
          </a:p>
        </p:txBody>
      </p:sp>
      <p:sp>
        <p:nvSpPr>
          <p:cNvPr id="105" name="Shape 105"/>
          <p:cNvSpPr txBox="1"/>
          <p:nvPr/>
        </p:nvSpPr>
        <p:spPr>
          <a:xfrm>
            <a:off x="0" y="0"/>
            <a:ext cx="7559999" cy="615299"/>
          </a:xfrm>
          <a:prstGeom prst="rect">
            <a:avLst/>
          </a:prstGeom>
          <a:solidFill>
            <a:srgbClr val="CC0000"/>
          </a:solidFill>
          <a:ln>
            <a:noFill/>
          </a:ln>
        </p:spPr>
        <p:txBody>
          <a:bodyPr anchorCtr="0" anchor="ctr" bIns="91425" lIns="91425" rIns="91425" tIns="91425">
            <a:noAutofit/>
          </a:bodyPr>
          <a:lstStyle/>
          <a:p>
            <a:pPr indent="0" lvl="0" marL="0" marR="0" rtl="0" algn="ctr">
              <a:lnSpc>
                <a:spcPct val="100000"/>
              </a:lnSpc>
              <a:spcBef>
                <a:spcPts val="0"/>
              </a:spcBef>
              <a:spcAft>
                <a:spcPts val="0"/>
              </a:spcAft>
              <a:buClr>
                <a:srgbClr val="FFFFFF"/>
              </a:buClr>
              <a:buSzPct val="25000"/>
              <a:buFont typeface="Droid Serif"/>
              <a:buNone/>
            </a:pPr>
            <a:r>
              <a:rPr b="1" i="0" lang="de" sz="1800" u="none" cap="none" strike="noStrike">
                <a:solidFill>
                  <a:srgbClr val="FFFFFF"/>
                </a:solidFill>
                <a:latin typeface="Droid Serif"/>
                <a:ea typeface="Droid Serif"/>
                <a:cs typeface="Droid Serif"/>
                <a:sym typeface="Droid Serif"/>
                <a:rtl val="0"/>
              </a:rPr>
              <a:t>Hochzeit </a:t>
            </a:r>
            <a:r>
              <a:rPr b="1" i="1" lang="de" sz="1800" u="none" cap="none" strike="noStrike">
                <a:solidFill>
                  <a:srgbClr val="FFFFFF"/>
                </a:solidFill>
                <a:latin typeface="Droid Serif"/>
                <a:ea typeface="Droid Serif"/>
                <a:cs typeface="Droid Serif"/>
                <a:sym typeface="Droid Serif"/>
                <a:rtl val="0"/>
              </a:rPr>
              <a:t>aktuell</a:t>
            </a:r>
          </a:p>
        </p:txBody>
      </p:sp>
      <p:pic>
        <p:nvPicPr>
          <p:cNvPr id="106" name="Shape 106"/>
          <p:cNvPicPr preferRelativeResize="0"/>
          <p:nvPr/>
        </p:nvPicPr>
        <p:blipFill rotWithShape="1">
          <a:blip r:embed="rId3">
            <a:alphaModFix/>
          </a:blip>
          <a:srcRect b="0" l="0" r="0" t="0"/>
          <a:stretch/>
        </p:blipFill>
        <p:spPr>
          <a:xfrm>
            <a:off x="561500" y="2468050"/>
            <a:ext cx="3077036" cy="3079247"/>
          </a:xfrm>
          <a:prstGeom prst="rect">
            <a:avLst/>
          </a:prstGeom>
          <a:noFill/>
          <a:ln>
            <a:noFill/>
          </a:ln>
        </p:spPr>
      </p:pic>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0" name="Shape 110"/>
        <p:cNvGrpSpPr/>
        <p:nvPr/>
      </p:nvGrpSpPr>
      <p:grpSpPr>
        <a:xfrm>
          <a:off x="0" y="0"/>
          <a:ext cx="0" cy="0"/>
          <a:chOff x="0" y="0"/>
          <a:chExt cx="0" cy="0"/>
        </a:xfrm>
      </p:grpSpPr>
      <p:sp>
        <p:nvSpPr>
          <p:cNvPr id="111" name="Shape 111"/>
          <p:cNvSpPr txBox="1"/>
          <p:nvPr>
            <p:ph type="title"/>
          </p:nvPr>
        </p:nvSpPr>
        <p:spPr>
          <a:xfrm>
            <a:off x="485300" y="903300"/>
            <a:ext cx="6740700" cy="1162498"/>
          </a:xfrm>
          <a:prstGeom prst="rect">
            <a:avLst/>
          </a:prstGeom>
          <a:noFill/>
          <a:ln>
            <a:noFill/>
          </a:ln>
        </p:spPr>
        <p:txBody>
          <a:bodyPr anchorCtr="0" anchor="t" bIns="91425" lIns="91425" rIns="91425" tIns="91425">
            <a:noAutofit/>
          </a:bodyPr>
          <a:lstStyle/>
          <a:p>
            <a:pPr indent="0" lvl="0" marL="0" marR="0" rtl="0" algn="l">
              <a:lnSpc>
                <a:spcPct val="100000"/>
              </a:lnSpc>
              <a:spcBef>
                <a:spcPts val="0"/>
              </a:spcBef>
              <a:spcAft>
                <a:spcPts val="0"/>
              </a:spcAft>
              <a:buClr>
                <a:schemeClr val="dk1"/>
              </a:buClr>
              <a:buSzPct val="25000"/>
              <a:buFont typeface="Droid Serif"/>
              <a:buNone/>
            </a:pPr>
            <a:r>
              <a:rPr b="0" i="0" lang="de" sz="2800" u="none" cap="none" strike="noStrike">
                <a:solidFill>
                  <a:schemeClr val="dk1"/>
                </a:solidFill>
                <a:latin typeface="Droid Serif"/>
                <a:ea typeface="Droid Serif"/>
                <a:cs typeface="Droid Serif"/>
                <a:sym typeface="Droid Serif"/>
                <a:rtl val="0"/>
              </a:rPr>
              <a:t>Interview: Eltern der Braut</a:t>
            </a:r>
          </a:p>
        </p:txBody>
      </p:sp>
      <p:sp>
        <p:nvSpPr>
          <p:cNvPr id="112" name="Shape 112"/>
          <p:cNvSpPr txBox="1"/>
          <p:nvPr/>
        </p:nvSpPr>
        <p:spPr>
          <a:xfrm>
            <a:off x="0" y="9862650"/>
            <a:ext cx="7559999" cy="577198"/>
          </a:xfrm>
          <a:prstGeom prst="rect">
            <a:avLst/>
          </a:prstGeom>
          <a:solidFill>
            <a:srgbClr val="CC0000"/>
          </a:solidFill>
          <a:ln>
            <a:noFill/>
          </a:ln>
        </p:spPr>
        <p:txBody>
          <a:bodyPr anchorCtr="0" anchor="ctr" bIns="91425" lIns="91425" rIns="91425" tIns="91425">
            <a:noAutofit/>
          </a:bodyPr>
          <a:lstStyle/>
          <a:p>
            <a:pPr indent="0" lvl="0" marL="0" marR="0" rtl="0" algn="ctr">
              <a:lnSpc>
                <a:spcPct val="100000"/>
              </a:lnSpc>
              <a:spcBef>
                <a:spcPts val="0"/>
              </a:spcBef>
              <a:spcAft>
                <a:spcPts val="0"/>
              </a:spcAft>
              <a:buClr>
                <a:schemeClr val="dk1"/>
              </a:buClr>
              <a:buSzPct val="25000"/>
              <a:buFont typeface="Arial"/>
              <a:buNone/>
            </a:pPr>
            <a:r>
              <a:rPr b="1" i="0" lang="de" sz="1000" u="none" cap="none" strike="noStrike">
                <a:solidFill>
                  <a:srgbClr val="FFFFFF"/>
                </a:solidFill>
                <a:latin typeface="Droid Serif"/>
                <a:ea typeface="Droid Serif"/>
                <a:cs typeface="Droid Serif"/>
                <a:sym typeface="Droid Serif"/>
                <a:rtl val="0"/>
              </a:rPr>
              <a:t>Sonderausgabe</a:t>
            </a:r>
          </a:p>
        </p:txBody>
      </p:sp>
      <p:sp>
        <p:nvSpPr>
          <p:cNvPr id="113" name="Shape 113"/>
          <p:cNvSpPr txBox="1"/>
          <p:nvPr/>
        </p:nvSpPr>
        <p:spPr>
          <a:xfrm>
            <a:off x="0" y="0"/>
            <a:ext cx="7559999" cy="615299"/>
          </a:xfrm>
          <a:prstGeom prst="rect">
            <a:avLst/>
          </a:prstGeom>
          <a:solidFill>
            <a:srgbClr val="CC0000"/>
          </a:solidFill>
          <a:ln>
            <a:noFill/>
          </a:ln>
        </p:spPr>
        <p:txBody>
          <a:bodyPr anchorCtr="0" anchor="ctr" bIns="91425" lIns="91425" rIns="91425" tIns="91425">
            <a:noAutofit/>
          </a:bodyPr>
          <a:lstStyle/>
          <a:p>
            <a:pPr indent="0" lvl="0" marL="0" marR="0" rtl="0" algn="ctr">
              <a:lnSpc>
                <a:spcPct val="100000"/>
              </a:lnSpc>
              <a:spcBef>
                <a:spcPts val="0"/>
              </a:spcBef>
              <a:spcAft>
                <a:spcPts val="0"/>
              </a:spcAft>
              <a:buClr>
                <a:srgbClr val="FFFFFF"/>
              </a:buClr>
              <a:buSzPct val="25000"/>
              <a:buFont typeface="Droid Serif"/>
              <a:buNone/>
            </a:pPr>
            <a:r>
              <a:rPr b="1" i="0" lang="de" sz="1800" u="none" cap="none" strike="noStrike">
                <a:solidFill>
                  <a:srgbClr val="FFFFFF"/>
                </a:solidFill>
                <a:latin typeface="Droid Serif"/>
                <a:ea typeface="Droid Serif"/>
                <a:cs typeface="Droid Serif"/>
                <a:sym typeface="Droid Serif"/>
                <a:rtl val="0"/>
              </a:rPr>
              <a:t>Hochzeit </a:t>
            </a:r>
            <a:r>
              <a:rPr b="1" i="1" lang="de" sz="1800" u="none" cap="none" strike="noStrike">
                <a:solidFill>
                  <a:srgbClr val="FFFFFF"/>
                </a:solidFill>
                <a:latin typeface="Droid Serif"/>
                <a:ea typeface="Droid Serif"/>
                <a:cs typeface="Droid Serif"/>
                <a:sym typeface="Droid Serif"/>
                <a:rtl val="0"/>
              </a:rPr>
              <a:t>aktuell</a:t>
            </a:r>
          </a:p>
        </p:txBody>
      </p:sp>
      <p:sp>
        <p:nvSpPr>
          <p:cNvPr id="114" name="Shape 114"/>
          <p:cNvSpPr/>
          <p:nvPr/>
        </p:nvSpPr>
        <p:spPr>
          <a:xfrm>
            <a:off x="601350" y="5927125"/>
            <a:ext cx="6357300" cy="3469198"/>
          </a:xfrm>
          <a:prstGeom prst="rect">
            <a:avLst/>
          </a:prstGeom>
          <a:solidFill>
            <a:srgbClr val="FFFFFF"/>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indent="0" lvl="0" marL="0" marR="0" rtl="0" algn="l">
              <a:lnSpc>
                <a:spcPct val="100000"/>
              </a:lnSpc>
              <a:spcBef>
                <a:spcPts val="0"/>
              </a:spcBef>
              <a:spcAft>
                <a:spcPts val="0"/>
              </a:spcAft>
              <a:buClr>
                <a:schemeClr val="dk1"/>
              </a:buClr>
              <a:buSzPct val="25000"/>
              <a:buFont typeface="Lato"/>
              <a:buNone/>
            </a:pPr>
            <a:r>
              <a:rPr b="0" i="0" lang="de" sz="1400" u="none" cap="none" strike="noStrike">
                <a:solidFill>
                  <a:schemeClr val="dk1"/>
                </a:solidFill>
                <a:highlight>
                  <a:srgbClr val="FFFFFF"/>
                </a:highlight>
                <a:latin typeface="Lato"/>
                <a:ea typeface="Lato"/>
                <a:cs typeface="Lato"/>
                <a:sym typeface="Lato"/>
                <a:rtl val="0"/>
              </a:rPr>
              <a:t>Vivamus elementum semper nisi. Aenean vulputate eleifend tellus. Aenean leo ligula, porttitor eu, consequat vitae, eleifend ac, enim. Aliquam lorem ante, dapibus in, viverra quis, feugiat a, tellus. Phasellus viverra nulla ut metus varius laoreet. Quisque rutrum. Aenean imperdiet. Etiam ultricies nisi vel augue. Curabitur ullamcorper ultricies nisi. Nam eget dui. Etiam rhoncus. Maecenas tempus, tellus eget condimentum rhoncus, sem quam semper libero, sit amet adipiscing sem neque sed ipsum. Nam quam nunc, blandit vel, luctus pulvinar, hendrerit id, lorem. Maecenas nec odio et ante tincidunt tempus. Donec vitae sapien ut libero venenatis faucibus. Nullam quis ante. Etiam sit amet orci eget eros faucibus tincidunt. Duis leo. Sed fringilla mauris sit amet nibh. Donec sodales sagittis magna. Sed consequat, leo eget bibendum sodales, augue velit cursus nunc.</a:t>
            </a:r>
          </a:p>
          <a:p>
            <a:pPr indent="0" lvl="0" marL="0" marR="0" rtl="0" algn="l">
              <a:lnSpc>
                <a:spcPct val="100000"/>
              </a:lnSpc>
              <a:spcBef>
                <a:spcPts val="0"/>
              </a:spcBef>
              <a:spcAft>
                <a:spcPts val="0"/>
              </a:spcAft>
              <a:buClr>
                <a:srgbClr val="000000"/>
              </a:buClr>
              <a:buFont typeface="Arial"/>
              <a:buNone/>
            </a:pPr>
            <a:r>
              <a:t/>
            </a:r>
            <a:endParaRPr b="0" i="0" sz="1100" u="none" cap="none" strike="noStrike">
              <a:solidFill>
                <a:schemeClr val="dk1"/>
              </a:solidFill>
              <a:highlight>
                <a:srgbClr val="FFFFFF"/>
              </a:highlight>
              <a:latin typeface="Georgia"/>
              <a:ea typeface="Georgia"/>
              <a:cs typeface="Georgia"/>
              <a:sym typeface="Georgia"/>
              <a:rtl val="0"/>
            </a:endParaRPr>
          </a:p>
        </p:txBody>
      </p:sp>
      <p:pic>
        <p:nvPicPr>
          <p:cNvPr id="115" name="Shape 115"/>
          <p:cNvPicPr preferRelativeResize="0"/>
          <p:nvPr/>
        </p:nvPicPr>
        <p:blipFill rotWithShape="1">
          <a:blip r:embed="rId3">
            <a:alphaModFix/>
          </a:blip>
          <a:srcRect b="21397" l="0" r="0" t="17202"/>
          <a:stretch/>
        </p:blipFill>
        <p:spPr>
          <a:xfrm>
            <a:off x="601350" y="1634041"/>
            <a:ext cx="6357300" cy="3826739"/>
          </a:xfrm>
          <a:prstGeom prst="rect">
            <a:avLst/>
          </a:prstGeom>
          <a:noFill/>
          <a:ln>
            <a:noFill/>
          </a:ln>
        </p:spPr>
      </p:pic>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9" name="Shape 119"/>
        <p:cNvGrpSpPr/>
        <p:nvPr/>
      </p:nvGrpSpPr>
      <p:grpSpPr>
        <a:xfrm>
          <a:off x="0" y="0"/>
          <a:ext cx="0" cy="0"/>
          <a:chOff x="0" y="0"/>
          <a:chExt cx="0" cy="0"/>
        </a:xfrm>
      </p:grpSpPr>
      <p:sp>
        <p:nvSpPr>
          <p:cNvPr id="120" name="Shape 120"/>
          <p:cNvSpPr txBox="1"/>
          <p:nvPr>
            <p:ph type="title"/>
          </p:nvPr>
        </p:nvSpPr>
        <p:spPr>
          <a:xfrm>
            <a:off x="485300" y="903300"/>
            <a:ext cx="6740700" cy="1162498"/>
          </a:xfrm>
          <a:prstGeom prst="rect">
            <a:avLst/>
          </a:prstGeom>
          <a:noFill/>
          <a:ln>
            <a:noFill/>
          </a:ln>
        </p:spPr>
        <p:txBody>
          <a:bodyPr anchorCtr="0" anchor="t" bIns="91425" lIns="91425" rIns="91425" tIns="91425">
            <a:noAutofit/>
          </a:bodyPr>
          <a:lstStyle/>
          <a:p>
            <a:pPr indent="0" lvl="0" marL="0" marR="0" rtl="0" algn="l">
              <a:lnSpc>
                <a:spcPct val="100000"/>
              </a:lnSpc>
              <a:spcBef>
                <a:spcPts val="0"/>
              </a:spcBef>
              <a:spcAft>
                <a:spcPts val="0"/>
              </a:spcAft>
              <a:buClr>
                <a:schemeClr val="dk1"/>
              </a:buClr>
              <a:buSzPct val="25000"/>
              <a:buFont typeface="Droid Serif"/>
              <a:buNone/>
            </a:pPr>
            <a:r>
              <a:rPr b="0" i="0" lang="de" sz="2800" u="none" cap="none" strike="noStrike">
                <a:solidFill>
                  <a:schemeClr val="dk1"/>
                </a:solidFill>
                <a:latin typeface="Droid Serif"/>
                <a:ea typeface="Droid Serif"/>
                <a:cs typeface="Droid Serif"/>
                <a:sym typeface="Droid Serif"/>
                <a:rtl val="0"/>
              </a:rPr>
              <a:t>Interview: Eltern vom Bräutigam</a:t>
            </a:r>
          </a:p>
        </p:txBody>
      </p:sp>
      <p:sp>
        <p:nvSpPr>
          <p:cNvPr id="121" name="Shape 121"/>
          <p:cNvSpPr/>
          <p:nvPr/>
        </p:nvSpPr>
        <p:spPr>
          <a:xfrm>
            <a:off x="601350" y="5927125"/>
            <a:ext cx="6357300" cy="3469198"/>
          </a:xfrm>
          <a:prstGeom prst="rect">
            <a:avLst/>
          </a:prstGeom>
          <a:solidFill>
            <a:srgbClr val="FFFFFF"/>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indent="0" lvl="0" marL="0" marR="0" rtl="0" algn="l">
              <a:lnSpc>
                <a:spcPct val="100000"/>
              </a:lnSpc>
              <a:spcBef>
                <a:spcPts val="0"/>
              </a:spcBef>
              <a:spcAft>
                <a:spcPts val="0"/>
              </a:spcAft>
              <a:buClr>
                <a:schemeClr val="dk1"/>
              </a:buClr>
              <a:buSzPct val="25000"/>
              <a:buFont typeface="Lato"/>
              <a:buNone/>
            </a:pPr>
            <a:r>
              <a:rPr b="0" i="0" lang="de" sz="1400" u="none" cap="none" strike="noStrike">
                <a:solidFill>
                  <a:schemeClr val="dk1"/>
                </a:solidFill>
                <a:highlight>
                  <a:srgbClr val="FFFFFF"/>
                </a:highlight>
                <a:latin typeface="Lato"/>
                <a:ea typeface="Lato"/>
                <a:cs typeface="Lato"/>
                <a:sym typeface="Lato"/>
                <a:rtl val="0"/>
              </a:rPr>
              <a:t>Vivamus elementum semper nisi. Aenean vulputate eleifend tellus. Aenean leo ligula, porttitor eu, consequat vitae, eleifend ac, enim. Aliquam lorem ante, dapibus in, viverra quis, feugiat a, tellus. Phasellus viverra nulla ut metus varius laoreet. Quisque rutrum. Aenean imperdiet. Etiam ultricies nisi vel augue. Curabitur ullamcorper ultricies nisi. Nam eget dui. Etiam rhoncus. Maecenas tempus, tellus eget condimentum rhoncus, sem quam semper libero, sit amet adipiscing sem neque sed ipsum. Nam quam nunc, blandit vel, luctus pulvinar, hendrerit id, lorem. Maecenas nec odio et ante tincidunt tempus. Donec vitae sapien ut libero venenatis faucibus. Nullam quis ante. Etiam sit amet orci eget eros faucibus tincidunt. Duis leo. Sed fringilla mauris sit amet nibh. Donec sodales sagittis magna. Sed consequat, leo eget bibendum sodales, augue velit cursus nunc.</a:t>
            </a:r>
          </a:p>
          <a:p>
            <a:pPr indent="0" lvl="0" marL="0" marR="0" rtl="0" algn="l">
              <a:lnSpc>
                <a:spcPct val="100000"/>
              </a:lnSpc>
              <a:spcBef>
                <a:spcPts val="0"/>
              </a:spcBef>
              <a:spcAft>
                <a:spcPts val="0"/>
              </a:spcAft>
              <a:buClr>
                <a:srgbClr val="000000"/>
              </a:buClr>
              <a:buFont typeface="Arial"/>
              <a:buNone/>
            </a:pPr>
            <a:r>
              <a:t/>
            </a:r>
            <a:endParaRPr b="0" i="0" sz="1100" u="none" cap="none" strike="noStrike">
              <a:solidFill>
                <a:schemeClr val="dk1"/>
              </a:solidFill>
              <a:highlight>
                <a:srgbClr val="FFFFFF"/>
              </a:highlight>
              <a:latin typeface="Georgia"/>
              <a:ea typeface="Georgia"/>
              <a:cs typeface="Georgia"/>
              <a:sym typeface="Georgia"/>
              <a:rtl val="0"/>
            </a:endParaRPr>
          </a:p>
        </p:txBody>
      </p:sp>
      <p:sp>
        <p:nvSpPr>
          <p:cNvPr id="122" name="Shape 122"/>
          <p:cNvSpPr txBox="1"/>
          <p:nvPr/>
        </p:nvSpPr>
        <p:spPr>
          <a:xfrm>
            <a:off x="0" y="9862650"/>
            <a:ext cx="7559999" cy="577198"/>
          </a:xfrm>
          <a:prstGeom prst="rect">
            <a:avLst/>
          </a:prstGeom>
          <a:solidFill>
            <a:srgbClr val="CC0000"/>
          </a:solidFill>
          <a:ln>
            <a:noFill/>
          </a:ln>
        </p:spPr>
        <p:txBody>
          <a:bodyPr anchorCtr="0" anchor="ctr" bIns="91425" lIns="91425" rIns="91425" tIns="91425">
            <a:noAutofit/>
          </a:bodyPr>
          <a:lstStyle/>
          <a:p>
            <a:pPr indent="0" lvl="0" marL="0" marR="0" rtl="0" algn="ctr">
              <a:lnSpc>
                <a:spcPct val="100000"/>
              </a:lnSpc>
              <a:spcBef>
                <a:spcPts val="0"/>
              </a:spcBef>
              <a:spcAft>
                <a:spcPts val="0"/>
              </a:spcAft>
              <a:buClr>
                <a:schemeClr val="dk1"/>
              </a:buClr>
              <a:buSzPct val="25000"/>
              <a:buFont typeface="Arial"/>
              <a:buNone/>
            </a:pPr>
            <a:r>
              <a:rPr b="1" i="0" lang="de" sz="1000" u="none" cap="none" strike="noStrike">
                <a:solidFill>
                  <a:srgbClr val="FFFFFF"/>
                </a:solidFill>
                <a:latin typeface="Droid Serif"/>
                <a:ea typeface="Droid Serif"/>
                <a:cs typeface="Droid Serif"/>
                <a:sym typeface="Droid Serif"/>
                <a:rtl val="0"/>
              </a:rPr>
              <a:t>Sonderausgabe</a:t>
            </a:r>
          </a:p>
        </p:txBody>
      </p:sp>
      <p:sp>
        <p:nvSpPr>
          <p:cNvPr id="123" name="Shape 123"/>
          <p:cNvSpPr txBox="1"/>
          <p:nvPr/>
        </p:nvSpPr>
        <p:spPr>
          <a:xfrm>
            <a:off x="0" y="0"/>
            <a:ext cx="7559999" cy="615299"/>
          </a:xfrm>
          <a:prstGeom prst="rect">
            <a:avLst/>
          </a:prstGeom>
          <a:solidFill>
            <a:srgbClr val="CC0000"/>
          </a:solidFill>
          <a:ln>
            <a:noFill/>
          </a:ln>
        </p:spPr>
        <p:txBody>
          <a:bodyPr anchorCtr="0" anchor="ctr" bIns="91425" lIns="91425" rIns="91425" tIns="91425">
            <a:noAutofit/>
          </a:bodyPr>
          <a:lstStyle/>
          <a:p>
            <a:pPr indent="0" lvl="0" marL="0" marR="0" rtl="0" algn="ctr">
              <a:lnSpc>
                <a:spcPct val="100000"/>
              </a:lnSpc>
              <a:spcBef>
                <a:spcPts val="0"/>
              </a:spcBef>
              <a:spcAft>
                <a:spcPts val="0"/>
              </a:spcAft>
              <a:buClr>
                <a:srgbClr val="FFFFFF"/>
              </a:buClr>
              <a:buSzPct val="25000"/>
              <a:buFont typeface="Droid Serif"/>
              <a:buNone/>
            </a:pPr>
            <a:r>
              <a:rPr b="1" i="0" lang="de" sz="1800" u="none" cap="none" strike="noStrike">
                <a:solidFill>
                  <a:srgbClr val="FFFFFF"/>
                </a:solidFill>
                <a:latin typeface="Droid Serif"/>
                <a:ea typeface="Droid Serif"/>
                <a:cs typeface="Droid Serif"/>
                <a:sym typeface="Droid Serif"/>
                <a:rtl val="0"/>
              </a:rPr>
              <a:t>Hochzeit </a:t>
            </a:r>
            <a:r>
              <a:rPr b="1" i="1" lang="de" sz="1800" u="none" cap="none" strike="noStrike">
                <a:solidFill>
                  <a:srgbClr val="FFFFFF"/>
                </a:solidFill>
                <a:latin typeface="Droid Serif"/>
                <a:ea typeface="Droid Serif"/>
                <a:cs typeface="Droid Serif"/>
                <a:sym typeface="Droid Serif"/>
                <a:rtl val="0"/>
              </a:rPr>
              <a:t>aktuell</a:t>
            </a:r>
          </a:p>
        </p:txBody>
      </p:sp>
      <p:pic>
        <p:nvPicPr>
          <p:cNvPr id="124" name="Shape 124"/>
          <p:cNvPicPr preferRelativeResize="0"/>
          <p:nvPr/>
        </p:nvPicPr>
        <p:blipFill rotWithShape="1">
          <a:blip r:embed="rId3">
            <a:alphaModFix/>
          </a:blip>
          <a:srcRect b="21397" l="0" r="0" t="17202"/>
          <a:stretch/>
        </p:blipFill>
        <p:spPr>
          <a:xfrm>
            <a:off x="601350" y="1634041"/>
            <a:ext cx="6357300" cy="3826739"/>
          </a:xfrm>
          <a:prstGeom prst="rect">
            <a:avLst/>
          </a:prstGeom>
          <a:noFill/>
          <a:ln>
            <a:noFill/>
          </a:ln>
        </p:spPr>
      </p:pic>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8" name="Shape 128"/>
        <p:cNvGrpSpPr/>
        <p:nvPr/>
      </p:nvGrpSpPr>
      <p:grpSpPr>
        <a:xfrm>
          <a:off x="0" y="0"/>
          <a:ext cx="0" cy="0"/>
          <a:chOff x="0" y="0"/>
          <a:chExt cx="0" cy="0"/>
        </a:xfrm>
      </p:grpSpPr>
      <p:sp>
        <p:nvSpPr>
          <p:cNvPr id="129" name="Shape 129"/>
          <p:cNvSpPr txBox="1"/>
          <p:nvPr>
            <p:ph type="title"/>
          </p:nvPr>
        </p:nvSpPr>
        <p:spPr>
          <a:xfrm>
            <a:off x="447225" y="903300"/>
            <a:ext cx="6740700" cy="1162498"/>
          </a:xfrm>
          <a:prstGeom prst="rect">
            <a:avLst/>
          </a:prstGeom>
          <a:noFill/>
          <a:ln>
            <a:noFill/>
          </a:ln>
        </p:spPr>
        <p:txBody>
          <a:bodyPr anchorCtr="0" anchor="t" bIns="91425" lIns="91425" rIns="91425" tIns="91425">
            <a:noAutofit/>
          </a:bodyPr>
          <a:lstStyle/>
          <a:p>
            <a:pPr indent="0" lvl="0" marL="0" marR="0" rtl="0" algn="l">
              <a:lnSpc>
                <a:spcPct val="100000"/>
              </a:lnSpc>
              <a:spcBef>
                <a:spcPts val="0"/>
              </a:spcBef>
              <a:spcAft>
                <a:spcPts val="0"/>
              </a:spcAft>
              <a:buClr>
                <a:schemeClr val="dk1"/>
              </a:buClr>
              <a:buSzPct val="25000"/>
              <a:buFont typeface="Droid Serif"/>
              <a:buNone/>
            </a:pPr>
            <a:r>
              <a:rPr b="0" i="0" lang="de" sz="2800" u="none" cap="none" strike="noStrike">
                <a:solidFill>
                  <a:schemeClr val="dk1"/>
                </a:solidFill>
                <a:latin typeface="Droid Serif"/>
                <a:ea typeface="Droid Serif"/>
                <a:cs typeface="Droid Serif"/>
                <a:sym typeface="Droid Serif"/>
                <a:rtl val="0"/>
              </a:rPr>
              <a:t>Freunde und Familie</a:t>
            </a:r>
          </a:p>
        </p:txBody>
      </p:sp>
      <p:sp>
        <p:nvSpPr>
          <p:cNvPr id="130" name="Shape 130"/>
          <p:cNvSpPr/>
          <p:nvPr/>
        </p:nvSpPr>
        <p:spPr>
          <a:xfrm>
            <a:off x="600462" y="2468050"/>
            <a:ext cx="6357300" cy="3121500"/>
          </a:xfrm>
          <a:prstGeom prst="rect">
            <a:avLst/>
          </a:prstGeom>
          <a:solidFill>
            <a:srgbClr val="FFFFFF"/>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indent="0" lvl="0" marL="0" marR="0" rtl="0" algn="l">
              <a:lnSpc>
                <a:spcPct val="100000"/>
              </a:lnSpc>
              <a:spcBef>
                <a:spcPts val="0"/>
              </a:spcBef>
              <a:spcAft>
                <a:spcPts val="0"/>
              </a:spcAft>
              <a:buClr>
                <a:srgbClr val="000000"/>
              </a:buClr>
              <a:buFont typeface="Arial"/>
              <a:buNone/>
            </a:pPr>
            <a:r>
              <a:t/>
            </a:r>
            <a:endParaRPr b="0" i="0" sz="1100" u="none" cap="none" strike="noStrike">
              <a:solidFill>
                <a:schemeClr val="dk1"/>
              </a:solidFill>
              <a:highlight>
                <a:srgbClr val="FFFFFF"/>
              </a:highlight>
              <a:latin typeface="Georgia"/>
              <a:ea typeface="Georgia"/>
              <a:cs typeface="Georgia"/>
              <a:sym typeface="Georgia"/>
              <a:rtl val="0"/>
            </a:endParaRPr>
          </a:p>
        </p:txBody>
      </p:sp>
      <p:sp>
        <p:nvSpPr>
          <p:cNvPr id="131" name="Shape 131"/>
          <p:cNvSpPr txBox="1"/>
          <p:nvPr/>
        </p:nvSpPr>
        <p:spPr>
          <a:xfrm>
            <a:off x="3959912" y="2620300"/>
            <a:ext cx="2883598" cy="2788499"/>
          </a:xfrm>
          <a:prstGeom prst="rect">
            <a:avLst/>
          </a:prstGeom>
          <a:noFill/>
          <a:ln>
            <a:noFill/>
          </a:ln>
        </p:spPr>
        <p:txBody>
          <a:bodyPr anchorCtr="0" anchor="t" bIns="91425" lIns="91425" rIns="91425" tIns="91425">
            <a:noAutofit/>
          </a:bodyPr>
          <a:lstStyle/>
          <a:p>
            <a:pPr indent="0" lvl="0" marL="0" marR="0" rtl="0" algn="l">
              <a:lnSpc>
                <a:spcPct val="100000"/>
              </a:lnSpc>
              <a:spcBef>
                <a:spcPts val="0"/>
              </a:spcBef>
              <a:spcAft>
                <a:spcPts val="0"/>
              </a:spcAft>
              <a:buClr>
                <a:schemeClr val="dk1"/>
              </a:buClr>
              <a:buFont typeface="Arial"/>
              <a:buNone/>
            </a:pPr>
            <a:r>
              <a:t/>
            </a:r>
            <a:endParaRPr b="0" i="0" sz="1100" u="none" cap="none" strike="noStrike">
              <a:solidFill>
                <a:schemeClr val="dk1"/>
              </a:solidFill>
              <a:highlight>
                <a:srgbClr val="FFFFFF"/>
              </a:highlight>
              <a:latin typeface="Lato"/>
              <a:ea typeface="Lato"/>
              <a:cs typeface="Lato"/>
              <a:sym typeface="Lato"/>
              <a:rtl val="0"/>
            </a:endParaRPr>
          </a:p>
          <a:p>
            <a:pPr indent="0" lvl="0" marL="0" marR="0" rtl="0" algn="l">
              <a:lnSpc>
                <a:spcPct val="100000"/>
              </a:lnSpc>
              <a:spcBef>
                <a:spcPts val="0"/>
              </a:spcBef>
              <a:spcAft>
                <a:spcPts val="0"/>
              </a:spcAft>
              <a:buClr>
                <a:schemeClr val="dk1"/>
              </a:buClr>
              <a:buSzPct val="25000"/>
              <a:buFont typeface="Arial"/>
              <a:buNone/>
            </a:pPr>
            <a:r>
              <a:rPr b="0" i="0" lang="de" sz="1100" u="none" cap="none" strike="noStrike">
                <a:solidFill>
                  <a:schemeClr val="dk1"/>
                </a:solidFill>
                <a:highlight>
                  <a:srgbClr val="FFFFFF"/>
                </a:highlight>
                <a:latin typeface="Lato"/>
                <a:ea typeface="Lato"/>
                <a:cs typeface="Lato"/>
                <a:sym typeface="Lato"/>
                <a:rtl val="0"/>
              </a:rPr>
              <a:t>Vivamus elementum semper nisi. Aenean vulputate eleifend tellus. Aenean leo ligula, porttitor eu, consequat vitae, eleifend ac, enim. Aliquam lorem ante, dapibus in, viverra quis, feugiat a, tellus. Phasellus viverra nulla ut metus varius laoreet. Quisque rutrum. Aenean imperdiet. Etiam ultricies nisi vel augue. Curabitur ullamcorper ultricies nisi. Nam eget dui. Etiam rhoncus. Maecenas tempus, tellus eget condimentum rhoncus, sem quam semper libero, sit amet adipiscing sem neque sed ipsum. Nam quam nunc, blandit vel, luctus pulvinar, hendrerit </a:t>
            </a:r>
          </a:p>
          <a:p>
            <a:pPr indent="0" lvl="0" marL="0" marR="0" rtl="0" algn="l">
              <a:lnSpc>
                <a:spcPct val="100000"/>
              </a:lnSpc>
              <a:spcBef>
                <a:spcPts val="0"/>
              </a:spcBef>
              <a:spcAft>
                <a:spcPts val="0"/>
              </a:spcAft>
              <a:buClr>
                <a:srgbClr val="000000"/>
              </a:buClr>
              <a:buFont typeface="Arial"/>
              <a:buNone/>
            </a:pPr>
            <a:r>
              <a:t/>
            </a:r>
            <a:endParaRPr b="0" i="0" sz="1400" u="none" cap="none" strike="noStrike">
              <a:solidFill>
                <a:srgbClr val="000000"/>
              </a:solidFill>
              <a:latin typeface="Lato"/>
              <a:ea typeface="Lato"/>
              <a:cs typeface="Lato"/>
              <a:sym typeface="Lato"/>
              <a:rtl val="0"/>
            </a:endParaRPr>
          </a:p>
        </p:txBody>
      </p:sp>
      <p:sp>
        <p:nvSpPr>
          <p:cNvPr id="132" name="Shape 132"/>
          <p:cNvSpPr txBox="1"/>
          <p:nvPr/>
        </p:nvSpPr>
        <p:spPr>
          <a:xfrm>
            <a:off x="523425" y="1925575"/>
            <a:ext cx="6357300" cy="466198"/>
          </a:xfrm>
          <a:prstGeom prst="rect">
            <a:avLst/>
          </a:prstGeom>
          <a:noFill/>
          <a:ln>
            <a:noFill/>
          </a:ln>
        </p:spPr>
        <p:txBody>
          <a:bodyPr anchorCtr="0" anchor="t" bIns="91425" lIns="91425" rIns="91425" tIns="91425">
            <a:noAutofit/>
          </a:bodyPr>
          <a:lstStyle/>
          <a:p>
            <a:pPr indent="0" lvl="0" marL="0" marR="0" rtl="0" algn="l">
              <a:lnSpc>
                <a:spcPct val="100000"/>
              </a:lnSpc>
              <a:spcBef>
                <a:spcPts val="0"/>
              </a:spcBef>
              <a:spcAft>
                <a:spcPts val="0"/>
              </a:spcAft>
              <a:buClr>
                <a:srgbClr val="000000"/>
              </a:buClr>
              <a:buSzPct val="25000"/>
              <a:buFont typeface="Lato"/>
              <a:buNone/>
            </a:pPr>
            <a:r>
              <a:rPr b="0" i="0" lang="de" sz="1400" u="none" cap="none" strike="noStrike">
                <a:solidFill>
                  <a:srgbClr val="000000"/>
                </a:solidFill>
                <a:latin typeface="Lato"/>
                <a:ea typeface="Lato"/>
                <a:cs typeface="Lato"/>
                <a:sym typeface="Lato"/>
                <a:rtl val="0"/>
              </a:rPr>
              <a:t>Name der Freundin/Freund</a:t>
            </a:r>
          </a:p>
        </p:txBody>
      </p:sp>
      <p:sp>
        <p:nvSpPr>
          <p:cNvPr id="133" name="Shape 133"/>
          <p:cNvSpPr txBox="1"/>
          <p:nvPr/>
        </p:nvSpPr>
        <p:spPr>
          <a:xfrm>
            <a:off x="523425" y="5871662"/>
            <a:ext cx="6357300" cy="466198"/>
          </a:xfrm>
          <a:prstGeom prst="rect">
            <a:avLst/>
          </a:prstGeom>
          <a:noFill/>
          <a:ln>
            <a:noFill/>
          </a:ln>
        </p:spPr>
        <p:txBody>
          <a:bodyPr anchorCtr="0" anchor="t" bIns="91425" lIns="91425" rIns="91425" tIns="91425">
            <a:noAutofit/>
          </a:bodyPr>
          <a:lstStyle/>
          <a:p>
            <a:pPr indent="0" lvl="0" marL="0" marR="0" rtl="0" algn="l">
              <a:lnSpc>
                <a:spcPct val="100000"/>
              </a:lnSpc>
              <a:spcBef>
                <a:spcPts val="0"/>
              </a:spcBef>
              <a:spcAft>
                <a:spcPts val="0"/>
              </a:spcAft>
              <a:buClr>
                <a:schemeClr val="dk1"/>
              </a:buClr>
              <a:buSzPct val="25000"/>
              <a:buFont typeface="Arial"/>
              <a:buNone/>
            </a:pPr>
            <a:r>
              <a:rPr b="0" i="0" lang="de" sz="1400" u="none" cap="none" strike="noStrike">
                <a:solidFill>
                  <a:schemeClr val="dk1"/>
                </a:solidFill>
                <a:latin typeface="Lato"/>
                <a:ea typeface="Lato"/>
                <a:cs typeface="Lato"/>
                <a:sym typeface="Lato"/>
                <a:rtl val="0"/>
              </a:rPr>
              <a:t>Name der Freundin/Freund</a:t>
            </a:r>
          </a:p>
          <a:p>
            <a:pPr indent="0" lvl="0" marL="0" marR="0" rtl="0" algn="l">
              <a:lnSpc>
                <a:spcPct val="100000"/>
              </a:lnSpc>
              <a:spcBef>
                <a:spcPts val="0"/>
              </a:spcBef>
              <a:spcAft>
                <a:spcPts val="0"/>
              </a:spcAft>
              <a:buClr>
                <a:srgbClr val="000000"/>
              </a:buClr>
              <a:buFont typeface="Arial"/>
              <a:buNone/>
            </a:pPr>
            <a:r>
              <a:t/>
            </a:r>
            <a:endParaRPr b="0" i="0" sz="1400" u="none" cap="none" strike="noStrike">
              <a:solidFill>
                <a:srgbClr val="000000"/>
              </a:solidFill>
              <a:latin typeface="Lato"/>
              <a:ea typeface="Lato"/>
              <a:cs typeface="Lato"/>
              <a:sym typeface="Lato"/>
              <a:rtl val="0"/>
            </a:endParaRPr>
          </a:p>
        </p:txBody>
      </p:sp>
      <p:sp>
        <p:nvSpPr>
          <p:cNvPr id="134" name="Shape 134"/>
          <p:cNvSpPr/>
          <p:nvPr/>
        </p:nvSpPr>
        <p:spPr>
          <a:xfrm>
            <a:off x="640312" y="6433075"/>
            <a:ext cx="6357300" cy="3121500"/>
          </a:xfrm>
          <a:prstGeom prst="rect">
            <a:avLst/>
          </a:prstGeom>
          <a:solidFill>
            <a:srgbClr val="FFFFFF"/>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indent="0" lvl="0" marL="0" marR="0" rtl="0" algn="l">
              <a:lnSpc>
                <a:spcPct val="100000"/>
              </a:lnSpc>
              <a:spcBef>
                <a:spcPts val="0"/>
              </a:spcBef>
              <a:spcAft>
                <a:spcPts val="0"/>
              </a:spcAft>
              <a:buClr>
                <a:srgbClr val="000000"/>
              </a:buClr>
              <a:buFont typeface="Arial"/>
              <a:buNone/>
            </a:pPr>
            <a:r>
              <a:t/>
            </a:r>
            <a:endParaRPr b="0" i="0" sz="1100" u="none" cap="none" strike="noStrike">
              <a:solidFill>
                <a:schemeClr val="dk1"/>
              </a:solidFill>
              <a:highlight>
                <a:srgbClr val="FFFFFF"/>
              </a:highlight>
              <a:latin typeface="Georgia"/>
              <a:ea typeface="Georgia"/>
              <a:cs typeface="Georgia"/>
              <a:sym typeface="Georgia"/>
              <a:rtl val="0"/>
            </a:endParaRPr>
          </a:p>
        </p:txBody>
      </p:sp>
      <p:sp>
        <p:nvSpPr>
          <p:cNvPr id="135" name="Shape 135"/>
          <p:cNvSpPr txBox="1"/>
          <p:nvPr/>
        </p:nvSpPr>
        <p:spPr>
          <a:xfrm>
            <a:off x="3999762" y="6585325"/>
            <a:ext cx="2883598" cy="2788499"/>
          </a:xfrm>
          <a:prstGeom prst="rect">
            <a:avLst/>
          </a:prstGeom>
          <a:noFill/>
          <a:ln>
            <a:noFill/>
          </a:ln>
        </p:spPr>
        <p:txBody>
          <a:bodyPr anchorCtr="0" anchor="t" bIns="91425" lIns="91425" rIns="91425" tIns="91425">
            <a:noAutofit/>
          </a:bodyPr>
          <a:lstStyle/>
          <a:p>
            <a:pPr indent="0" lvl="0" marL="0" marR="0" rtl="0" algn="l">
              <a:lnSpc>
                <a:spcPct val="100000"/>
              </a:lnSpc>
              <a:spcBef>
                <a:spcPts val="0"/>
              </a:spcBef>
              <a:spcAft>
                <a:spcPts val="0"/>
              </a:spcAft>
              <a:buClr>
                <a:schemeClr val="dk1"/>
              </a:buClr>
              <a:buFont typeface="Arial"/>
              <a:buNone/>
            </a:pPr>
            <a:r>
              <a:t/>
            </a:r>
            <a:endParaRPr b="0" i="0" sz="1100" u="none" cap="none" strike="noStrike">
              <a:solidFill>
                <a:schemeClr val="dk1"/>
              </a:solidFill>
              <a:highlight>
                <a:srgbClr val="FFFFFF"/>
              </a:highlight>
              <a:latin typeface="Lato"/>
              <a:ea typeface="Lato"/>
              <a:cs typeface="Lato"/>
              <a:sym typeface="Lato"/>
              <a:rtl val="0"/>
            </a:endParaRPr>
          </a:p>
          <a:p>
            <a:pPr indent="0" lvl="0" marL="0" marR="0" rtl="0" algn="l">
              <a:lnSpc>
                <a:spcPct val="100000"/>
              </a:lnSpc>
              <a:spcBef>
                <a:spcPts val="0"/>
              </a:spcBef>
              <a:spcAft>
                <a:spcPts val="0"/>
              </a:spcAft>
              <a:buClr>
                <a:schemeClr val="dk1"/>
              </a:buClr>
              <a:buSzPct val="25000"/>
              <a:buFont typeface="Arial"/>
              <a:buNone/>
            </a:pPr>
            <a:r>
              <a:rPr b="0" i="0" lang="de" sz="1100" u="none" cap="none" strike="noStrike">
                <a:solidFill>
                  <a:schemeClr val="dk1"/>
                </a:solidFill>
                <a:highlight>
                  <a:srgbClr val="FFFFFF"/>
                </a:highlight>
                <a:latin typeface="Lato"/>
                <a:ea typeface="Lato"/>
                <a:cs typeface="Lato"/>
                <a:sym typeface="Lato"/>
                <a:rtl val="0"/>
              </a:rPr>
              <a:t>Vivamus elementum semper nisi. Aenean vulputate eleifend tellus. Aenean leo ligula, porttitor eu, consequat vitae, eleifend ac, enim. Aliquam lorem ante, dapibus in, viverra quis, feugiat a, tellus. Phasellus viverra nulla ut metus varius laoreet. Quisque rutrum. Aenean imperdiet. Etiam ultricies nisi vel augue. Curabitur ullamcorper ultricies nisi. Nam eget dui. Etiam rhoncus. Maecenas tempus, tellus eget condimentum rhoncus, sem quam semper libero, sit amet adipiscing sem neque sed ipsum. Nam quam nunc, blandit vel, luctus pulvinar, hendrerit </a:t>
            </a:r>
          </a:p>
          <a:p>
            <a:pPr indent="0" lvl="0" marL="0" marR="0" rtl="0" algn="l">
              <a:lnSpc>
                <a:spcPct val="100000"/>
              </a:lnSpc>
              <a:spcBef>
                <a:spcPts val="0"/>
              </a:spcBef>
              <a:spcAft>
                <a:spcPts val="0"/>
              </a:spcAft>
              <a:buClr>
                <a:srgbClr val="000000"/>
              </a:buClr>
              <a:buFont typeface="Arial"/>
              <a:buNone/>
            </a:pPr>
            <a:r>
              <a:t/>
            </a:r>
            <a:endParaRPr b="0" i="0" sz="1400" u="none" cap="none" strike="noStrike">
              <a:solidFill>
                <a:srgbClr val="000000"/>
              </a:solidFill>
              <a:latin typeface="Lato"/>
              <a:ea typeface="Lato"/>
              <a:cs typeface="Lato"/>
              <a:sym typeface="Lato"/>
              <a:rtl val="0"/>
            </a:endParaRPr>
          </a:p>
        </p:txBody>
      </p:sp>
      <p:sp>
        <p:nvSpPr>
          <p:cNvPr id="136" name="Shape 136"/>
          <p:cNvSpPr txBox="1"/>
          <p:nvPr/>
        </p:nvSpPr>
        <p:spPr>
          <a:xfrm>
            <a:off x="0" y="9862650"/>
            <a:ext cx="7559999" cy="577198"/>
          </a:xfrm>
          <a:prstGeom prst="rect">
            <a:avLst/>
          </a:prstGeom>
          <a:solidFill>
            <a:srgbClr val="CC0000"/>
          </a:solidFill>
          <a:ln>
            <a:noFill/>
          </a:ln>
        </p:spPr>
        <p:txBody>
          <a:bodyPr anchorCtr="0" anchor="ctr" bIns="91425" lIns="91425" rIns="91425" tIns="91425">
            <a:noAutofit/>
          </a:bodyPr>
          <a:lstStyle/>
          <a:p>
            <a:pPr indent="0" lvl="0" marL="0" marR="0" rtl="0" algn="ctr">
              <a:lnSpc>
                <a:spcPct val="100000"/>
              </a:lnSpc>
              <a:spcBef>
                <a:spcPts val="0"/>
              </a:spcBef>
              <a:spcAft>
                <a:spcPts val="0"/>
              </a:spcAft>
              <a:buClr>
                <a:schemeClr val="dk1"/>
              </a:buClr>
              <a:buSzPct val="25000"/>
              <a:buFont typeface="Arial"/>
              <a:buNone/>
            </a:pPr>
            <a:r>
              <a:rPr b="1" i="0" lang="de" sz="1000" u="none" cap="none" strike="noStrike">
                <a:solidFill>
                  <a:srgbClr val="FFFFFF"/>
                </a:solidFill>
                <a:latin typeface="Droid Serif"/>
                <a:ea typeface="Droid Serif"/>
                <a:cs typeface="Droid Serif"/>
                <a:sym typeface="Droid Serif"/>
                <a:rtl val="0"/>
              </a:rPr>
              <a:t>Sonderausgabe</a:t>
            </a:r>
          </a:p>
        </p:txBody>
      </p:sp>
      <p:sp>
        <p:nvSpPr>
          <p:cNvPr id="137" name="Shape 137"/>
          <p:cNvSpPr txBox="1"/>
          <p:nvPr/>
        </p:nvSpPr>
        <p:spPr>
          <a:xfrm>
            <a:off x="0" y="0"/>
            <a:ext cx="7559999" cy="615299"/>
          </a:xfrm>
          <a:prstGeom prst="rect">
            <a:avLst/>
          </a:prstGeom>
          <a:solidFill>
            <a:srgbClr val="CC0000"/>
          </a:solidFill>
          <a:ln>
            <a:noFill/>
          </a:ln>
        </p:spPr>
        <p:txBody>
          <a:bodyPr anchorCtr="0" anchor="ctr" bIns="91425" lIns="91425" rIns="91425" tIns="91425">
            <a:noAutofit/>
          </a:bodyPr>
          <a:lstStyle/>
          <a:p>
            <a:pPr indent="0" lvl="0" marL="0" marR="0" rtl="0" algn="ctr">
              <a:lnSpc>
                <a:spcPct val="100000"/>
              </a:lnSpc>
              <a:spcBef>
                <a:spcPts val="0"/>
              </a:spcBef>
              <a:spcAft>
                <a:spcPts val="0"/>
              </a:spcAft>
              <a:buClr>
                <a:srgbClr val="FFFFFF"/>
              </a:buClr>
              <a:buSzPct val="25000"/>
              <a:buFont typeface="Droid Serif"/>
              <a:buNone/>
            </a:pPr>
            <a:r>
              <a:rPr b="1" i="0" lang="de" sz="1800" u="none" cap="none" strike="noStrike">
                <a:solidFill>
                  <a:srgbClr val="FFFFFF"/>
                </a:solidFill>
                <a:latin typeface="Droid Serif"/>
                <a:ea typeface="Droid Serif"/>
                <a:cs typeface="Droid Serif"/>
                <a:sym typeface="Droid Serif"/>
                <a:rtl val="0"/>
              </a:rPr>
              <a:t>Hochzeit </a:t>
            </a:r>
            <a:r>
              <a:rPr b="1" i="1" lang="de" sz="1800" u="none" cap="none" strike="noStrike">
                <a:solidFill>
                  <a:srgbClr val="FFFFFF"/>
                </a:solidFill>
                <a:latin typeface="Droid Serif"/>
                <a:ea typeface="Droid Serif"/>
                <a:cs typeface="Droid Serif"/>
                <a:sym typeface="Droid Serif"/>
                <a:rtl val="0"/>
              </a:rPr>
              <a:t>aktuell</a:t>
            </a:r>
          </a:p>
        </p:txBody>
      </p:sp>
      <p:pic>
        <p:nvPicPr>
          <p:cNvPr id="138" name="Shape 138"/>
          <p:cNvPicPr preferRelativeResize="0"/>
          <p:nvPr/>
        </p:nvPicPr>
        <p:blipFill rotWithShape="1">
          <a:blip r:embed="rId3">
            <a:alphaModFix/>
          </a:blip>
          <a:srcRect b="0" l="23699" r="9351" t="0"/>
          <a:stretch/>
        </p:blipFill>
        <p:spPr>
          <a:xfrm>
            <a:off x="600450" y="2468050"/>
            <a:ext cx="3131124" cy="3121499"/>
          </a:xfrm>
          <a:prstGeom prst="rect">
            <a:avLst/>
          </a:prstGeom>
          <a:noFill/>
          <a:ln>
            <a:noFill/>
          </a:ln>
        </p:spPr>
      </p:pic>
      <p:pic>
        <p:nvPicPr>
          <p:cNvPr id="139" name="Shape 139"/>
          <p:cNvPicPr preferRelativeResize="0"/>
          <p:nvPr/>
        </p:nvPicPr>
        <p:blipFill rotWithShape="1">
          <a:blip r:embed="rId4">
            <a:alphaModFix/>
          </a:blip>
          <a:srcRect b="0" l="16523" r="16523" t="0"/>
          <a:stretch/>
        </p:blipFill>
        <p:spPr>
          <a:xfrm>
            <a:off x="640300" y="6418825"/>
            <a:ext cx="3131124" cy="3121499"/>
          </a:xfrm>
          <a:prstGeom prst="rect">
            <a:avLst/>
          </a:prstGeom>
          <a:noFill/>
          <a:ln>
            <a:noFill/>
          </a:ln>
        </p:spPr>
      </p:pic>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3" name="Shape 143"/>
        <p:cNvGrpSpPr/>
        <p:nvPr/>
      </p:nvGrpSpPr>
      <p:grpSpPr>
        <a:xfrm>
          <a:off x="0" y="0"/>
          <a:ext cx="0" cy="0"/>
          <a:chOff x="0" y="0"/>
          <a:chExt cx="0" cy="0"/>
        </a:xfrm>
      </p:grpSpPr>
      <p:sp>
        <p:nvSpPr>
          <p:cNvPr id="144" name="Shape 144"/>
          <p:cNvSpPr txBox="1"/>
          <p:nvPr/>
        </p:nvSpPr>
        <p:spPr>
          <a:xfrm>
            <a:off x="523412" y="1925575"/>
            <a:ext cx="6357300" cy="466198"/>
          </a:xfrm>
          <a:prstGeom prst="rect">
            <a:avLst/>
          </a:prstGeom>
          <a:noFill/>
          <a:ln>
            <a:noFill/>
          </a:ln>
        </p:spPr>
        <p:txBody>
          <a:bodyPr anchorCtr="0" anchor="t" bIns="91425" lIns="91425" rIns="91425" tIns="91425">
            <a:noAutofit/>
          </a:bodyPr>
          <a:lstStyle/>
          <a:p>
            <a:pPr indent="0" lvl="0" marL="0" marR="0" rtl="0" algn="l">
              <a:lnSpc>
                <a:spcPct val="100000"/>
              </a:lnSpc>
              <a:spcBef>
                <a:spcPts val="0"/>
              </a:spcBef>
              <a:spcAft>
                <a:spcPts val="0"/>
              </a:spcAft>
              <a:buClr>
                <a:schemeClr val="dk1"/>
              </a:buClr>
              <a:buSzPct val="25000"/>
              <a:buFont typeface="Arial"/>
              <a:buNone/>
            </a:pPr>
            <a:r>
              <a:rPr b="0" i="0" lang="de" sz="1400" u="none" cap="none" strike="noStrike">
                <a:solidFill>
                  <a:schemeClr val="dk1"/>
                </a:solidFill>
                <a:latin typeface="Lato"/>
                <a:ea typeface="Lato"/>
                <a:cs typeface="Lato"/>
                <a:sym typeface="Lato"/>
                <a:rtl val="0"/>
              </a:rPr>
              <a:t>Name der Freundin/Freund</a:t>
            </a:r>
          </a:p>
          <a:p>
            <a:pPr indent="0" lvl="0" marL="0" marR="0" rtl="0" algn="l">
              <a:lnSpc>
                <a:spcPct val="100000"/>
              </a:lnSpc>
              <a:spcBef>
                <a:spcPts val="0"/>
              </a:spcBef>
              <a:spcAft>
                <a:spcPts val="0"/>
              </a:spcAft>
              <a:buClr>
                <a:srgbClr val="000000"/>
              </a:buClr>
              <a:buFont typeface="Arial"/>
              <a:buNone/>
            </a:pPr>
            <a:r>
              <a:t/>
            </a:r>
            <a:endParaRPr b="0" i="0" sz="1400" u="none" cap="none" strike="noStrike">
              <a:solidFill>
                <a:srgbClr val="000000"/>
              </a:solidFill>
              <a:latin typeface="Lato"/>
              <a:ea typeface="Lato"/>
              <a:cs typeface="Lato"/>
              <a:sym typeface="Lato"/>
              <a:rtl val="0"/>
            </a:endParaRPr>
          </a:p>
        </p:txBody>
      </p:sp>
      <p:sp>
        <p:nvSpPr>
          <p:cNvPr id="145" name="Shape 145"/>
          <p:cNvSpPr txBox="1"/>
          <p:nvPr>
            <p:ph type="title"/>
          </p:nvPr>
        </p:nvSpPr>
        <p:spPr>
          <a:xfrm>
            <a:off x="447212" y="903300"/>
            <a:ext cx="6740700" cy="1162498"/>
          </a:xfrm>
          <a:prstGeom prst="rect">
            <a:avLst/>
          </a:prstGeom>
          <a:noFill/>
          <a:ln>
            <a:noFill/>
          </a:ln>
        </p:spPr>
        <p:txBody>
          <a:bodyPr anchorCtr="0" anchor="t" bIns="91425" lIns="91425" rIns="91425" tIns="91425">
            <a:noAutofit/>
          </a:bodyPr>
          <a:lstStyle/>
          <a:p>
            <a:pPr indent="0" lvl="0" marL="0" marR="0" rtl="0" algn="l">
              <a:lnSpc>
                <a:spcPct val="100000"/>
              </a:lnSpc>
              <a:spcBef>
                <a:spcPts val="0"/>
              </a:spcBef>
              <a:spcAft>
                <a:spcPts val="0"/>
              </a:spcAft>
              <a:buClr>
                <a:schemeClr val="dk1"/>
              </a:buClr>
              <a:buSzPct val="25000"/>
              <a:buFont typeface="Droid Serif"/>
              <a:buNone/>
            </a:pPr>
            <a:r>
              <a:rPr b="0" i="0" lang="de" sz="2800" u="none" cap="none" strike="noStrike">
                <a:solidFill>
                  <a:schemeClr val="dk1"/>
                </a:solidFill>
                <a:latin typeface="Droid Serif"/>
                <a:ea typeface="Droid Serif"/>
                <a:cs typeface="Droid Serif"/>
                <a:sym typeface="Droid Serif"/>
                <a:rtl val="0"/>
              </a:rPr>
              <a:t>Freunde und Familie</a:t>
            </a:r>
          </a:p>
        </p:txBody>
      </p:sp>
      <p:sp>
        <p:nvSpPr>
          <p:cNvPr id="146" name="Shape 146"/>
          <p:cNvSpPr txBox="1"/>
          <p:nvPr/>
        </p:nvSpPr>
        <p:spPr>
          <a:xfrm>
            <a:off x="0" y="9862650"/>
            <a:ext cx="7559999" cy="577198"/>
          </a:xfrm>
          <a:prstGeom prst="rect">
            <a:avLst/>
          </a:prstGeom>
          <a:solidFill>
            <a:srgbClr val="CC0000"/>
          </a:solidFill>
          <a:ln>
            <a:noFill/>
          </a:ln>
        </p:spPr>
        <p:txBody>
          <a:bodyPr anchorCtr="0" anchor="ctr" bIns="91425" lIns="91425" rIns="91425" tIns="91425">
            <a:noAutofit/>
          </a:bodyPr>
          <a:lstStyle/>
          <a:p>
            <a:pPr indent="0" lvl="0" marL="0" marR="0" rtl="0" algn="ctr">
              <a:lnSpc>
                <a:spcPct val="100000"/>
              </a:lnSpc>
              <a:spcBef>
                <a:spcPts val="0"/>
              </a:spcBef>
              <a:spcAft>
                <a:spcPts val="0"/>
              </a:spcAft>
              <a:buClr>
                <a:schemeClr val="dk1"/>
              </a:buClr>
              <a:buSzPct val="25000"/>
              <a:buFont typeface="Arial"/>
              <a:buNone/>
            </a:pPr>
            <a:r>
              <a:rPr b="1" i="0" lang="de" sz="1000" u="none" cap="none" strike="noStrike">
                <a:solidFill>
                  <a:srgbClr val="FFFFFF"/>
                </a:solidFill>
                <a:latin typeface="Droid Serif"/>
                <a:ea typeface="Droid Serif"/>
                <a:cs typeface="Droid Serif"/>
                <a:sym typeface="Droid Serif"/>
                <a:rtl val="0"/>
              </a:rPr>
              <a:t>Sonderausgabe</a:t>
            </a:r>
          </a:p>
        </p:txBody>
      </p:sp>
      <p:sp>
        <p:nvSpPr>
          <p:cNvPr id="147" name="Shape 147"/>
          <p:cNvSpPr txBox="1"/>
          <p:nvPr/>
        </p:nvSpPr>
        <p:spPr>
          <a:xfrm>
            <a:off x="523425" y="5871662"/>
            <a:ext cx="6357300" cy="466198"/>
          </a:xfrm>
          <a:prstGeom prst="rect">
            <a:avLst/>
          </a:prstGeom>
          <a:noFill/>
          <a:ln>
            <a:noFill/>
          </a:ln>
        </p:spPr>
        <p:txBody>
          <a:bodyPr anchorCtr="0" anchor="t" bIns="91425" lIns="91425" rIns="91425" tIns="91425">
            <a:noAutofit/>
          </a:bodyPr>
          <a:lstStyle/>
          <a:p>
            <a:pPr indent="0" lvl="0" marL="0" marR="0" rtl="0" algn="l">
              <a:lnSpc>
                <a:spcPct val="100000"/>
              </a:lnSpc>
              <a:spcBef>
                <a:spcPts val="0"/>
              </a:spcBef>
              <a:spcAft>
                <a:spcPts val="0"/>
              </a:spcAft>
              <a:buClr>
                <a:schemeClr val="dk1"/>
              </a:buClr>
              <a:buSzPct val="25000"/>
              <a:buFont typeface="Arial"/>
              <a:buNone/>
            </a:pPr>
            <a:r>
              <a:rPr b="0" i="0" lang="de" sz="1400" u="none" cap="none" strike="noStrike">
                <a:solidFill>
                  <a:schemeClr val="dk1"/>
                </a:solidFill>
                <a:latin typeface="Lato"/>
                <a:ea typeface="Lato"/>
                <a:cs typeface="Lato"/>
                <a:sym typeface="Lato"/>
                <a:rtl val="0"/>
              </a:rPr>
              <a:t>Name der Freundin/Freund</a:t>
            </a:r>
          </a:p>
          <a:p>
            <a:pPr indent="0" lvl="0" marL="0" marR="0" rtl="0" algn="l">
              <a:lnSpc>
                <a:spcPct val="100000"/>
              </a:lnSpc>
              <a:spcBef>
                <a:spcPts val="0"/>
              </a:spcBef>
              <a:spcAft>
                <a:spcPts val="0"/>
              </a:spcAft>
              <a:buClr>
                <a:srgbClr val="000000"/>
              </a:buClr>
              <a:buFont typeface="Arial"/>
              <a:buNone/>
            </a:pPr>
            <a:r>
              <a:t/>
            </a:r>
            <a:endParaRPr b="0" i="0" sz="1400" u="none" cap="none" strike="noStrike">
              <a:solidFill>
                <a:srgbClr val="000000"/>
              </a:solidFill>
              <a:latin typeface="Lato"/>
              <a:ea typeface="Lato"/>
              <a:cs typeface="Lato"/>
              <a:sym typeface="Lato"/>
              <a:rtl val="0"/>
            </a:endParaRPr>
          </a:p>
        </p:txBody>
      </p:sp>
      <p:sp>
        <p:nvSpPr>
          <p:cNvPr id="148" name="Shape 148"/>
          <p:cNvSpPr/>
          <p:nvPr/>
        </p:nvSpPr>
        <p:spPr>
          <a:xfrm>
            <a:off x="600462" y="2468050"/>
            <a:ext cx="6357300" cy="3121500"/>
          </a:xfrm>
          <a:prstGeom prst="rect">
            <a:avLst/>
          </a:prstGeom>
          <a:solidFill>
            <a:srgbClr val="FFFFFF"/>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indent="0" lvl="0" marL="0" marR="0" rtl="0" algn="l">
              <a:lnSpc>
                <a:spcPct val="100000"/>
              </a:lnSpc>
              <a:spcBef>
                <a:spcPts val="0"/>
              </a:spcBef>
              <a:spcAft>
                <a:spcPts val="0"/>
              </a:spcAft>
              <a:buClr>
                <a:srgbClr val="000000"/>
              </a:buClr>
              <a:buFont typeface="Arial"/>
              <a:buNone/>
            </a:pPr>
            <a:r>
              <a:t/>
            </a:r>
            <a:endParaRPr b="0" i="0" sz="1100" u="none" cap="none" strike="noStrike">
              <a:solidFill>
                <a:schemeClr val="dk1"/>
              </a:solidFill>
              <a:highlight>
                <a:srgbClr val="FFFFFF"/>
              </a:highlight>
              <a:latin typeface="Georgia"/>
              <a:ea typeface="Georgia"/>
              <a:cs typeface="Georgia"/>
              <a:sym typeface="Georgia"/>
              <a:rtl val="0"/>
            </a:endParaRPr>
          </a:p>
        </p:txBody>
      </p:sp>
      <p:sp>
        <p:nvSpPr>
          <p:cNvPr id="149" name="Shape 149"/>
          <p:cNvSpPr txBox="1"/>
          <p:nvPr/>
        </p:nvSpPr>
        <p:spPr>
          <a:xfrm>
            <a:off x="3959912" y="2620300"/>
            <a:ext cx="2883598" cy="2788499"/>
          </a:xfrm>
          <a:prstGeom prst="rect">
            <a:avLst/>
          </a:prstGeom>
          <a:noFill/>
          <a:ln>
            <a:noFill/>
          </a:ln>
        </p:spPr>
        <p:txBody>
          <a:bodyPr anchorCtr="0" anchor="t" bIns="91425" lIns="91425" rIns="91425" tIns="91425">
            <a:noAutofit/>
          </a:bodyPr>
          <a:lstStyle/>
          <a:p>
            <a:pPr indent="0" lvl="0" marL="0" marR="0" rtl="0" algn="l">
              <a:lnSpc>
                <a:spcPct val="100000"/>
              </a:lnSpc>
              <a:spcBef>
                <a:spcPts val="0"/>
              </a:spcBef>
              <a:spcAft>
                <a:spcPts val="0"/>
              </a:spcAft>
              <a:buClr>
                <a:schemeClr val="dk1"/>
              </a:buClr>
              <a:buFont typeface="Arial"/>
              <a:buNone/>
            </a:pPr>
            <a:r>
              <a:t/>
            </a:r>
            <a:endParaRPr b="0" i="0" sz="1100" u="none" cap="none" strike="noStrike">
              <a:solidFill>
                <a:schemeClr val="dk1"/>
              </a:solidFill>
              <a:highlight>
                <a:srgbClr val="FFFFFF"/>
              </a:highlight>
              <a:latin typeface="Lato"/>
              <a:ea typeface="Lato"/>
              <a:cs typeface="Lato"/>
              <a:sym typeface="Lato"/>
              <a:rtl val="0"/>
            </a:endParaRPr>
          </a:p>
          <a:p>
            <a:pPr indent="0" lvl="0" marL="0" marR="0" rtl="0" algn="l">
              <a:lnSpc>
                <a:spcPct val="100000"/>
              </a:lnSpc>
              <a:spcBef>
                <a:spcPts val="0"/>
              </a:spcBef>
              <a:spcAft>
                <a:spcPts val="0"/>
              </a:spcAft>
              <a:buClr>
                <a:schemeClr val="dk1"/>
              </a:buClr>
              <a:buSzPct val="25000"/>
              <a:buFont typeface="Arial"/>
              <a:buNone/>
            </a:pPr>
            <a:r>
              <a:rPr b="0" i="0" lang="de" sz="1100" u="none" cap="none" strike="noStrike">
                <a:solidFill>
                  <a:schemeClr val="dk1"/>
                </a:solidFill>
                <a:highlight>
                  <a:srgbClr val="FFFFFF"/>
                </a:highlight>
                <a:latin typeface="Lato"/>
                <a:ea typeface="Lato"/>
                <a:cs typeface="Lato"/>
                <a:sym typeface="Lato"/>
                <a:rtl val="0"/>
              </a:rPr>
              <a:t>Vivamus elementum semper nisi. Aenean vulputate eleifend tellus. Aenean leo ligula, porttitor eu, consequat vitae, eleifend ac, enim. Aliquam lorem ante, dapibus in, viverra quis, feugiat a, tellus. Phasellus viverra nulla ut metus varius laoreet. Quisque rutrum. Aenean imperdiet. Etiam ultricies nisi vel augue. Curabitur ullamcorper ultricies nisi. Nam eget dui. Etiam rhoncus. Maecenas tempus, tellus eget condimentum rhoncus, sem quam semper libero, sit amet adipiscing sem neque sed ipsum. Nam quam nunc, blandit vel, luctus pulvinar, hendrerit </a:t>
            </a:r>
          </a:p>
          <a:p>
            <a:pPr indent="0" lvl="0" marL="0" marR="0" rtl="0" algn="l">
              <a:lnSpc>
                <a:spcPct val="100000"/>
              </a:lnSpc>
              <a:spcBef>
                <a:spcPts val="0"/>
              </a:spcBef>
              <a:spcAft>
                <a:spcPts val="0"/>
              </a:spcAft>
              <a:buClr>
                <a:srgbClr val="000000"/>
              </a:buClr>
              <a:buFont typeface="Arial"/>
              <a:buNone/>
            </a:pPr>
            <a:r>
              <a:t/>
            </a:r>
            <a:endParaRPr b="0" i="0" sz="1400" u="none" cap="none" strike="noStrike">
              <a:solidFill>
                <a:srgbClr val="000000"/>
              </a:solidFill>
              <a:latin typeface="Lato"/>
              <a:ea typeface="Lato"/>
              <a:cs typeface="Lato"/>
              <a:sym typeface="Lato"/>
              <a:rtl val="0"/>
            </a:endParaRPr>
          </a:p>
        </p:txBody>
      </p:sp>
      <p:sp>
        <p:nvSpPr>
          <p:cNvPr id="150" name="Shape 150"/>
          <p:cNvSpPr/>
          <p:nvPr/>
        </p:nvSpPr>
        <p:spPr>
          <a:xfrm>
            <a:off x="640312" y="6433075"/>
            <a:ext cx="6357300" cy="3121500"/>
          </a:xfrm>
          <a:prstGeom prst="rect">
            <a:avLst/>
          </a:prstGeom>
          <a:solidFill>
            <a:srgbClr val="FFFFFF"/>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indent="0" lvl="0" marL="0" marR="0" rtl="0" algn="l">
              <a:lnSpc>
                <a:spcPct val="100000"/>
              </a:lnSpc>
              <a:spcBef>
                <a:spcPts val="0"/>
              </a:spcBef>
              <a:spcAft>
                <a:spcPts val="0"/>
              </a:spcAft>
              <a:buClr>
                <a:srgbClr val="000000"/>
              </a:buClr>
              <a:buFont typeface="Arial"/>
              <a:buNone/>
            </a:pPr>
            <a:r>
              <a:t/>
            </a:r>
            <a:endParaRPr b="0" i="0" sz="1100" u="none" cap="none" strike="noStrike">
              <a:solidFill>
                <a:schemeClr val="dk1"/>
              </a:solidFill>
              <a:highlight>
                <a:srgbClr val="FFFFFF"/>
              </a:highlight>
              <a:latin typeface="Georgia"/>
              <a:ea typeface="Georgia"/>
              <a:cs typeface="Georgia"/>
              <a:sym typeface="Georgia"/>
              <a:rtl val="0"/>
            </a:endParaRPr>
          </a:p>
        </p:txBody>
      </p:sp>
      <p:sp>
        <p:nvSpPr>
          <p:cNvPr id="151" name="Shape 151"/>
          <p:cNvSpPr txBox="1"/>
          <p:nvPr/>
        </p:nvSpPr>
        <p:spPr>
          <a:xfrm>
            <a:off x="3999762" y="6585325"/>
            <a:ext cx="2883598" cy="2788499"/>
          </a:xfrm>
          <a:prstGeom prst="rect">
            <a:avLst/>
          </a:prstGeom>
          <a:noFill/>
          <a:ln>
            <a:noFill/>
          </a:ln>
        </p:spPr>
        <p:txBody>
          <a:bodyPr anchorCtr="0" anchor="t" bIns="91425" lIns="91425" rIns="91425" tIns="91425">
            <a:noAutofit/>
          </a:bodyPr>
          <a:lstStyle/>
          <a:p>
            <a:pPr indent="0" lvl="0" marL="0" marR="0" rtl="0" algn="l">
              <a:lnSpc>
                <a:spcPct val="100000"/>
              </a:lnSpc>
              <a:spcBef>
                <a:spcPts val="0"/>
              </a:spcBef>
              <a:spcAft>
                <a:spcPts val="0"/>
              </a:spcAft>
              <a:buClr>
                <a:schemeClr val="dk1"/>
              </a:buClr>
              <a:buFont typeface="Arial"/>
              <a:buNone/>
            </a:pPr>
            <a:r>
              <a:t/>
            </a:r>
            <a:endParaRPr b="0" i="0" sz="1100" u="none" cap="none" strike="noStrike">
              <a:solidFill>
                <a:schemeClr val="dk1"/>
              </a:solidFill>
              <a:highlight>
                <a:srgbClr val="FFFFFF"/>
              </a:highlight>
              <a:latin typeface="Lato"/>
              <a:ea typeface="Lato"/>
              <a:cs typeface="Lato"/>
              <a:sym typeface="Lato"/>
              <a:rtl val="0"/>
            </a:endParaRPr>
          </a:p>
          <a:p>
            <a:pPr indent="0" lvl="0" marL="0" marR="0" rtl="0" algn="l">
              <a:lnSpc>
                <a:spcPct val="100000"/>
              </a:lnSpc>
              <a:spcBef>
                <a:spcPts val="0"/>
              </a:spcBef>
              <a:spcAft>
                <a:spcPts val="0"/>
              </a:spcAft>
              <a:buClr>
                <a:schemeClr val="dk1"/>
              </a:buClr>
              <a:buSzPct val="25000"/>
              <a:buFont typeface="Arial"/>
              <a:buNone/>
            </a:pPr>
            <a:r>
              <a:rPr b="0" i="0" lang="de" sz="1100" u="none" cap="none" strike="noStrike">
                <a:solidFill>
                  <a:schemeClr val="dk1"/>
                </a:solidFill>
                <a:highlight>
                  <a:srgbClr val="FFFFFF"/>
                </a:highlight>
                <a:latin typeface="Lato"/>
                <a:ea typeface="Lato"/>
                <a:cs typeface="Lato"/>
                <a:sym typeface="Lato"/>
                <a:rtl val="0"/>
              </a:rPr>
              <a:t>Vivamus elementum semper nisi. Aenean vulputate eleifend tellus. Aenean leo ligula, porttitor eu, consequat vitae, eleifend ac, enim. Aliquam lorem ante, dapibus in, viverra quis, feugiat a, tellus. Phasellus viverra nulla ut metus varius laoreet. Quisque rutrum. Aenean imperdiet. Etiam ultricies nisi vel augue. Curabitur ullamcorper ultricies nisi. Nam eget dui. Etiam rhoncus. Maecenas tempus, tellus eget condimentum rhoncus, sem quam semper libero, sit amet adipiscing sem neque sed ipsum. Nam quam nunc, blandit vel, luctus pulvinar, hendrerit </a:t>
            </a:r>
          </a:p>
          <a:p>
            <a:pPr indent="0" lvl="0" marL="0" marR="0" rtl="0" algn="l">
              <a:lnSpc>
                <a:spcPct val="100000"/>
              </a:lnSpc>
              <a:spcBef>
                <a:spcPts val="0"/>
              </a:spcBef>
              <a:spcAft>
                <a:spcPts val="0"/>
              </a:spcAft>
              <a:buClr>
                <a:srgbClr val="000000"/>
              </a:buClr>
              <a:buFont typeface="Arial"/>
              <a:buNone/>
            </a:pPr>
            <a:r>
              <a:t/>
            </a:r>
            <a:endParaRPr b="0" i="0" sz="1400" u="none" cap="none" strike="noStrike">
              <a:solidFill>
                <a:srgbClr val="000000"/>
              </a:solidFill>
              <a:latin typeface="Lato"/>
              <a:ea typeface="Lato"/>
              <a:cs typeface="Lato"/>
              <a:sym typeface="Lato"/>
              <a:rtl val="0"/>
            </a:endParaRPr>
          </a:p>
        </p:txBody>
      </p:sp>
      <p:sp>
        <p:nvSpPr>
          <p:cNvPr id="152" name="Shape 152"/>
          <p:cNvSpPr txBox="1"/>
          <p:nvPr/>
        </p:nvSpPr>
        <p:spPr>
          <a:xfrm>
            <a:off x="0" y="0"/>
            <a:ext cx="7559999" cy="615299"/>
          </a:xfrm>
          <a:prstGeom prst="rect">
            <a:avLst/>
          </a:prstGeom>
          <a:solidFill>
            <a:srgbClr val="CC0000"/>
          </a:solidFill>
          <a:ln>
            <a:noFill/>
          </a:ln>
        </p:spPr>
        <p:txBody>
          <a:bodyPr anchorCtr="0" anchor="ctr" bIns="91425" lIns="91425" rIns="91425" tIns="91425">
            <a:noAutofit/>
          </a:bodyPr>
          <a:lstStyle/>
          <a:p>
            <a:pPr indent="0" lvl="0" marL="0" marR="0" rtl="0" algn="ctr">
              <a:lnSpc>
                <a:spcPct val="100000"/>
              </a:lnSpc>
              <a:spcBef>
                <a:spcPts val="0"/>
              </a:spcBef>
              <a:spcAft>
                <a:spcPts val="0"/>
              </a:spcAft>
              <a:buClr>
                <a:srgbClr val="FFFFFF"/>
              </a:buClr>
              <a:buSzPct val="25000"/>
              <a:buFont typeface="Droid Serif"/>
              <a:buNone/>
            </a:pPr>
            <a:r>
              <a:rPr b="1" i="0" lang="de" sz="1800" u="none" cap="none" strike="noStrike">
                <a:solidFill>
                  <a:srgbClr val="FFFFFF"/>
                </a:solidFill>
                <a:latin typeface="Droid Serif"/>
                <a:ea typeface="Droid Serif"/>
                <a:cs typeface="Droid Serif"/>
                <a:sym typeface="Droid Serif"/>
                <a:rtl val="0"/>
              </a:rPr>
              <a:t>Hochzeit </a:t>
            </a:r>
            <a:r>
              <a:rPr b="1" i="1" lang="de" sz="1800" u="none" cap="none" strike="noStrike">
                <a:solidFill>
                  <a:srgbClr val="FFFFFF"/>
                </a:solidFill>
                <a:latin typeface="Droid Serif"/>
                <a:ea typeface="Droid Serif"/>
                <a:cs typeface="Droid Serif"/>
                <a:sym typeface="Droid Serif"/>
                <a:rtl val="0"/>
              </a:rPr>
              <a:t>aktuell</a:t>
            </a:r>
          </a:p>
        </p:txBody>
      </p:sp>
      <p:pic>
        <p:nvPicPr>
          <p:cNvPr id="153" name="Shape 153"/>
          <p:cNvPicPr preferRelativeResize="0"/>
          <p:nvPr/>
        </p:nvPicPr>
        <p:blipFill rotWithShape="1">
          <a:blip r:embed="rId3">
            <a:alphaModFix/>
          </a:blip>
          <a:srcRect b="19305" l="18319" r="20692" t="18679"/>
          <a:stretch/>
        </p:blipFill>
        <p:spPr>
          <a:xfrm>
            <a:off x="600460" y="2468050"/>
            <a:ext cx="3067653" cy="3121476"/>
          </a:xfrm>
          <a:prstGeom prst="rect">
            <a:avLst/>
          </a:prstGeom>
          <a:noFill/>
          <a:ln>
            <a:noFill/>
          </a:ln>
        </p:spPr>
      </p:pic>
      <p:pic>
        <p:nvPicPr>
          <p:cNvPr id="154" name="Shape 154"/>
          <p:cNvPicPr preferRelativeResize="0"/>
          <p:nvPr/>
        </p:nvPicPr>
        <p:blipFill rotWithShape="1">
          <a:blip r:embed="rId3">
            <a:alphaModFix/>
          </a:blip>
          <a:srcRect b="19305" l="18319" r="20692" t="18679"/>
          <a:stretch/>
        </p:blipFill>
        <p:spPr>
          <a:xfrm>
            <a:off x="640310" y="6418851"/>
            <a:ext cx="3067653" cy="3121476"/>
          </a:xfrm>
          <a:prstGeom prst="rect">
            <a:avLst/>
          </a:prstGeom>
          <a:noFill/>
          <a:ln>
            <a:noFill/>
          </a:ln>
        </p:spPr>
      </p:pic>
    </p:spTree>
  </p:cSld>
  <p:clrMapOvr>
    <a:masterClrMapping/>
  </p:clrMapOvr>
  <p:transition spd="slow">
    <p:cut/>
  </p:transition>
</p:sld>
</file>

<file path=ppt/theme/theme.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1.xml><?xml version="1.0" encoding="utf-8"?>
<a:theme xmlns:a="http://schemas.openxmlformats.org/drawingml/2006/main" xmlns:r="http://schemas.openxmlformats.org/officeDocument/2006/relationships" name="simple-light-2">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