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Lst>
  <p:sldSz cy="10692000" cx="7560000"/>
  <p:notesSz cx="6858000" cy="9144000"/>
  <p:embeddedFontLst>
    <p:embeddedFont>
      <p:font typeface="Great Vibes"/>
      <p:regular r:id="rId1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4" Type="http://schemas.openxmlformats.org/officeDocument/2006/relationships/font" Target="fonts/GreatVibes-regular.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2217049"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lstStyle>
            <a:lvl1pPr indent="-228600" lvl="0" marL="457200" marR="0" rtl="0" algn="l">
              <a:spcBef>
                <a:spcPts val="0"/>
              </a:spcBef>
              <a:spcAft>
                <a:spcPts val="0"/>
              </a:spcAft>
              <a:buSzPts val="1400"/>
              <a:buNone/>
              <a:defRPr b="0" i="0" sz="1100" u="none" cap="none" strike="noStrike"/>
            </a:lvl1pPr>
            <a:lvl2pPr indent="-228600" lvl="1" marL="914400" marR="0" rtl="0" algn="l">
              <a:spcBef>
                <a:spcPts val="0"/>
              </a:spcBef>
              <a:spcAft>
                <a:spcPts val="0"/>
              </a:spcAft>
              <a:buSzPts val="1400"/>
              <a:buNone/>
              <a:defRPr b="0" i="0" sz="1100" u="none" cap="none" strike="noStrike"/>
            </a:lvl2pPr>
            <a:lvl3pPr indent="-228600" lvl="2" marL="1371600" marR="0" rtl="0" algn="l">
              <a:spcBef>
                <a:spcPts val="0"/>
              </a:spcBef>
              <a:spcAft>
                <a:spcPts val="0"/>
              </a:spcAft>
              <a:buSzPts val="1400"/>
              <a:buNone/>
              <a:defRPr b="0" i="0" sz="1100" u="none" cap="none" strike="noStrike"/>
            </a:lvl3pPr>
            <a:lvl4pPr indent="-228600" lvl="3" marL="1828800" marR="0" rtl="0" algn="l">
              <a:spcBef>
                <a:spcPts val="0"/>
              </a:spcBef>
              <a:spcAft>
                <a:spcPts val="0"/>
              </a:spcAft>
              <a:buSzPts val="1400"/>
              <a:buNone/>
              <a:defRPr b="0" i="0" sz="1100" u="none" cap="none" strike="noStrike"/>
            </a:lvl4pPr>
            <a:lvl5pPr indent="-228600" lvl="4" marL="2286000" marR="0" rtl="0" algn="l">
              <a:spcBef>
                <a:spcPts val="0"/>
              </a:spcBef>
              <a:spcAft>
                <a:spcPts val="0"/>
              </a:spcAft>
              <a:buSzPts val="1400"/>
              <a:buNone/>
              <a:defRPr b="0" i="0" sz="1100" u="none" cap="none" strike="noStrike"/>
            </a:lvl5pPr>
            <a:lvl6pPr indent="-228600" lvl="5" marL="2743200" marR="0" rtl="0" algn="l">
              <a:spcBef>
                <a:spcPts val="0"/>
              </a:spcBef>
              <a:spcAft>
                <a:spcPts val="0"/>
              </a:spcAft>
              <a:buSzPts val="1400"/>
              <a:buNone/>
              <a:defRPr b="0" i="0" sz="1100" u="none" cap="none" strike="noStrike"/>
            </a:lvl6pPr>
            <a:lvl7pPr indent="-228600" lvl="6" marL="3200400" marR="0" rtl="0" algn="l">
              <a:spcBef>
                <a:spcPts val="0"/>
              </a:spcBef>
              <a:spcAft>
                <a:spcPts val="0"/>
              </a:spcAft>
              <a:buSzPts val="1400"/>
              <a:buNone/>
              <a:defRPr b="0" i="0" sz="1100" u="none" cap="none" strike="noStrike"/>
            </a:lvl7pPr>
            <a:lvl8pPr indent="-228600" lvl="7" marL="3657600" marR="0" rtl="0" algn="l">
              <a:spcBef>
                <a:spcPts val="0"/>
              </a:spcBef>
              <a:spcAft>
                <a:spcPts val="0"/>
              </a:spcAft>
              <a:buSzPts val="1400"/>
              <a:buNone/>
              <a:defRPr b="0" i="0" sz="1100" u="none" cap="none" strike="noStrike"/>
            </a:lvl8pPr>
            <a:lvl9pPr indent="-228600" lvl="8" marL="4114800" marR="0" rtl="0" algn="l">
              <a:spcBef>
                <a:spcPts val="0"/>
              </a:spcBef>
              <a:spcAft>
                <a:spcPts val="0"/>
              </a:spcAft>
              <a:buSzPts val="1400"/>
              <a:buNone/>
              <a:defRPr b="0" i="0" sz="1100" u="none" cap="none" strike="noStrike"/>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1:notes"/>
          <p:cNvSpPr/>
          <p:nvPr>
            <p:ph idx="2" type="sldImg"/>
          </p:nvPr>
        </p:nvSpPr>
        <p:spPr>
          <a:xfrm>
            <a:off x="2217049"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1: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Google Shape;57;p2:notes"/>
          <p:cNvSpPr/>
          <p:nvPr>
            <p:ph idx="2" type="sldImg"/>
          </p:nvPr>
        </p:nvSpPr>
        <p:spPr>
          <a:xfrm>
            <a:off x="2217049"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8" name="Google Shape;58;p2: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1" name="Shape 71"/>
        <p:cNvGrpSpPr/>
        <p:nvPr/>
      </p:nvGrpSpPr>
      <p:grpSpPr>
        <a:xfrm>
          <a:off x="0" y="0"/>
          <a:ext cx="0" cy="0"/>
          <a:chOff x="0" y="0"/>
          <a:chExt cx="0" cy="0"/>
        </a:xfrm>
      </p:grpSpPr>
      <p:sp>
        <p:nvSpPr>
          <p:cNvPr id="72" name="Google Shape;72;p3:notes"/>
          <p:cNvSpPr/>
          <p:nvPr>
            <p:ph idx="2" type="sldImg"/>
          </p:nvPr>
        </p:nvSpPr>
        <p:spPr>
          <a:xfrm>
            <a:off x="2217049"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3" name="Google Shape;73;p3: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Google Shape;81;p4:notes"/>
          <p:cNvSpPr/>
          <p:nvPr>
            <p:ph idx="2" type="sldImg"/>
          </p:nvPr>
        </p:nvSpPr>
        <p:spPr>
          <a:xfrm>
            <a:off x="2217049"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2" name="Google Shape;82;p4: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Google Shape;88;p5:notes"/>
          <p:cNvSpPr/>
          <p:nvPr>
            <p:ph idx="2" type="sldImg"/>
          </p:nvPr>
        </p:nvSpPr>
        <p:spPr>
          <a:xfrm>
            <a:off x="2217049"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9" name="Google Shape;89;p5: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6" name="Shape 96"/>
        <p:cNvGrpSpPr/>
        <p:nvPr/>
      </p:nvGrpSpPr>
      <p:grpSpPr>
        <a:xfrm>
          <a:off x="0" y="0"/>
          <a:ext cx="0" cy="0"/>
          <a:chOff x="0" y="0"/>
          <a:chExt cx="0" cy="0"/>
        </a:xfrm>
      </p:grpSpPr>
      <p:sp>
        <p:nvSpPr>
          <p:cNvPr id="97" name="Google Shape;97;p6:notes"/>
          <p:cNvSpPr/>
          <p:nvPr>
            <p:ph idx="2" type="sldImg"/>
          </p:nvPr>
        </p:nvSpPr>
        <p:spPr>
          <a:xfrm>
            <a:off x="2217049"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8" name="Google Shape;98;p6: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SzPts val="11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5" name="Shape 105"/>
        <p:cNvGrpSpPr/>
        <p:nvPr/>
      </p:nvGrpSpPr>
      <p:grpSpPr>
        <a:xfrm>
          <a:off x="0" y="0"/>
          <a:ext cx="0" cy="0"/>
          <a:chOff x="0" y="0"/>
          <a:chExt cx="0" cy="0"/>
        </a:xfrm>
      </p:grpSpPr>
      <p:sp>
        <p:nvSpPr>
          <p:cNvPr id="106" name="Google Shape;106;p7:notes"/>
          <p:cNvSpPr/>
          <p:nvPr>
            <p:ph idx="2" type="sldImg"/>
          </p:nvPr>
        </p:nvSpPr>
        <p:spPr>
          <a:xfrm>
            <a:off x="2217049"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7" name="Google Shape;107;p7: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SzPts val="11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2" name="Shape 112"/>
        <p:cNvGrpSpPr/>
        <p:nvPr/>
      </p:nvGrpSpPr>
      <p:grpSpPr>
        <a:xfrm>
          <a:off x="0" y="0"/>
          <a:ext cx="0" cy="0"/>
          <a:chOff x="0" y="0"/>
          <a:chExt cx="0" cy="0"/>
        </a:xfrm>
      </p:grpSpPr>
      <p:sp>
        <p:nvSpPr>
          <p:cNvPr id="113" name="Google Shape;113;p8:notes"/>
          <p:cNvSpPr/>
          <p:nvPr>
            <p:ph idx="2" type="sldImg"/>
          </p:nvPr>
        </p:nvSpPr>
        <p:spPr>
          <a:xfrm>
            <a:off x="2217049"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4" name="Google Shape;114;p8: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SzPts val="11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9" name="Shape 119"/>
        <p:cNvGrpSpPr/>
        <p:nvPr/>
      </p:nvGrpSpPr>
      <p:grpSpPr>
        <a:xfrm>
          <a:off x="0" y="0"/>
          <a:ext cx="0" cy="0"/>
          <a:chOff x="0" y="0"/>
          <a:chExt cx="0" cy="0"/>
        </a:xfrm>
      </p:grpSpPr>
      <p:sp>
        <p:nvSpPr>
          <p:cNvPr id="120" name="Google Shape;120;p9:notes"/>
          <p:cNvSpPr/>
          <p:nvPr>
            <p:ph idx="2" type="sldImg"/>
          </p:nvPr>
        </p:nvSpPr>
        <p:spPr>
          <a:xfrm>
            <a:off x="2217049"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1" name="Google Shape;121;p9:notes"/>
          <p:cNvSpPr txBox="1"/>
          <p:nvPr>
            <p:ph idx="1" type="body"/>
          </p:nvPr>
        </p:nvSpPr>
        <p:spPr>
          <a:xfrm>
            <a:off x="685800" y="4343400"/>
            <a:ext cx="5486399"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57711" y="1547777"/>
            <a:ext cx="7044600" cy="4266899"/>
          </a:xfrm>
          <a:prstGeom prst="rect">
            <a:avLst/>
          </a:prstGeom>
          <a:noFill/>
          <a:ln>
            <a:noFill/>
          </a:ln>
        </p:spPr>
        <p:txBody>
          <a:bodyPr anchorCtr="0" anchor="b" bIns="91425" lIns="91425" spcFirstLastPara="1" rIns="91425" wrap="square" tIns="91425"/>
          <a:lstStyle>
            <a:lvl1pPr lvl="0" algn="ctr">
              <a:lnSpc>
                <a:spcPct val="100000"/>
              </a:lnSpc>
              <a:spcBef>
                <a:spcPts val="0"/>
              </a:spcBef>
              <a:spcAft>
                <a:spcPts val="0"/>
              </a:spcAft>
              <a:buSzPts val="5200"/>
              <a:buFont typeface="Arial"/>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57704" y="5891409"/>
            <a:ext cx="7044600" cy="1647599"/>
          </a:xfrm>
          <a:prstGeom prst="rect">
            <a:avLst/>
          </a:prstGeom>
          <a:noFill/>
          <a:ln>
            <a:noFill/>
          </a:ln>
        </p:spPr>
        <p:txBody>
          <a:bodyPr anchorCtr="0" anchor="t" bIns="91425" lIns="91425" spcFirstLastPara="1" rIns="91425" wrap="square" tIns="91425"/>
          <a:lstStyle>
            <a:lvl1pPr lvl="0" algn="ctr">
              <a:lnSpc>
                <a:spcPct val="100000"/>
              </a:lnSpc>
              <a:spcBef>
                <a:spcPts val="0"/>
              </a:spcBef>
              <a:spcAft>
                <a:spcPts val="0"/>
              </a:spcAft>
              <a:buSzPts val="2800"/>
              <a:buFont typeface="Arial"/>
              <a:buNone/>
              <a:defRPr sz="2800"/>
            </a:lvl1pPr>
            <a:lvl2pPr lvl="1" algn="ctr">
              <a:lnSpc>
                <a:spcPct val="100000"/>
              </a:lnSpc>
              <a:spcBef>
                <a:spcPts val="0"/>
              </a:spcBef>
              <a:spcAft>
                <a:spcPts val="0"/>
              </a:spcAft>
              <a:buSzPts val="2800"/>
              <a:buFont typeface="Arial"/>
              <a:buNone/>
              <a:defRPr sz="2800"/>
            </a:lvl2pPr>
            <a:lvl3pPr lvl="2" algn="ctr">
              <a:lnSpc>
                <a:spcPct val="100000"/>
              </a:lnSpc>
              <a:spcBef>
                <a:spcPts val="0"/>
              </a:spcBef>
              <a:spcAft>
                <a:spcPts val="0"/>
              </a:spcAft>
              <a:buSzPts val="2800"/>
              <a:buFont typeface="Arial"/>
              <a:buNone/>
              <a:defRPr sz="2800"/>
            </a:lvl3pPr>
            <a:lvl4pPr lvl="3" algn="ctr">
              <a:lnSpc>
                <a:spcPct val="100000"/>
              </a:lnSpc>
              <a:spcBef>
                <a:spcPts val="0"/>
              </a:spcBef>
              <a:spcAft>
                <a:spcPts val="0"/>
              </a:spcAft>
              <a:buSzPts val="2800"/>
              <a:buFont typeface="Arial"/>
              <a:buNone/>
              <a:defRPr sz="2800"/>
            </a:lvl4pPr>
            <a:lvl5pPr lvl="4" algn="ctr">
              <a:lnSpc>
                <a:spcPct val="100000"/>
              </a:lnSpc>
              <a:spcBef>
                <a:spcPts val="0"/>
              </a:spcBef>
              <a:spcAft>
                <a:spcPts val="0"/>
              </a:spcAft>
              <a:buSzPts val="2800"/>
              <a:buFont typeface="Arial"/>
              <a:buNone/>
              <a:defRPr sz="2800"/>
            </a:lvl5pPr>
            <a:lvl6pPr lvl="5" algn="ctr">
              <a:lnSpc>
                <a:spcPct val="100000"/>
              </a:lnSpc>
              <a:spcBef>
                <a:spcPts val="0"/>
              </a:spcBef>
              <a:spcAft>
                <a:spcPts val="0"/>
              </a:spcAft>
              <a:buSzPts val="2800"/>
              <a:buFont typeface="Arial"/>
              <a:buNone/>
              <a:defRPr sz="2800"/>
            </a:lvl6pPr>
            <a:lvl7pPr lvl="6" algn="ctr">
              <a:lnSpc>
                <a:spcPct val="100000"/>
              </a:lnSpc>
              <a:spcBef>
                <a:spcPts val="0"/>
              </a:spcBef>
              <a:spcAft>
                <a:spcPts val="0"/>
              </a:spcAft>
              <a:buSzPts val="2800"/>
              <a:buFont typeface="Arial"/>
              <a:buNone/>
              <a:defRPr sz="2800"/>
            </a:lvl7pPr>
            <a:lvl8pPr lvl="7" algn="ctr">
              <a:lnSpc>
                <a:spcPct val="100000"/>
              </a:lnSpc>
              <a:spcBef>
                <a:spcPts val="0"/>
              </a:spcBef>
              <a:spcAft>
                <a:spcPts val="0"/>
              </a:spcAft>
              <a:buSzPts val="2800"/>
              <a:buFont typeface="Arial"/>
              <a:buNone/>
              <a:defRPr sz="2800"/>
            </a:lvl8pPr>
            <a:lvl9pPr lvl="8" algn="ctr">
              <a:lnSpc>
                <a:spcPct val="100000"/>
              </a:lnSpc>
              <a:spcBef>
                <a:spcPts val="0"/>
              </a:spcBef>
              <a:spcAft>
                <a:spcPts val="0"/>
              </a:spcAft>
              <a:buSzPts val="2800"/>
              <a:buFont typeface="Arial"/>
              <a:buNone/>
              <a:defRPr sz="2800"/>
            </a:lvl9pPr>
          </a:lstStyle>
          <a:p/>
        </p:txBody>
      </p:sp>
      <p:sp>
        <p:nvSpPr>
          <p:cNvPr id="12" name="Google Shape;12;p2"/>
          <p:cNvSpPr txBox="1"/>
          <p:nvPr>
            <p:ph idx="12" type="sldNum"/>
          </p:nvPr>
        </p:nvSpPr>
        <p:spPr>
          <a:xfrm>
            <a:off x="7004788" y="9693616"/>
            <a:ext cx="453599" cy="818100"/>
          </a:xfrm>
          <a:prstGeom prst="rect">
            <a:avLst/>
          </a:prstGeom>
          <a:noFill/>
          <a:ln>
            <a:noFill/>
          </a:ln>
        </p:spPr>
        <p:txBody>
          <a:bodyPr anchorCtr="0" anchor="ctr" bIns="91425" lIns="91425" spcFirstLastPara="1" rIns="91425" wrap="square" tIns="91425">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 number">
    <p:spTree>
      <p:nvGrpSpPr>
        <p:cNvPr id="44" name="Shape 44"/>
        <p:cNvGrpSpPr/>
        <p:nvPr/>
      </p:nvGrpSpPr>
      <p:grpSpPr>
        <a:xfrm>
          <a:off x="0" y="0"/>
          <a:ext cx="0" cy="0"/>
          <a:chOff x="0" y="0"/>
          <a:chExt cx="0" cy="0"/>
        </a:xfrm>
      </p:grpSpPr>
      <p:sp>
        <p:nvSpPr>
          <p:cNvPr id="45" name="Google Shape;45;p11"/>
          <p:cNvSpPr txBox="1"/>
          <p:nvPr>
            <p:ph type="title"/>
          </p:nvPr>
        </p:nvSpPr>
        <p:spPr>
          <a:xfrm>
            <a:off x="257704" y="2299346"/>
            <a:ext cx="7044600" cy="4081499"/>
          </a:xfrm>
          <a:prstGeom prst="rect">
            <a:avLst/>
          </a:prstGeom>
          <a:noFill/>
          <a:ln>
            <a:noFill/>
          </a:ln>
        </p:spPr>
        <p:txBody>
          <a:bodyPr anchorCtr="0" anchor="b" bIns="91425" lIns="91425" spcFirstLastPara="1" rIns="91425" wrap="square" tIns="91425"/>
          <a:lstStyle>
            <a:lvl1pPr lvl="0" algn="ctr">
              <a:lnSpc>
                <a:spcPct val="100000"/>
              </a:lnSpc>
              <a:spcBef>
                <a:spcPts val="0"/>
              </a:spcBef>
              <a:spcAft>
                <a:spcPts val="0"/>
              </a:spcAft>
              <a:buSzPts val="12000"/>
              <a:buFont typeface="Arial"/>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p:txBody>
      </p:sp>
      <p:sp>
        <p:nvSpPr>
          <p:cNvPr id="46" name="Google Shape;46;p11"/>
          <p:cNvSpPr txBox="1"/>
          <p:nvPr>
            <p:ph idx="1" type="body"/>
          </p:nvPr>
        </p:nvSpPr>
        <p:spPr>
          <a:xfrm>
            <a:off x="257704" y="6552656"/>
            <a:ext cx="7044600" cy="2703900"/>
          </a:xfrm>
          <a:prstGeom prst="rect">
            <a:avLst/>
          </a:prstGeom>
          <a:noFill/>
          <a:ln>
            <a:noFill/>
          </a:ln>
        </p:spPr>
        <p:txBody>
          <a:bodyPr anchorCtr="0" anchor="t" bIns="91425" lIns="91425" spcFirstLastPara="1" rIns="91425" wrap="square" tIns="91425"/>
          <a:lstStyle>
            <a:lvl1pPr indent="-228600" lvl="0" marL="457200" algn="ctr">
              <a:lnSpc>
                <a:spcPct val="115000"/>
              </a:lnSpc>
              <a:spcBef>
                <a:spcPts val="0"/>
              </a:spcBef>
              <a:spcAft>
                <a:spcPts val="0"/>
              </a:spcAft>
              <a:buSzPts val="1800"/>
              <a:buFont typeface="Arial"/>
              <a:buNone/>
              <a:defRPr/>
            </a:lvl1pPr>
            <a:lvl2pPr indent="-228600" lvl="1" marL="914400" algn="ctr">
              <a:lnSpc>
                <a:spcPct val="115000"/>
              </a:lnSpc>
              <a:spcBef>
                <a:spcPts val="1600"/>
              </a:spcBef>
              <a:spcAft>
                <a:spcPts val="0"/>
              </a:spcAft>
              <a:buSzPts val="1400"/>
              <a:buFont typeface="Arial"/>
              <a:buNone/>
              <a:defRPr/>
            </a:lvl2pPr>
            <a:lvl3pPr indent="-228600" lvl="2" marL="1371600" algn="ctr">
              <a:lnSpc>
                <a:spcPct val="115000"/>
              </a:lnSpc>
              <a:spcBef>
                <a:spcPts val="1600"/>
              </a:spcBef>
              <a:spcAft>
                <a:spcPts val="0"/>
              </a:spcAft>
              <a:buSzPts val="1400"/>
              <a:buFont typeface="Arial"/>
              <a:buNone/>
              <a:defRPr/>
            </a:lvl3pPr>
            <a:lvl4pPr indent="-228600" lvl="3" marL="1828800" algn="ctr">
              <a:lnSpc>
                <a:spcPct val="115000"/>
              </a:lnSpc>
              <a:spcBef>
                <a:spcPts val="1600"/>
              </a:spcBef>
              <a:spcAft>
                <a:spcPts val="0"/>
              </a:spcAft>
              <a:buSzPts val="1400"/>
              <a:buFont typeface="Arial"/>
              <a:buNone/>
              <a:defRPr/>
            </a:lvl4pPr>
            <a:lvl5pPr indent="-228600" lvl="4" marL="2286000" algn="ctr">
              <a:lnSpc>
                <a:spcPct val="115000"/>
              </a:lnSpc>
              <a:spcBef>
                <a:spcPts val="1600"/>
              </a:spcBef>
              <a:spcAft>
                <a:spcPts val="0"/>
              </a:spcAft>
              <a:buSzPts val="1400"/>
              <a:buFont typeface="Arial"/>
              <a:buNone/>
              <a:defRPr/>
            </a:lvl5pPr>
            <a:lvl6pPr indent="-228600" lvl="5" marL="2743200" algn="ctr">
              <a:lnSpc>
                <a:spcPct val="115000"/>
              </a:lnSpc>
              <a:spcBef>
                <a:spcPts val="1600"/>
              </a:spcBef>
              <a:spcAft>
                <a:spcPts val="0"/>
              </a:spcAft>
              <a:buSzPts val="1400"/>
              <a:buFont typeface="Arial"/>
              <a:buNone/>
              <a:defRPr/>
            </a:lvl6pPr>
            <a:lvl7pPr indent="-228600" lvl="6" marL="3200400" algn="ctr">
              <a:lnSpc>
                <a:spcPct val="115000"/>
              </a:lnSpc>
              <a:spcBef>
                <a:spcPts val="1600"/>
              </a:spcBef>
              <a:spcAft>
                <a:spcPts val="0"/>
              </a:spcAft>
              <a:buSzPts val="1400"/>
              <a:buFont typeface="Arial"/>
              <a:buNone/>
              <a:defRPr/>
            </a:lvl7pPr>
            <a:lvl8pPr indent="-228600" lvl="7" marL="3657600" algn="ctr">
              <a:lnSpc>
                <a:spcPct val="115000"/>
              </a:lnSpc>
              <a:spcBef>
                <a:spcPts val="1600"/>
              </a:spcBef>
              <a:spcAft>
                <a:spcPts val="0"/>
              </a:spcAft>
              <a:buSzPts val="1400"/>
              <a:buFont typeface="Arial"/>
              <a:buNone/>
              <a:defRPr/>
            </a:lvl8pPr>
            <a:lvl9pPr indent="-228600" lvl="8" marL="4114800" algn="ctr">
              <a:lnSpc>
                <a:spcPct val="115000"/>
              </a:lnSpc>
              <a:spcBef>
                <a:spcPts val="1600"/>
              </a:spcBef>
              <a:spcAft>
                <a:spcPts val="1600"/>
              </a:spcAft>
              <a:buSzPts val="1400"/>
              <a:buFont typeface="Arial"/>
              <a:buNone/>
              <a:defRPr/>
            </a:lvl9pPr>
          </a:lstStyle>
          <a:p/>
        </p:txBody>
      </p:sp>
      <p:sp>
        <p:nvSpPr>
          <p:cNvPr id="47" name="Google Shape;47;p11"/>
          <p:cNvSpPr txBox="1"/>
          <p:nvPr>
            <p:ph idx="12" type="sldNum"/>
          </p:nvPr>
        </p:nvSpPr>
        <p:spPr>
          <a:xfrm>
            <a:off x="7004788" y="9693616"/>
            <a:ext cx="453599" cy="818100"/>
          </a:xfrm>
          <a:prstGeom prst="rect">
            <a:avLst/>
          </a:prstGeom>
          <a:noFill/>
          <a:ln>
            <a:noFill/>
          </a:ln>
        </p:spPr>
        <p:txBody>
          <a:bodyPr anchorCtr="0" anchor="ctr" bIns="91425" lIns="91425" spcFirstLastPara="1" rIns="91425" wrap="square" tIns="91425">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004788" y="9693616"/>
            <a:ext cx="453599" cy="818100"/>
          </a:xfrm>
          <a:prstGeom prst="rect">
            <a:avLst/>
          </a:prstGeom>
          <a:noFill/>
          <a:ln>
            <a:noFill/>
          </a:ln>
        </p:spPr>
        <p:txBody>
          <a:bodyPr anchorCtr="0" anchor="ctr" bIns="91425" lIns="91425" spcFirstLastPara="1" rIns="91425" wrap="square" tIns="91425">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57704" y="4471058"/>
            <a:ext cx="7044600" cy="1749899"/>
          </a:xfrm>
          <a:prstGeom prst="rect">
            <a:avLst/>
          </a:prstGeom>
          <a:noFill/>
          <a:ln>
            <a:noFill/>
          </a:ln>
        </p:spPr>
        <p:txBody>
          <a:bodyPr anchorCtr="0" anchor="ctr" bIns="91425" lIns="91425" spcFirstLastPara="1" rIns="91425" wrap="square" tIns="91425"/>
          <a:lstStyle>
            <a:lvl1pPr lvl="0" algn="ctr">
              <a:lnSpc>
                <a:spcPct val="100000"/>
              </a:lnSpc>
              <a:spcBef>
                <a:spcPts val="0"/>
              </a:spcBef>
              <a:spcAft>
                <a:spcPts val="0"/>
              </a:spcAft>
              <a:buSzPts val="3600"/>
              <a:buFont typeface="Arial"/>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004788" y="9693616"/>
            <a:ext cx="453599" cy="818100"/>
          </a:xfrm>
          <a:prstGeom prst="rect">
            <a:avLst/>
          </a:prstGeom>
          <a:noFill/>
          <a:ln>
            <a:noFill/>
          </a:ln>
        </p:spPr>
        <p:txBody>
          <a:bodyPr anchorCtr="0" anchor="ctr" bIns="91425" lIns="91425" spcFirstLastPara="1" rIns="91425" wrap="square" tIns="91425">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57704" y="925091"/>
            <a:ext cx="7044600" cy="1190400"/>
          </a:xfrm>
          <a:prstGeom prst="rect">
            <a:avLst/>
          </a:prstGeom>
          <a:noFill/>
          <a:ln>
            <a:noFill/>
          </a:ln>
        </p:spPr>
        <p:txBody>
          <a:bodyPr anchorCtr="0" anchor="t" bIns="91425" lIns="91425" spcFirstLastPara="1" rIns="91425" wrap="square" tIns="91425"/>
          <a:lstStyle>
            <a:lvl1pPr lvl="0" algn="l">
              <a:lnSpc>
                <a:spcPct val="100000"/>
              </a:lnSpc>
              <a:spcBef>
                <a:spcPts val="0"/>
              </a:spcBef>
              <a:spcAft>
                <a:spcPts val="0"/>
              </a:spcAft>
              <a:buSzPts val="2800"/>
              <a:buFont typeface="Arial"/>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57704" y="2395696"/>
            <a:ext cx="7044600" cy="7101900"/>
          </a:xfrm>
          <a:prstGeom prst="rect">
            <a:avLst/>
          </a:prstGeom>
          <a:noFill/>
          <a:ln>
            <a:noFill/>
          </a:ln>
        </p:spPr>
        <p:txBody>
          <a:bodyPr anchorCtr="0" anchor="t" bIns="91425" lIns="91425" spcFirstLastPara="1" rIns="91425" wrap="square" tIns="91425"/>
          <a:lstStyle>
            <a:lvl1pPr indent="-228600" lvl="0" marL="457200" algn="l">
              <a:lnSpc>
                <a:spcPct val="115000"/>
              </a:lnSpc>
              <a:spcBef>
                <a:spcPts val="0"/>
              </a:spcBef>
              <a:spcAft>
                <a:spcPts val="0"/>
              </a:spcAft>
              <a:buSzPts val="1800"/>
              <a:buFont typeface="Arial"/>
              <a:buNone/>
              <a:defRPr/>
            </a:lvl1pPr>
            <a:lvl2pPr indent="-228600" lvl="1" marL="914400" algn="l">
              <a:lnSpc>
                <a:spcPct val="115000"/>
              </a:lnSpc>
              <a:spcBef>
                <a:spcPts val="1600"/>
              </a:spcBef>
              <a:spcAft>
                <a:spcPts val="0"/>
              </a:spcAft>
              <a:buSzPts val="1400"/>
              <a:buFont typeface="Arial"/>
              <a:buNone/>
              <a:defRPr/>
            </a:lvl2pPr>
            <a:lvl3pPr indent="-228600" lvl="2" marL="1371600" algn="l">
              <a:lnSpc>
                <a:spcPct val="115000"/>
              </a:lnSpc>
              <a:spcBef>
                <a:spcPts val="1600"/>
              </a:spcBef>
              <a:spcAft>
                <a:spcPts val="0"/>
              </a:spcAft>
              <a:buSzPts val="1400"/>
              <a:buFont typeface="Arial"/>
              <a:buNone/>
              <a:defRPr/>
            </a:lvl3pPr>
            <a:lvl4pPr indent="-228600" lvl="3" marL="1828800" algn="l">
              <a:lnSpc>
                <a:spcPct val="115000"/>
              </a:lnSpc>
              <a:spcBef>
                <a:spcPts val="1600"/>
              </a:spcBef>
              <a:spcAft>
                <a:spcPts val="0"/>
              </a:spcAft>
              <a:buSzPts val="1400"/>
              <a:buFont typeface="Arial"/>
              <a:buNone/>
              <a:defRPr/>
            </a:lvl4pPr>
            <a:lvl5pPr indent="-228600" lvl="4" marL="2286000" algn="l">
              <a:lnSpc>
                <a:spcPct val="115000"/>
              </a:lnSpc>
              <a:spcBef>
                <a:spcPts val="1600"/>
              </a:spcBef>
              <a:spcAft>
                <a:spcPts val="0"/>
              </a:spcAft>
              <a:buSzPts val="1400"/>
              <a:buFont typeface="Arial"/>
              <a:buNone/>
              <a:defRPr/>
            </a:lvl5pPr>
            <a:lvl6pPr indent="-228600" lvl="5" marL="2743200" algn="l">
              <a:lnSpc>
                <a:spcPct val="115000"/>
              </a:lnSpc>
              <a:spcBef>
                <a:spcPts val="1600"/>
              </a:spcBef>
              <a:spcAft>
                <a:spcPts val="0"/>
              </a:spcAft>
              <a:buSzPts val="1400"/>
              <a:buFont typeface="Arial"/>
              <a:buNone/>
              <a:defRPr/>
            </a:lvl6pPr>
            <a:lvl7pPr indent="-228600" lvl="6" marL="3200400" algn="l">
              <a:lnSpc>
                <a:spcPct val="115000"/>
              </a:lnSpc>
              <a:spcBef>
                <a:spcPts val="1600"/>
              </a:spcBef>
              <a:spcAft>
                <a:spcPts val="0"/>
              </a:spcAft>
              <a:buSzPts val="1400"/>
              <a:buFont typeface="Arial"/>
              <a:buNone/>
              <a:defRPr/>
            </a:lvl7pPr>
            <a:lvl8pPr indent="-228600" lvl="7" marL="3657600" algn="l">
              <a:lnSpc>
                <a:spcPct val="115000"/>
              </a:lnSpc>
              <a:spcBef>
                <a:spcPts val="1600"/>
              </a:spcBef>
              <a:spcAft>
                <a:spcPts val="0"/>
              </a:spcAft>
              <a:buSzPts val="1400"/>
              <a:buFont typeface="Arial"/>
              <a:buNone/>
              <a:defRPr/>
            </a:lvl8pPr>
            <a:lvl9pPr indent="-228600" lvl="8" marL="4114800" algn="l">
              <a:lnSpc>
                <a:spcPct val="115000"/>
              </a:lnSpc>
              <a:spcBef>
                <a:spcPts val="1600"/>
              </a:spcBef>
              <a:spcAft>
                <a:spcPts val="1600"/>
              </a:spcAft>
              <a:buSzPts val="1400"/>
              <a:buFont typeface="Arial"/>
              <a:buNone/>
              <a:defRPr/>
            </a:lvl9pPr>
          </a:lstStyle>
          <a:p/>
        </p:txBody>
      </p:sp>
      <p:sp>
        <p:nvSpPr>
          <p:cNvPr id="19" name="Google Shape;19;p4"/>
          <p:cNvSpPr txBox="1"/>
          <p:nvPr>
            <p:ph idx="12" type="sldNum"/>
          </p:nvPr>
        </p:nvSpPr>
        <p:spPr>
          <a:xfrm>
            <a:off x="7004788" y="9693616"/>
            <a:ext cx="453599" cy="818100"/>
          </a:xfrm>
          <a:prstGeom prst="rect">
            <a:avLst/>
          </a:prstGeom>
          <a:noFill/>
          <a:ln>
            <a:noFill/>
          </a:ln>
        </p:spPr>
        <p:txBody>
          <a:bodyPr anchorCtr="0" anchor="ctr" bIns="91425" lIns="91425" spcFirstLastPara="1" rIns="91425" wrap="square" tIns="91425">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57704" y="925091"/>
            <a:ext cx="7044600" cy="1190400"/>
          </a:xfrm>
          <a:prstGeom prst="rect">
            <a:avLst/>
          </a:prstGeom>
          <a:noFill/>
          <a:ln>
            <a:noFill/>
          </a:ln>
        </p:spPr>
        <p:txBody>
          <a:bodyPr anchorCtr="0" anchor="t" bIns="91425" lIns="91425" spcFirstLastPara="1" rIns="91425" wrap="square" tIns="91425"/>
          <a:lstStyle>
            <a:lvl1pPr lvl="0" algn="l">
              <a:lnSpc>
                <a:spcPct val="100000"/>
              </a:lnSpc>
              <a:spcBef>
                <a:spcPts val="0"/>
              </a:spcBef>
              <a:spcAft>
                <a:spcPts val="0"/>
              </a:spcAft>
              <a:buSzPts val="2800"/>
              <a:buFont typeface="Arial"/>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57704" y="2395696"/>
            <a:ext cx="3306900" cy="7101900"/>
          </a:xfrm>
          <a:prstGeom prst="rect">
            <a:avLst/>
          </a:prstGeom>
          <a:noFill/>
          <a:ln>
            <a:noFill/>
          </a:ln>
        </p:spPr>
        <p:txBody>
          <a:bodyPr anchorCtr="0" anchor="t" bIns="91425" lIns="91425" spcFirstLastPara="1" rIns="91425" wrap="square" tIns="91425"/>
          <a:lstStyle>
            <a:lvl1pPr indent="-228600" lvl="0" marL="457200" algn="l">
              <a:lnSpc>
                <a:spcPct val="115000"/>
              </a:lnSpc>
              <a:spcBef>
                <a:spcPts val="0"/>
              </a:spcBef>
              <a:spcAft>
                <a:spcPts val="0"/>
              </a:spcAft>
              <a:buSzPts val="1400"/>
              <a:buFont typeface="Arial"/>
              <a:buNone/>
              <a:defRPr sz="1400"/>
            </a:lvl1pPr>
            <a:lvl2pPr indent="-228600" lvl="1" marL="914400" algn="l">
              <a:lnSpc>
                <a:spcPct val="115000"/>
              </a:lnSpc>
              <a:spcBef>
                <a:spcPts val="1600"/>
              </a:spcBef>
              <a:spcAft>
                <a:spcPts val="0"/>
              </a:spcAft>
              <a:buSzPts val="1200"/>
              <a:buFont typeface="Arial"/>
              <a:buNone/>
              <a:defRPr sz="1200"/>
            </a:lvl2pPr>
            <a:lvl3pPr indent="-228600" lvl="2" marL="1371600" algn="l">
              <a:lnSpc>
                <a:spcPct val="115000"/>
              </a:lnSpc>
              <a:spcBef>
                <a:spcPts val="1600"/>
              </a:spcBef>
              <a:spcAft>
                <a:spcPts val="0"/>
              </a:spcAft>
              <a:buSzPts val="1200"/>
              <a:buFont typeface="Arial"/>
              <a:buNone/>
              <a:defRPr sz="1200"/>
            </a:lvl3pPr>
            <a:lvl4pPr indent="-228600" lvl="3" marL="1828800" algn="l">
              <a:lnSpc>
                <a:spcPct val="115000"/>
              </a:lnSpc>
              <a:spcBef>
                <a:spcPts val="1600"/>
              </a:spcBef>
              <a:spcAft>
                <a:spcPts val="0"/>
              </a:spcAft>
              <a:buSzPts val="1200"/>
              <a:buFont typeface="Arial"/>
              <a:buNone/>
              <a:defRPr sz="1200"/>
            </a:lvl4pPr>
            <a:lvl5pPr indent="-228600" lvl="4" marL="2286000" algn="l">
              <a:lnSpc>
                <a:spcPct val="115000"/>
              </a:lnSpc>
              <a:spcBef>
                <a:spcPts val="1600"/>
              </a:spcBef>
              <a:spcAft>
                <a:spcPts val="0"/>
              </a:spcAft>
              <a:buSzPts val="1200"/>
              <a:buFont typeface="Arial"/>
              <a:buNone/>
              <a:defRPr sz="1200"/>
            </a:lvl5pPr>
            <a:lvl6pPr indent="-228600" lvl="5" marL="2743200" algn="l">
              <a:lnSpc>
                <a:spcPct val="115000"/>
              </a:lnSpc>
              <a:spcBef>
                <a:spcPts val="1600"/>
              </a:spcBef>
              <a:spcAft>
                <a:spcPts val="0"/>
              </a:spcAft>
              <a:buSzPts val="1200"/>
              <a:buFont typeface="Arial"/>
              <a:buNone/>
              <a:defRPr sz="1200"/>
            </a:lvl6pPr>
            <a:lvl7pPr indent="-228600" lvl="6" marL="3200400" algn="l">
              <a:lnSpc>
                <a:spcPct val="115000"/>
              </a:lnSpc>
              <a:spcBef>
                <a:spcPts val="1600"/>
              </a:spcBef>
              <a:spcAft>
                <a:spcPts val="0"/>
              </a:spcAft>
              <a:buSzPts val="1200"/>
              <a:buFont typeface="Arial"/>
              <a:buNone/>
              <a:defRPr sz="1200"/>
            </a:lvl7pPr>
            <a:lvl8pPr indent="-228600" lvl="7" marL="3657600" algn="l">
              <a:lnSpc>
                <a:spcPct val="115000"/>
              </a:lnSpc>
              <a:spcBef>
                <a:spcPts val="1600"/>
              </a:spcBef>
              <a:spcAft>
                <a:spcPts val="0"/>
              </a:spcAft>
              <a:buSzPts val="1200"/>
              <a:buFont typeface="Arial"/>
              <a:buNone/>
              <a:defRPr sz="1200"/>
            </a:lvl8pPr>
            <a:lvl9pPr indent="-228600" lvl="8" marL="4114800" algn="l">
              <a:lnSpc>
                <a:spcPct val="115000"/>
              </a:lnSpc>
              <a:spcBef>
                <a:spcPts val="1600"/>
              </a:spcBef>
              <a:spcAft>
                <a:spcPts val="1600"/>
              </a:spcAft>
              <a:buSzPts val="1200"/>
              <a:buFont typeface="Arial"/>
              <a:buNone/>
              <a:defRPr sz="1200"/>
            </a:lvl9pPr>
          </a:lstStyle>
          <a:p/>
        </p:txBody>
      </p:sp>
      <p:sp>
        <p:nvSpPr>
          <p:cNvPr id="23" name="Google Shape;23;p5"/>
          <p:cNvSpPr txBox="1"/>
          <p:nvPr>
            <p:ph idx="2" type="body"/>
          </p:nvPr>
        </p:nvSpPr>
        <p:spPr>
          <a:xfrm>
            <a:off x="3995291" y="2395696"/>
            <a:ext cx="3306900" cy="7101900"/>
          </a:xfrm>
          <a:prstGeom prst="rect">
            <a:avLst/>
          </a:prstGeom>
          <a:noFill/>
          <a:ln>
            <a:noFill/>
          </a:ln>
        </p:spPr>
        <p:txBody>
          <a:bodyPr anchorCtr="0" anchor="t" bIns="91425" lIns="91425" spcFirstLastPara="1" rIns="91425" wrap="square" tIns="91425"/>
          <a:lstStyle>
            <a:lvl1pPr indent="-228600" lvl="0" marL="457200" algn="l">
              <a:lnSpc>
                <a:spcPct val="115000"/>
              </a:lnSpc>
              <a:spcBef>
                <a:spcPts val="0"/>
              </a:spcBef>
              <a:spcAft>
                <a:spcPts val="0"/>
              </a:spcAft>
              <a:buSzPts val="1400"/>
              <a:buFont typeface="Arial"/>
              <a:buNone/>
              <a:defRPr sz="1400"/>
            </a:lvl1pPr>
            <a:lvl2pPr indent="-228600" lvl="1" marL="914400" algn="l">
              <a:lnSpc>
                <a:spcPct val="115000"/>
              </a:lnSpc>
              <a:spcBef>
                <a:spcPts val="1600"/>
              </a:spcBef>
              <a:spcAft>
                <a:spcPts val="0"/>
              </a:spcAft>
              <a:buSzPts val="1200"/>
              <a:buFont typeface="Arial"/>
              <a:buNone/>
              <a:defRPr sz="1200"/>
            </a:lvl2pPr>
            <a:lvl3pPr indent="-228600" lvl="2" marL="1371600" algn="l">
              <a:lnSpc>
                <a:spcPct val="115000"/>
              </a:lnSpc>
              <a:spcBef>
                <a:spcPts val="1600"/>
              </a:spcBef>
              <a:spcAft>
                <a:spcPts val="0"/>
              </a:spcAft>
              <a:buSzPts val="1200"/>
              <a:buFont typeface="Arial"/>
              <a:buNone/>
              <a:defRPr sz="1200"/>
            </a:lvl3pPr>
            <a:lvl4pPr indent="-228600" lvl="3" marL="1828800" algn="l">
              <a:lnSpc>
                <a:spcPct val="115000"/>
              </a:lnSpc>
              <a:spcBef>
                <a:spcPts val="1600"/>
              </a:spcBef>
              <a:spcAft>
                <a:spcPts val="0"/>
              </a:spcAft>
              <a:buSzPts val="1200"/>
              <a:buFont typeface="Arial"/>
              <a:buNone/>
              <a:defRPr sz="1200"/>
            </a:lvl4pPr>
            <a:lvl5pPr indent="-228600" lvl="4" marL="2286000" algn="l">
              <a:lnSpc>
                <a:spcPct val="115000"/>
              </a:lnSpc>
              <a:spcBef>
                <a:spcPts val="1600"/>
              </a:spcBef>
              <a:spcAft>
                <a:spcPts val="0"/>
              </a:spcAft>
              <a:buSzPts val="1200"/>
              <a:buFont typeface="Arial"/>
              <a:buNone/>
              <a:defRPr sz="1200"/>
            </a:lvl5pPr>
            <a:lvl6pPr indent="-228600" lvl="5" marL="2743200" algn="l">
              <a:lnSpc>
                <a:spcPct val="115000"/>
              </a:lnSpc>
              <a:spcBef>
                <a:spcPts val="1600"/>
              </a:spcBef>
              <a:spcAft>
                <a:spcPts val="0"/>
              </a:spcAft>
              <a:buSzPts val="1200"/>
              <a:buFont typeface="Arial"/>
              <a:buNone/>
              <a:defRPr sz="1200"/>
            </a:lvl6pPr>
            <a:lvl7pPr indent="-228600" lvl="6" marL="3200400" algn="l">
              <a:lnSpc>
                <a:spcPct val="115000"/>
              </a:lnSpc>
              <a:spcBef>
                <a:spcPts val="1600"/>
              </a:spcBef>
              <a:spcAft>
                <a:spcPts val="0"/>
              </a:spcAft>
              <a:buSzPts val="1200"/>
              <a:buFont typeface="Arial"/>
              <a:buNone/>
              <a:defRPr sz="1200"/>
            </a:lvl7pPr>
            <a:lvl8pPr indent="-228600" lvl="7" marL="3657600" algn="l">
              <a:lnSpc>
                <a:spcPct val="115000"/>
              </a:lnSpc>
              <a:spcBef>
                <a:spcPts val="1600"/>
              </a:spcBef>
              <a:spcAft>
                <a:spcPts val="0"/>
              </a:spcAft>
              <a:buSzPts val="1200"/>
              <a:buFont typeface="Arial"/>
              <a:buNone/>
              <a:defRPr sz="1200"/>
            </a:lvl8pPr>
            <a:lvl9pPr indent="-228600" lvl="8" marL="4114800" algn="l">
              <a:lnSpc>
                <a:spcPct val="115000"/>
              </a:lnSpc>
              <a:spcBef>
                <a:spcPts val="1600"/>
              </a:spcBef>
              <a:spcAft>
                <a:spcPts val="1600"/>
              </a:spcAft>
              <a:buSzPts val="1200"/>
              <a:buFont typeface="Arial"/>
              <a:buNone/>
              <a:defRPr sz="1200"/>
            </a:lvl9pPr>
          </a:lstStyle>
          <a:p/>
        </p:txBody>
      </p:sp>
      <p:sp>
        <p:nvSpPr>
          <p:cNvPr id="24" name="Google Shape;24;p5"/>
          <p:cNvSpPr txBox="1"/>
          <p:nvPr>
            <p:ph idx="12" type="sldNum"/>
          </p:nvPr>
        </p:nvSpPr>
        <p:spPr>
          <a:xfrm>
            <a:off x="7004788" y="9693616"/>
            <a:ext cx="453599" cy="818100"/>
          </a:xfrm>
          <a:prstGeom prst="rect">
            <a:avLst/>
          </a:prstGeom>
          <a:noFill/>
          <a:ln>
            <a:noFill/>
          </a:ln>
        </p:spPr>
        <p:txBody>
          <a:bodyPr anchorCtr="0" anchor="ctr" bIns="91425" lIns="91425" spcFirstLastPara="1" rIns="91425" wrap="square" tIns="91425">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57704" y="925091"/>
            <a:ext cx="7044600" cy="1190400"/>
          </a:xfrm>
          <a:prstGeom prst="rect">
            <a:avLst/>
          </a:prstGeom>
          <a:noFill/>
          <a:ln>
            <a:noFill/>
          </a:ln>
        </p:spPr>
        <p:txBody>
          <a:bodyPr anchorCtr="0" anchor="t" bIns="91425" lIns="91425" spcFirstLastPara="1" rIns="91425" wrap="square" tIns="91425"/>
          <a:lstStyle>
            <a:lvl1pPr lvl="0" algn="l">
              <a:lnSpc>
                <a:spcPct val="100000"/>
              </a:lnSpc>
              <a:spcBef>
                <a:spcPts val="0"/>
              </a:spcBef>
              <a:spcAft>
                <a:spcPts val="0"/>
              </a:spcAft>
              <a:buSzPts val="2800"/>
              <a:buFont typeface="Arial"/>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004788" y="9693616"/>
            <a:ext cx="453599" cy="818100"/>
          </a:xfrm>
          <a:prstGeom prst="rect">
            <a:avLst/>
          </a:prstGeom>
          <a:noFill/>
          <a:ln>
            <a:noFill/>
          </a:ln>
        </p:spPr>
        <p:txBody>
          <a:bodyPr anchorCtr="0" anchor="ctr" bIns="91425" lIns="91425" spcFirstLastPara="1" rIns="91425" wrap="square" tIns="91425">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 column text">
    <p:spTree>
      <p:nvGrpSpPr>
        <p:cNvPr id="28" name="Shape 28"/>
        <p:cNvGrpSpPr/>
        <p:nvPr/>
      </p:nvGrpSpPr>
      <p:grpSpPr>
        <a:xfrm>
          <a:off x="0" y="0"/>
          <a:ext cx="0" cy="0"/>
          <a:chOff x="0" y="0"/>
          <a:chExt cx="0" cy="0"/>
        </a:xfrm>
      </p:grpSpPr>
      <p:sp>
        <p:nvSpPr>
          <p:cNvPr id="29" name="Google Shape;29;p7"/>
          <p:cNvSpPr txBox="1"/>
          <p:nvPr>
            <p:ph type="title"/>
          </p:nvPr>
        </p:nvSpPr>
        <p:spPr>
          <a:xfrm>
            <a:off x="257704" y="1154948"/>
            <a:ext cx="2321699" cy="1570799"/>
          </a:xfrm>
          <a:prstGeom prst="rect">
            <a:avLst/>
          </a:prstGeom>
          <a:noFill/>
          <a:ln>
            <a:noFill/>
          </a:ln>
        </p:spPr>
        <p:txBody>
          <a:bodyPr anchorCtr="0" anchor="b" bIns="91425" lIns="91425" spcFirstLastPara="1" rIns="91425" wrap="square" tIns="91425"/>
          <a:lstStyle>
            <a:lvl1pPr lvl="0" algn="l">
              <a:lnSpc>
                <a:spcPct val="100000"/>
              </a:lnSpc>
              <a:spcBef>
                <a:spcPts val="0"/>
              </a:spcBef>
              <a:spcAft>
                <a:spcPts val="0"/>
              </a:spcAft>
              <a:buSzPts val="2400"/>
              <a:buFont typeface="Arial"/>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57704" y="2888617"/>
            <a:ext cx="2321699" cy="6609000"/>
          </a:xfrm>
          <a:prstGeom prst="rect">
            <a:avLst/>
          </a:prstGeom>
          <a:noFill/>
          <a:ln>
            <a:noFill/>
          </a:ln>
        </p:spPr>
        <p:txBody>
          <a:bodyPr anchorCtr="0" anchor="t" bIns="91425" lIns="91425" spcFirstLastPara="1" rIns="91425" wrap="square" tIns="91425"/>
          <a:lstStyle>
            <a:lvl1pPr indent="-228600" lvl="0" marL="457200" algn="l">
              <a:lnSpc>
                <a:spcPct val="115000"/>
              </a:lnSpc>
              <a:spcBef>
                <a:spcPts val="0"/>
              </a:spcBef>
              <a:spcAft>
                <a:spcPts val="0"/>
              </a:spcAft>
              <a:buSzPts val="1200"/>
              <a:buFont typeface="Arial"/>
              <a:buNone/>
              <a:defRPr sz="1200"/>
            </a:lvl1pPr>
            <a:lvl2pPr indent="-228600" lvl="1" marL="914400" algn="l">
              <a:lnSpc>
                <a:spcPct val="115000"/>
              </a:lnSpc>
              <a:spcBef>
                <a:spcPts val="1600"/>
              </a:spcBef>
              <a:spcAft>
                <a:spcPts val="0"/>
              </a:spcAft>
              <a:buSzPts val="1200"/>
              <a:buFont typeface="Arial"/>
              <a:buNone/>
              <a:defRPr sz="1200"/>
            </a:lvl2pPr>
            <a:lvl3pPr indent="-228600" lvl="2" marL="1371600" algn="l">
              <a:lnSpc>
                <a:spcPct val="115000"/>
              </a:lnSpc>
              <a:spcBef>
                <a:spcPts val="1600"/>
              </a:spcBef>
              <a:spcAft>
                <a:spcPts val="0"/>
              </a:spcAft>
              <a:buSzPts val="1200"/>
              <a:buFont typeface="Arial"/>
              <a:buNone/>
              <a:defRPr sz="1200"/>
            </a:lvl3pPr>
            <a:lvl4pPr indent="-228600" lvl="3" marL="1828800" algn="l">
              <a:lnSpc>
                <a:spcPct val="115000"/>
              </a:lnSpc>
              <a:spcBef>
                <a:spcPts val="1600"/>
              </a:spcBef>
              <a:spcAft>
                <a:spcPts val="0"/>
              </a:spcAft>
              <a:buSzPts val="1200"/>
              <a:buFont typeface="Arial"/>
              <a:buNone/>
              <a:defRPr sz="1200"/>
            </a:lvl4pPr>
            <a:lvl5pPr indent="-228600" lvl="4" marL="2286000" algn="l">
              <a:lnSpc>
                <a:spcPct val="115000"/>
              </a:lnSpc>
              <a:spcBef>
                <a:spcPts val="1600"/>
              </a:spcBef>
              <a:spcAft>
                <a:spcPts val="0"/>
              </a:spcAft>
              <a:buSzPts val="1200"/>
              <a:buFont typeface="Arial"/>
              <a:buNone/>
              <a:defRPr sz="1200"/>
            </a:lvl5pPr>
            <a:lvl6pPr indent="-228600" lvl="5" marL="2743200" algn="l">
              <a:lnSpc>
                <a:spcPct val="115000"/>
              </a:lnSpc>
              <a:spcBef>
                <a:spcPts val="1600"/>
              </a:spcBef>
              <a:spcAft>
                <a:spcPts val="0"/>
              </a:spcAft>
              <a:buSzPts val="1200"/>
              <a:buFont typeface="Arial"/>
              <a:buNone/>
              <a:defRPr sz="1200"/>
            </a:lvl6pPr>
            <a:lvl7pPr indent="-228600" lvl="6" marL="3200400" algn="l">
              <a:lnSpc>
                <a:spcPct val="115000"/>
              </a:lnSpc>
              <a:spcBef>
                <a:spcPts val="1600"/>
              </a:spcBef>
              <a:spcAft>
                <a:spcPts val="0"/>
              </a:spcAft>
              <a:buSzPts val="1200"/>
              <a:buFont typeface="Arial"/>
              <a:buNone/>
              <a:defRPr sz="1200"/>
            </a:lvl7pPr>
            <a:lvl8pPr indent="-228600" lvl="7" marL="3657600" algn="l">
              <a:lnSpc>
                <a:spcPct val="115000"/>
              </a:lnSpc>
              <a:spcBef>
                <a:spcPts val="1600"/>
              </a:spcBef>
              <a:spcAft>
                <a:spcPts val="0"/>
              </a:spcAft>
              <a:buSzPts val="1200"/>
              <a:buFont typeface="Arial"/>
              <a:buNone/>
              <a:defRPr sz="1200"/>
            </a:lvl8pPr>
            <a:lvl9pPr indent="-228600" lvl="8" marL="4114800" algn="l">
              <a:lnSpc>
                <a:spcPct val="115000"/>
              </a:lnSpc>
              <a:spcBef>
                <a:spcPts val="1600"/>
              </a:spcBef>
              <a:spcAft>
                <a:spcPts val="1600"/>
              </a:spcAft>
              <a:buSzPts val="1200"/>
              <a:buFont typeface="Arial"/>
              <a:buNone/>
              <a:defRPr sz="1200"/>
            </a:lvl9pPr>
          </a:lstStyle>
          <a:p/>
        </p:txBody>
      </p:sp>
      <p:sp>
        <p:nvSpPr>
          <p:cNvPr id="31" name="Google Shape;31;p7"/>
          <p:cNvSpPr txBox="1"/>
          <p:nvPr>
            <p:ph idx="12" type="sldNum"/>
          </p:nvPr>
        </p:nvSpPr>
        <p:spPr>
          <a:xfrm>
            <a:off x="7004788" y="9693616"/>
            <a:ext cx="453599" cy="818100"/>
          </a:xfrm>
          <a:prstGeom prst="rect">
            <a:avLst/>
          </a:prstGeom>
          <a:noFill/>
          <a:ln>
            <a:noFill/>
          </a:ln>
        </p:spPr>
        <p:txBody>
          <a:bodyPr anchorCtr="0" anchor="ctr" bIns="91425" lIns="91425" spcFirstLastPara="1" rIns="91425" wrap="square" tIns="91425">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 point">
    <p:spTree>
      <p:nvGrpSpPr>
        <p:cNvPr id="32" name="Shape 32"/>
        <p:cNvGrpSpPr/>
        <p:nvPr/>
      </p:nvGrpSpPr>
      <p:grpSpPr>
        <a:xfrm>
          <a:off x="0" y="0"/>
          <a:ext cx="0" cy="0"/>
          <a:chOff x="0" y="0"/>
          <a:chExt cx="0" cy="0"/>
        </a:xfrm>
      </p:grpSpPr>
      <p:sp>
        <p:nvSpPr>
          <p:cNvPr id="33" name="Google Shape;33;p8"/>
          <p:cNvSpPr txBox="1"/>
          <p:nvPr>
            <p:ph type="title"/>
          </p:nvPr>
        </p:nvSpPr>
        <p:spPr>
          <a:xfrm>
            <a:off x="405324" y="935744"/>
            <a:ext cx="5264699" cy="8503799"/>
          </a:xfrm>
          <a:prstGeom prst="rect">
            <a:avLst/>
          </a:prstGeom>
          <a:noFill/>
          <a:ln>
            <a:noFill/>
          </a:ln>
        </p:spPr>
        <p:txBody>
          <a:bodyPr anchorCtr="0" anchor="ctr" bIns="91425" lIns="91425" spcFirstLastPara="1" rIns="91425" wrap="square" tIns="91425"/>
          <a:lstStyle>
            <a:lvl1pPr lvl="0" algn="l">
              <a:lnSpc>
                <a:spcPct val="100000"/>
              </a:lnSpc>
              <a:spcBef>
                <a:spcPts val="0"/>
              </a:spcBef>
              <a:spcAft>
                <a:spcPts val="0"/>
              </a:spcAft>
              <a:buSzPts val="4800"/>
              <a:buFont typeface="Arial"/>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004788" y="9693616"/>
            <a:ext cx="453599" cy="818100"/>
          </a:xfrm>
          <a:prstGeom prst="rect">
            <a:avLst/>
          </a:prstGeom>
          <a:noFill/>
          <a:ln>
            <a:noFill/>
          </a:ln>
        </p:spPr>
        <p:txBody>
          <a:bodyPr anchorCtr="0" anchor="ctr" bIns="91425" lIns="91425" spcFirstLastPara="1" rIns="91425" wrap="square" tIns="91425">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 title and description">
    <p:spTree>
      <p:nvGrpSpPr>
        <p:cNvPr id="35" name="Shape 35"/>
        <p:cNvGrpSpPr/>
        <p:nvPr/>
      </p:nvGrpSpPr>
      <p:grpSpPr>
        <a:xfrm>
          <a:off x="0" y="0"/>
          <a:ext cx="0" cy="0"/>
          <a:chOff x="0" y="0"/>
          <a:chExt cx="0" cy="0"/>
        </a:xfrm>
      </p:grpSpPr>
      <p:sp>
        <p:nvSpPr>
          <p:cNvPr id="36" name="Google Shape;36;p9"/>
          <p:cNvSpPr/>
          <p:nvPr/>
        </p:nvSpPr>
        <p:spPr>
          <a:xfrm>
            <a:off x="3780000" y="-259"/>
            <a:ext cx="3779999" cy="10691999"/>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9"/>
          <p:cNvSpPr txBox="1"/>
          <p:nvPr>
            <p:ph type="title"/>
          </p:nvPr>
        </p:nvSpPr>
        <p:spPr>
          <a:xfrm>
            <a:off x="219507" y="2563450"/>
            <a:ext cx="3344399" cy="3081299"/>
          </a:xfrm>
          <a:prstGeom prst="rect">
            <a:avLst/>
          </a:prstGeom>
          <a:noFill/>
          <a:ln>
            <a:noFill/>
          </a:ln>
        </p:spPr>
        <p:txBody>
          <a:bodyPr anchorCtr="0" anchor="b" bIns="91425" lIns="91425" spcFirstLastPara="1" rIns="91425" wrap="square" tIns="91425"/>
          <a:lstStyle>
            <a:lvl1pPr lvl="0" algn="ctr">
              <a:lnSpc>
                <a:spcPct val="100000"/>
              </a:lnSpc>
              <a:spcBef>
                <a:spcPts val="0"/>
              </a:spcBef>
              <a:spcAft>
                <a:spcPts val="0"/>
              </a:spcAft>
              <a:buSzPts val="4200"/>
              <a:buFont typeface="Arial"/>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19507" y="5826864"/>
            <a:ext cx="3344399" cy="2567399"/>
          </a:xfrm>
          <a:prstGeom prst="rect">
            <a:avLst/>
          </a:prstGeom>
          <a:noFill/>
          <a:ln>
            <a:noFill/>
          </a:ln>
        </p:spPr>
        <p:txBody>
          <a:bodyPr anchorCtr="0" anchor="t" bIns="91425" lIns="91425" spcFirstLastPara="1" rIns="91425" wrap="square" tIns="91425"/>
          <a:lstStyle>
            <a:lvl1pPr lvl="0" algn="ctr">
              <a:lnSpc>
                <a:spcPct val="100000"/>
              </a:lnSpc>
              <a:spcBef>
                <a:spcPts val="0"/>
              </a:spcBef>
              <a:spcAft>
                <a:spcPts val="0"/>
              </a:spcAft>
              <a:buSzPts val="2100"/>
              <a:buFont typeface="Arial"/>
              <a:buNone/>
              <a:defRPr sz="2100"/>
            </a:lvl1pPr>
            <a:lvl2pPr lvl="1" algn="ctr">
              <a:lnSpc>
                <a:spcPct val="100000"/>
              </a:lnSpc>
              <a:spcBef>
                <a:spcPts val="0"/>
              </a:spcBef>
              <a:spcAft>
                <a:spcPts val="0"/>
              </a:spcAft>
              <a:buSzPts val="2100"/>
              <a:buFont typeface="Arial"/>
              <a:buNone/>
              <a:defRPr sz="2100"/>
            </a:lvl2pPr>
            <a:lvl3pPr lvl="2" algn="ctr">
              <a:lnSpc>
                <a:spcPct val="100000"/>
              </a:lnSpc>
              <a:spcBef>
                <a:spcPts val="0"/>
              </a:spcBef>
              <a:spcAft>
                <a:spcPts val="0"/>
              </a:spcAft>
              <a:buSzPts val="2100"/>
              <a:buFont typeface="Arial"/>
              <a:buNone/>
              <a:defRPr sz="2100"/>
            </a:lvl3pPr>
            <a:lvl4pPr lvl="3" algn="ctr">
              <a:lnSpc>
                <a:spcPct val="100000"/>
              </a:lnSpc>
              <a:spcBef>
                <a:spcPts val="0"/>
              </a:spcBef>
              <a:spcAft>
                <a:spcPts val="0"/>
              </a:spcAft>
              <a:buSzPts val="2100"/>
              <a:buFont typeface="Arial"/>
              <a:buNone/>
              <a:defRPr sz="2100"/>
            </a:lvl4pPr>
            <a:lvl5pPr lvl="4" algn="ctr">
              <a:lnSpc>
                <a:spcPct val="100000"/>
              </a:lnSpc>
              <a:spcBef>
                <a:spcPts val="0"/>
              </a:spcBef>
              <a:spcAft>
                <a:spcPts val="0"/>
              </a:spcAft>
              <a:buSzPts val="2100"/>
              <a:buFont typeface="Arial"/>
              <a:buNone/>
              <a:defRPr sz="2100"/>
            </a:lvl5pPr>
            <a:lvl6pPr lvl="5" algn="ctr">
              <a:lnSpc>
                <a:spcPct val="100000"/>
              </a:lnSpc>
              <a:spcBef>
                <a:spcPts val="0"/>
              </a:spcBef>
              <a:spcAft>
                <a:spcPts val="0"/>
              </a:spcAft>
              <a:buSzPts val="2100"/>
              <a:buFont typeface="Arial"/>
              <a:buNone/>
              <a:defRPr sz="2100"/>
            </a:lvl6pPr>
            <a:lvl7pPr lvl="6" algn="ctr">
              <a:lnSpc>
                <a:spcPct val="100000"/>
              </a:lnSpc>
              <a:spcBef>
                <a:spcPts val="0"/>
              </a:spcBef>
              <a:spcAft>
                <a:spcPts val="0"/>
              </a:spcAft>
              <a:buSzPts val="2100"/>
              <a:buFont typeface="Arial"/>
              <a:buNone/>
              <a:defRPr sz="2100"/>
            </a:lvl7pPr>
            <a:lvl8pPr lvl="7" algn="ctr">
              <a:lnSpc>
                <a:spcPct val="100000"/>
              </a:lnSpc>
              <a:spcBef>
                <a:spcPts val="0"/>
              </a:spcBef>
              <a:spcAft>
                <a:spcPts val="0"/>
              </a:spcAft>
              <a:buSzPts val="2100"/>
              <a:buFont typeface="Arial"/>
              <a:buNone/>
              <a:defRPr sz="2100"/>
            </a:lvl8pPr>
            <a:lvl9pPr lvl="8" algn="ctr">
              <a:lnSpc>
                <a:spcPct val="100000"/>
              </a:lnSpc>
              <a:spcBef>
                <a:spcPts val="0"/>
              </a:spcBef>
              <a:spcAft>
                <a:spcPts val="0"/>
              </a:spcAft>
              <a:buSzPts val="2100"/>
              <a:buFont typeface="Arial"/>
              <a:buNone/>
              <a:defRPr sz="2100"/>
            </a:lvl9pPr>
          </a:lstStyle>
          <a:p/>
        </p:txBody>
      </p:sp>
      <p:sp>
        <p:nvSpPr>
          <p:cNvPr id="39" name="Google Shape;39;p9"/>
          <p:cNvSpPr txBox="1"/>
          <p:nvPr>
            <p:ph idx="2" type="body"/>
          </p:nvPr>
        </p:nvSpPr>
        <p:spPr>
          <a:xfrm>
            <a:off x="4083838" y="1505163"/>
            <a:ext cx="3172199" cy="7681200"/>
          </a:xfrm>
          <a:prstGeom prst="rect">
            <a:avLst/>
          </a:prstGeom>
          <a:noFill/>
          <a:ln>
            <a:noFill/>
          </a:ln>
        </p:spPr>
        <p:txBody>
          <a:bodyPr anchorCtr="0" anchor="ctr" bIns="91425" lIns="91425" spcFirstLastPara="1" rIns="91425" wrap="square" tIns="91425"/>
          <a:lstStyle>
            <a:lvl1pPr indent="-228600" lvl="0" marL="457200" algn="l">
              <a:lnSpc>
                <a:spcPct val="115000"/>
              </a:lnSpc>
              <a:spcBef>
                <a:spcPts val="0"/>
              </a:spcBef>
              <a:spcAft>
                <a:spcPts val="0"/>
              </a:spcAft>
              <a:buSzPts val="1800"/>
              <a:buFont typeface="Arial"/>
              <a:buNone/>
              <a:defRPr/>
            </a:lvl1pPr>
            <a:lvl2pPr indent="-228600" lvl="1" marL="914400" algn="l">
              <a:lnSpc>
                <a:spcPct val="115000"/>
              </a:lnSpc>
              <a:spcBef>
                <a:spcPts val="1600"/>
              </a:spcBef>
              <a:spcAft>
                <a:spcPts val="0"/>
              </a:spcAft>
              <a:buSzPts val="1400"/>
              <a:buFont typeface="Arial"/>
              <a:buNone/>
              <a:defRPr/>
            </a:lvl2pPr>
            <a:lvl3pPr indent="-228600" lvl="2" marL="1371600" algn="l">
              <a:lnSpc>
                <a:spcPct val="115000"/>
              </a:lnSpc>
              <a:spcBef>
                <a:spcPts val="1600"/>
              </a:spcBef>
              <a:spcAft>
                <a:spcPts val="0"/>
              </a:spcAft>
              <a:buSzPts val="1400"/>
              <a:buFont typeface="Arial"/>
              <a:buNone/>
              <a:defRPr/>
            </a:lvl3pPr>
            <a:lvl4pPr indent="-228600" lvl="3" marL="1828800" algn="l">
              <a:lnSpc>
                <a:spcPct val="115000"/>
              </a:lnSpc>
              <a:spcBef>
                <a:spcPts val="1600"/>
              </a:spcBef>
              <a:spcAft>
                <a:spcPts val="0"/>
              </a:spcAft>
              <a:buSzPts val="1400"/>
              <a:buFont typeface="Arial"/>
              <a:buNone/>
              <a:defRPr/>
            </a:lvl4pPr>
            <a:lvl5pPr indent="-228600" lvl="4" marL="2286000" algn="l">
              <a:lnSpc>
                <a:spcPct val="115000"/>
              </a:lnSpc>
              <a:spcBef>
                <a:spcPts val="1600"/>
              </a:spcBef>
              <a:spcAft>
                <a:spcPts val="0"/>
              </a:spcAft>
              <a:buSzPts val="1400"/>
              <a:buFont typeface="Arial"/>
              <a:buNone/>
              <a:defRPr/>
            </a:lvl5pPr>
            <a:lvl6pPr indent="-228600" lvl="5" marL="2743200" algn="l">
              <a:lnSpc>
                <a:spcPct val="115000"/>
              </a:lnSpc>
              <a:spcBef>
                <a:spcPts val="1600"/>
              </a:spcBef>
              <a:spcAft>
                <a:spcPts val="0"/>
              </a:spcAft>
              <a:buSzPts val="1400"/>
              <a:buFont typeface="Arial"/>
              <a:buNone/>
              <a:defRPr/>
            </a:lvl6pPr>
            <a:lvl7pPr indent="-228600" lvl="6" marL="3200400" algn="l">
              <a:lnSpc>
                <a:spcPct val="115000"/>
              </a:lnSpc>
              <a:spcBef>
                <a:spcPts val="1600"/>
              </a:spcBef>
              <a:spcAft>
                <a:spcPts val="0"/>
              </a:spcAft>
              <a:buSzPts val="1400"/>
              <a:buFont typeface="Arial"/>
              <a:buNone/>
              <a:defRPr/>
            </a:lvl7pPr>
            <a:lvl8pPr indent="-228600" lvl="7" marL="3657600" algn="l">
              <a:lnSpc>
                <a:spcPct val="115000"/>
              </a:lnSpc>
              <a:spcBef>
                <a:spcPts val="1600"/>
              </a:spcBef>
              <a:spcAft>
                <a:spcPts val="0"/>
              </a:spcAft>
              <a:buSzPts val="1400"/>
              <a:buFont typeface="Arial"/>
              <a:buNone/>
              <a:defRPr/>
            </a:lvl8pPr>
            <a:lvl9pPr indent="-228600" lvl="8" marL="4114800" algn="l">
              <a:lnSpc>
                <a:spcPct val="115000"/>
              </a:lnSpc>
              <a:spcBef>
                <a:spcPts val="1600"/>
              </a:spcBef>
              <a:spcAft>
                <a:spcPts val="1600"/>
              </a:spcAft>
              <a:buSzPts val="1400"/>
              <a:buFont typeface="Arial"/>
              <a:buNone/>
              <a:defRPr/>
            </a:lvl9pPr>
          </a:lstStyle>
          <a:p/>
        </p:txBody>
      </p:sp>
      <p:sp>
        <p:nvSpPr>
          <p:cNvPr id="40" name="Google Shape;40;p9"/>
          <p:cNvSpPr txBox="1"/>
          <p:nvPr>
            <p:ph idx="12" type="sldNum"/>
          </p:nvPr>
        </p:nvSpPr>
        <p:spPr>
          <a:xfrm>
            <a:off x="7004788" y="9693616"/>
            <a:ext cx="453599" cy="818100"/>
          </a:xfrm>
          <a:prstGeom prst="rect">
            <a:avLst/>
          </a:prstGeom>
          <a:noFill/>
          <a:ln>
            <a:noFill/>
          </a:ln>
        </p:spPr>
        <p:txBody>
          <a:bodyPr anchorCtr="0" anchor="ctr" bIns="91425" lIns="91425" spcFirstLastPara="1" rIns="91425" wrap="square" tIns="91425">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
    <p:spTree>
      <p:nvGrpSpPr>
        <p:cNvPr id="41" name="Shape 41"/>
        <p:cNvGrpSpPr/>
        <p:nvPr/>
      </p:nvGrpSpPr>
      <p:grpSpPr>
        <a:xfrm>
          <a:off x="0" y="0"/>
          <a:ext cx="0" cy="0"/>
          <a:chOff x="0" y="0"/>
          <a:chExt cx="0" cy="0"/>
        </a:xfrm>
      </p:grpSpPr>
      <p:sp>
        <p:nvSpPr>
          <p:cNvPr id="42" name="Google Shape;42;p10"/>
          <p:cNvSpPr txBox="1"/>
          <p:nvPr>
            <p:ph idx="1" type="body"/>
          </p:nvPr>
        </p:nvSpPr>
        <p:spPr>
          <a:xfrm>
            <a:off x="257704" y="8794266"/>
            <a:ext cx="4959600" cy="1257899"/>
          </a:xfrm>
          <a:prstGeom prst="rect">
            <a:avLst/>
          </a:prstGeom>
          <a:noFill/>
          <a:ln>
            <a:noFill/>
          </a:ln>
        </p:spPr>
        <p:txBody>
          <a:bodyPr anchorCtr="0" anchor="ctr" bIns="91425" lIns="91425" spcFirstLastPara="1" rIns="91425" wrap="square" tIns="91425"/>
          <a:lstStyle>
            <a:lvl1pPr indent="-228600" lvl="0" marL="457200" algn="l">
              <a:lnSpc>
                <a:spcPct val="100000"/>
              </a:lnSpc>
              <a:spcBef>
                <a:spcPts val="0"/>
              </a:spcBef>
              <a:spcAft>
                <a:spcPts val="0"/>
              </a:spcAft>
              <a:buSzPts val="1800"/>
              <a:buFont typeface="Arial"/>
              <a:buNone/>
              <a:defRPr/>
            </a:lvl1pPr>
            <a:lvl2pPr indent="-228600" lvl="1" marL="914400" algn="l">
              <a:lnSpc>
                <a:spcPct val="115000"/>
              </a:lnSpc>
              <a:spcBef>
                <a:spcPts val="0"/>
              </a:spcBef>
              <a:spcAft>
                <a:spcPts val="0"/>
              </a:spcAft>
              <a:buSzPts val="1800"/>
              <a:buNone/>
              <a:defRPr/>
            </a:lvl2pPr>
            <a:lvl3pPr indent="-228600" lvl="2" marL="1371600" algn="l">
              <a:lnSpc>
                <a:spcPct val="115000"/>
              </a:lnSpc>
              <a:spcBef>
                <a:spcPts val="1600"/>
              </a:spcBef>
              <a:spcAft>
                <a:spcPts val="0"/>
              </a:spcAft>
              <a:buSzPts val="1800"/>
              <a:buNone/>
              <a:defRPr/>
            </a:lvl3pPr>
            <a:lvl4pPr indent="-228600" lvl="3" marL="1828800" algn="l">
              <a:lnSpc>
                <a:spcPct val="115000"/>
              </a:lnSpc>
              <a:spcBef>
                <a:spcPts val="1600"/>
              </a:spcBef>
              <a:spcAft>
                <a:spcPts val="0"/>
              </a:spcAft>
              <a:buSzPts val="1800"/>
              <a:buNone/>
              <a:defRPr/>
            </a:lvl4pPr>
            <a:lvl5pPr indent="-228600" lvl="4" marL="2286000" algn="l">
              <a:lnSpc>
                <a:spcPct val="115000"/>
              </a:lnSpc>
              <a:spcBef>
                <a:spcPts val="1600"/>
              </a:spcBef>
              <a:spcAft>
                <a:spcPts val="0"/>
              </a:spcAft>
              <a:buSzPts val="1800"/>
              <a:buNone/>
              <a:defRPr/>
            </a:lvl5pPr>
            <a:lvl6pPr indent="-228600" lvl="5" marL="2743200" algn="l">
              <a:lnSpc>
                <a:spcPct val="115000"/>
              </a:lnSpc>
              <a:spcBef>
                <a:spcPts val="1600"/>
              </a:spcBef>
              <a:spcAft>
                <a:spcPts val="0"/>
              </a:spcAft>
              <a:buSzPts val="1800"/>
              <a:buNone/>
              <a:defRPr/>
            </a:lvl6pPr>
            <a:lvl7pPr indent="-228600" lvl="6" marL="3200400" algn="l">
              <a:lnSpc>
                <a:spcPct val="115000"/>
              </a:lnSpc>
              <a:spcBef>
                <a:spcPts val="1600"/>
              </a:spcBef>
              <a:spcAft>
                <a:spcPts val="0"/>
              </a:spcAft>
              <a:buSzPts val="1800"/>
              <a:buNone/>
              <a:defRPr/>
            </a:lvl7pPr>
            <a:lvl8pPr indent="-228600" lvl="7" marL="3657600" algn="l">
              <a:lnSpc>
                <a:spcPct val="115000"/>
              </a:lnSpc>
              <a:spcBef>
                <a:spcPts val="1600"/>
              </a:spcBef>
              <a:spcAft>
                <a:spcPts val="0"/>
              </a:spcAft>
              <a:buSzPts val="1800"/>
              <a:buNone/>
              <a:defRPr/>
            </a:lvl8pPr>
            <a:lvl9pPr indent="-228600" lvl="8" marL="4114800" algn="l">
              <a:lnSpc>
                <a:spcPct val="115000"/>
              </a:lnSpc>
              <a:spcBef>
                <a:spcPts val="1600"/>
              </a:spcBef>
              <a:spcAft>
                <a:spcPts val="1600"/>
              </a:spcAft>
              <a:buSzPts val="1800"/>
              <a:buNone/>
              <a:defRPr/>
            </a:lvl9pPr>
          </a:lstStyle>
          <a:p/>
        </p:txBody>
      </p:sp>
      <p:sp>
        <p:nvSpPr>
          <p:cNvPr id="43" name="Google Shape;43;p10"/>
          <p:cNvSpPr txBox="1"/>
          <p:nvPr>
            <p:ph idx="12" type="sldNum"/>
          </p:nvPr>
        </p:nvSpPr>
        <p:spPr>
          <a:xfrm>
            <a:off x="7004788" y="9693616"/>
            <a:ext cx="453599" cy="818100"/>
          </a:xfrm>
          <a:prstGeom prst="rect">
            <a:avLst/>
          </a:prstGeom>
          <a:noFill/>
          <a:ln>
            <a:noFill/>
          </a:ln>
        </p:spPr>
        <p:txBody>
          <a:bodyPr anchorCtr="0" anchor="ctr" bIns="91425" lIns="91425" spcFirstLastPara="1" rIns="91425" wrap="square" tIns="91425">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57704" y="925091"/>
            <a:ext cx="7044600" cy="1190400"/>
          </a:xfrm>
          <a:prstGeom prst="rect">
            <a:avLst/>
          </a:prstGeom>
          <a:noFill/>
          <a:ln>
            <a:noFill/>
          </a:ln>
        </p:spPr>
        <p:txBody>
          <a:bodyPr anchorCtr="0" anchor="t" bIns="91425" lIns="91425" spcFirstLastPara="1" rIns="91425" wrap="square" tIns="91425"/>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a:spcBef>
                <a:spcPts val="0"/>
              </a:spcBef>
              <a:spcAft>
                <a:spcPts val="0"/>
              </a:spcAft>
              <a:buClr>
                <a:schemeClr val="dk1"/>
              </a:buClr>
              <a:buSzPts val="2800"/>
              <a:buFont typeface="Arial"/>
              <a:buNone/>
              <a:defRPr sz="2800">
                <a:solidFill>
                  <a:schemeClr val="dk1"/>
                </a:solidFill>
              </a:defRPr>
            </a:lvl2pPr>
            <a:lvl3pPr lvl="2">
              <a:spcBef>
                <a:spcPts val="0"/>
              </a:spcBef>
              <a:spcAft>
                <a:spcPts val="0"/>
              </a:spcAft>
              <a:buClr>
                <a:schemeClr val="dk1"/>
              </a:buClr>
              <a:buSzPts val="2800"/>
              <a:buFont typeface="Arial"/>
              <a:buNone/>
              <a:defRPr sz="2800">
                <a:solidFill>
                  <a:schemeClr val="dk1"/>
                </a:solidFill>
              </a:defRPr>
            </a:lvl3pPr>
            <a:lvl4pPr lvl="3">
              <a:spcBef>
                <a:spcPts val="0"/>
              </a:spcBef>
              <a:spcAft>
                <a:spcPts val="0"/>
              </a:spcAft>
              <a:buClr>
                <a:schemeClr val="dk1"/>
              </a:buClr>
              <a:buSzPts val="2800"/>
              <a:buFont typeface="Arial"/>
              <a:buNone/>
              <a:defRPr sz="2800">
                <a:solidFill>
                  <a:schemeClr val="dk1"/>
                </a:solidFill>
              </a:defRPr>
            </a:lvl4pPr>
            <a:lvl5pPr lvl="4">
              <a:spcBef>
                <a:spcPts val="0"/>
              </a:spcBef>
              <a:spcAft>
                <a:spcPts val="0"/>
              </a:spcAft>
              <a:buClr>
                <a:schemeClr val="dk1"/>
              </a:buClr>
              <a:buSzPts val="2800"/>
              <a:buFont typeface="Arial"/>
              <a:buNone/>
              <a:defRPr sz="2800">
                <a:solidFill>
                  <a:schemeClr val="dk1"/>
                </a:solidFill>
              </a:defRPr>
            </a:lvl5pPr>
            <a:lvl6pPr lvl="5">
              <a:spcBef>
                <a:spcPts val="0"/>
              </a:spcBef>
              <a:spcAft>
                <a:spcPts val="0"/>
              </a:spcAft>
              <a:buClr>
                <a:schemeClr val="dk1"/>
              </a:buClr>
              <a:buSzPts val="2800"/>
              <a:buFont typeface="Arial"/>
              <a:buNone/>
              <a:defRPr sz="2800">
                <a:solidFill>
                  <a:schemeClr val="dk1"/>
                </a:solidFill>
              </a:defRPr>
            </a:lvl6pPr>
            <a:lvl7pPr lvl="6">
              <a:spcBef>
                <a:spcPts val="0"/>
              </a:spcBef>
              <a:spcAft>
                <a:spcPts val="0"/>
              </a:spcAft>
              <a:buClr>
                <a:schemeClr val="dk1"/>
              </a:buClr>
              <a:buSzPts val="2800"/>
              <a:buFont typeface="Arial"/>
              <a:buNone/>
              <a:defRPr sz="2800">
                <a:solidFill>
                  <a:schemeClr val="dk1"/>
                </a:solidFill>
              </a:defRPr>
            </a:lvl7pPr>
            <a:lvl8pPr lvl="7">
              <a:spcBef>
                <a:spcPts val="0"/>
              </a:spcBef>
              <a:spcAft>
                <a:spcPts val="0"/>
              </a:spcAft>
              <a:buClr>
                <a:schemeClr val="dk1"/>
              </a:buClr>
              <a:buSzPts val="2800"/>
              <a:buFont typeface="Arial"/>
              <a:buNone/>
              <a:defRPr sz="2800">
                <a:solidFill>
                  <a:schemeClr val="dk1"/>
                </a:solidFill>
              </a:defRPr>
            </a:lvl8pPr>
            <a:lvl9pPr lvl="8">
              <a:spcBef>
                <a:spcPts val="0"/>
              </a:spcBef>
              <a:spcAft>
                <a:spcPts val="0"/>
              </a:spcAft>
              <a:buClr>
                <a:schemeClr val="dk1"/>
              </a:buClr>
              <a:buSzPts val="2800"/>
              <a:buFont typeface="Arial"/>
              <a:buNone/>
              <a:defRPr sz="2800">
                <a:solidFill>
                  <a:schemeClr val="dk1"/>
                </a:solidFill>
              </a:defRPr>
            </a:lvl9pPr>
          </a:lstStyle>
          <a:p/>
        </p:txBody>
      </p:sp>
      <p:sp>
        <p:nvSpPr>
          <p:cNvPr id="7" name="Google Shape;7;p1"/>
          <p:cNvSpPr txBox="1"/>
          <p:nvPr>
            <p:ph idx="1" type="body"/>
          </p:nvPr>
        </p:nvSpPr>
        <p:spPr>
          <a:xfrm>
            <a:off x="257704" y="2395696"/>
            <a:ext cx="7044600" cy="7101900"/>
          </a:xfrm>
          <a:prstGeom prst="rect">
            <a:avLst/>
          </a:prstGeom>
          <a:noFill/>
          <a:ln>
            <a:noFill/>
          </a:ln>
        </p:spPr>
        <p:txBody>
          <a:bodyPr anchorCtr="0" anchor="t" bIns="91425" lIns="91425" spcFirstLastPara="1" rIns="91425" wrap="square" tIns="91425"/>
          <a:lstStyle>
            <a:lvl1pPr indent="-228600" lvl="0" marL="457200" marR="0" rtl="0" algn="l">
              <a:lnSpc>
                <a:spcPct val="115000"/>
              </a:lnSpc>
              <a:spcBef>
                <a:spcPts val="0"/>
              </a:spcBef>
              <a:spcAft>
                <a:spcPts val="0"/>
              </a:spcAft>
              <a:buClr>
                <a:schemeClr val="dk2"/>
              </a:buClr>
              <a:buSzPts val="1800"/>
              <a:buFont typeface="Arial"/>
              <a:buNone/>
              <a:defRPr b="0" i="0" sz="1800" u="none" cap="none" strike="noStrike">
                <a:solidFill>
                  <a:schemeClr val="dk2"/>
                </a:solidFill>
                <a:latin typeface="Arial"/>
                <a:ea typeface="Arial"/>
                <a:cs typeface="Arial"/>
                <a:sym typeface="Arial"/>
              </a:defRPr>
            </a:lvl1pPr>
            <a:lvl2pPr indent="-228600" lvl="1" marL="9144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2pPr>
            <a:lvl3pPr indent="-228600" lvl="2" marL="13716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3pPr>
            <a:lvl4pPr indent="-228600" lvl="3" marL="18288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4pPr>
            <a:lvl5pPr indent="-228600" lvl="4" marL="22860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5pPr>
            <a:lvl6pPr indent="-228600" lvl="5" marL="27432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6pPr>
            <a:lvl7pPr indent="-228600" lvl="6" marL="32004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7pPr>
            <a:lvl8pPr indent="-228600" lvl="7" marL="36576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8pPr>
            <a:lvl9pPr indent="-228600" lvl="8" marL="4114800" marR="0" rtl="0" algn="l">
              <a:lnSpc>
                <a:spcPct val="115000"/>
              </a:lnSpc>
              <a:spcBef>
                <a:spcPts val="1600"/>
              </a:spcBef>
              <a:spcAft>
                <a:spcPts val="1600"/>
              </a:spcAft>
              <a:buClr>
                <a:schemeClr val="dk2"/>
              </a:buClr>
              <a:buSzPts val="1400"/>
              <a:buFont typeface="Arial"/>
              <a:buNone/>
              <a:defRPr b="0" i="0" sz="1400" u="none" cap="none" strike="noStrike">
                <a:solidFill>
                  <a:schemeClr val="dk2"/>
                </a:solidFill>
                <a:latin typeface="Arial"/>
                <a:ea typeface="Arial"/>
                <a:cs typeface="Arial"/>
                <a:sym typeface="Arial"/>
              </a:defRPr>
            </a:lvl9pPr>
          </a:lstStyle>
          <a:p/>
        </p:txBody>
      </p:sp>
      <p:sp>
        <p:nvSpPr>
          <p:cNvPr id="8" name="Google Shape;8;p1"/>
          <p:cNvSpPr txBox="1"/>
          <p:nvPr>
            <p:ph idx="12" type="sldNum"/>
          </p:nvPr>
        </p:nvSpPr>
        <p:spPr>
          <a:xfrm>
            <a:off x="7004788" y="9693616"/>
            <a:ext cx="453599" cy="8181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de"/>
              <a:t>‹#›</a:t>
            </a:fld>
            <a:endParaRPr sz="1400">
              <a:solidFill>
                <a:srgbClr val="000000"/>
              </a:solidFill>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hyperlink" Target="https://esf-print.de/hochzeit#fun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pic>
        <p:nvPicPr>
          <p:cNvPr id="54" name="Google Shape;54;p13"/>
          <p:cNvPicPr preferRelativeResize="0"/>
          <p:nvPr/>
        </p:nvPicPr>
        <p:blipFill rotWithShape="1">
          <a:blip r:embed="rId3">
            <a:alphaModFix/>
          </a:blip>
          <a:srcRect b="0" l="0" r="0" t="0"/>
          <a:stretch/>
        </p:blipFill>
        <p:spPr>
          <a:xfrm>
            <a:off x="499644" y="433825"/>
            <a:ext cx="2352575" cy="1375349"/>
          </a:xfrm>
          <a:prstGeom prst="rect">
            <a:avLst/>
          </a:prstGeom>
          <a:noFill/>
          <a:ln>
            <a:noFill/>
          </a:ln>
        </p:spPr>
      </p:pic>
      <p:sp>
        <p:nvSpPr>
          <p:cNvPr id="55" name="Google Shape;55;p13"/>
          <p:cNvSpPr txBox="1"/>
          <p:nvPr/>
        </p:nvSpPr>
        <p:spPr>
          <a:xfrm>
            <a:off x="499650" y="2089600"/>
            <a:ext cx="6577500" cy="82212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rgbClr val="000000"/>
                </a:solidFill>
                <a:latin typeface="Arial"/>
                <a:ea typeface="Arial"/>
                <a:cs typeface="Arial"/>
                <a:sym typeface="Arial"/>
              </a:rPr>
              <a:t>Hinweis zu dieser Vorlage:</a:t>
            </a:r>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rgbClr val="000000"/>
                </a:solidFill>
                <a:latin typeface="Arial"/>
                <a:ea typeface="Arial"/>
                <a:cs typeface="Arial"/>
                <a:sym typeface="Arial"/>
              </a:rPr>
              <a:t>Diese Vorlage wurde mit der Präsentationsapp von Google erstellt. Alle enthaltenen Bilder und Grafiken dürfen für den eigenen Gebrauch verwendet werden. Sie dürfen die Vorlage auch an Freunde und Bekannte weitergeben, nur eine kommerzielle Nutzung oder das anbieten im Internet ist nicht erlaubt.</a:t>
            </a:r>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lang="de"/>
              <a:t>Eventuell benötigen Sie zusätzliche Schriftarten die bei google automatisch verwendet werden. Sie können natürlich alle Schriftarten als auch Farben ändern, verschieben, kopieren.</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rPr lang="de"/>
              <a:t>Achten Sie bitte stets darauf genug Abstand mit Texten und Seitenzahlen zu den Papierrändern zu halten um später einen randlosen Druck zu erhalten. Der randlose Druck ist bei esf-print.de ohne Aufpreis möglich.</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rPr lang="de"/>
              <a:t>Wenn Sie Bilder platzieren, dann machen Sie das bitte </a:t>
            </a:r>
            <a:r>
              <a:rPr b="1" lang="de"/>
              <a:t>NIEMALS</a:t>
            </a:r>
            <a:r>
              <a:rPr lang="de"/>
              <a:t> über die Zwischenablage, also durch kopieren und einsetzen. Ihre Bilder werden dann nur in Bildschirmauflösung eingebunden was zu einem sehr schlechten Druckergebnis führt. Setzen Sie deshalb Bilder nur per Drag &amp; Drop oder durch hochladen in das Dokument ein. Je nach Version Ihrer Software kann diese Funktion auch eine andere Bezeichnung haben.</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rPr lang="de"/>
              <a:t>Den fertigen Entwurf laden Sie bitte als PDF-Datei auf Ihre Festplatte. Das speichern als PNG-Bilddatei ist auch möglich, achten Sie dann aber auf die bestmögliche Auflösung beim speichern. JPG ist nicht zu empfehlen da Powerpoint normalerweise hier nur eine Bildschirmauflosung speichert.</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rPr lang="de"/>
              <a:t>Sicherlich möchten Sie von Ihrem Entwurf auch einen Ausdruck auf Papier haben. Den fertigen wir bei esf-print.de beim ersten Entwurf kostenlos. Alles was Sie dazu benötigen ist eine Angebotsnummer die Sie über unseren Kalkulator für Hochzeitszeitungen erhalten:</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rPr lang="de" u="sng">
                <a:solidFill>
                  <a:schemeClr val="hlink"/>
                </a:solidFill>
                <a:hlinkClick r:id="rId4"/>
              </a:rPr>
              <a:t>https://esf-print.de/hochzeit#funk</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rPr lang="de"/>
              <a:t>Wir wünschen viel Spaß und viel Erfolg beim gestalten und stehen Ihnen natürlich auch bei Fragen gerne und kostenlos zur Verfügung</a:t>
            </a:r>
            <a:endParaRPr/>
          </a:p>
        </p:txBody>
      </p:sp>
    </p:spTree>
  </p:cSld>
  <p:clrMapOvr>
    <a:masterClrMapping/>
  </p:clrMapOvr>
  <p:transition spd="slow">
    <p:fade thruBlk="1"/>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pic>
        <p:nvPicPr>
          <p:cNvPr id="60" name="Google Shape;60;p14"/>
          <p:cNvPicPr preferRelativeResize="0"/>
          <p:nvPr/>
        </p:nvPicPr>
        <p:blipFill rotWithShape="1">
          <a:blip r:embed="rId3">
            <a:alphaModFix/>
          </a:blip>
          <a:srcRect b="0" l="14643" r="14649" t="0"/>
          <a:stretch/>
        </p:blipFill>
        <p:spPr>
          <a:xfrm>
            <a:off x="0" y="0"/>
            <a:ext cx="7560001" cy="10691999"/>
          </a:xfrm>
          <a:prstGeom prst="rect">
            <a:avLst/>
          </a:prstGeom>
          <a:noFill/>
          <a:ln>
            <a:noFill/>
          </a:ln>
        </p:spPr>
      </p:pic>
      <p:sp>
        <p:nvSpPr>
          <p:cNvPr id="61" name="Google Shape;61;p14"/>
          <p:cNvSpPr/>
          <p:nvPr/>
        </p:nvSpPr>
        <p:spPr>
          <a:xfrm>
            <a:off x="157575" y="1705150"/>
            <a:ext cx="3422700" cy="471899"/>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FFFFFF"/>
              </a:buClr>
              <a:buSzPts val="1800"/>
              <a:buFont typeface="Impact"/>
              <a:buNone/>
            </a:pPr>
            <a:r>
              <a:rPr b="0" i="0" lang="de" sz="1800" u="none" cap="none" strike="noStrike">
                <a:solidFill>
                  <a:srgbClr val="FFFFFF"/>
                </a:solidFill>
                <a:latin typeface="Impact"/>
                <a:ea typeface="Impact"/>
                <a:cs typeface="Impact"/>
                <a:sym typeface="Impact"/>
              </a:rPr>
              <a:t>Preis 8,- Euro</a:t>
            </a:r>
            <a:endParaRPr/>
          </a:p>
          <a:p>
            <a:pPr indent="0" lvl="0" marL="0" marR="0" rtl="0" algn="l">
              <a:lnSpc>
                <a:spcPct val="100000"/>
              </a:lnSpc>
              <a:spcBef>
                <a:spcPts val="0"/>
              </a:spcBef>
              <a:spcAft>
                <a:spcPts val="0"/>
              </a:spcAft>
              <a:buClr>
                <a:srgbClr val="FFFFFF"/>
              </a:buClr>
              <a:buSzPts val="1800"/>
              <a:buFont typeface="Impact"/>
              <a:buNone/>
            </a:pPr>
            <a:r>
              <a:rPr b="0" i="0" lang="de" sz="1800" u="none" cap="none" strike="noStrike">
                <a:solidFill>
                  <a:srgbClr val="FFFFFF"/>
                </a:solidFill>
                <a:latin typeface="Impact"/>
                <a:ea typeface="Impact"/>
                <a:cs typeface="Impact"/>
                <a:sym typeface="Impact"/>
              </a:rPr>
              <a:t>1. Auflage</a:t>
            </a:r>
            <a:endParaRPr/>
          </a:p>
        </p:txBody>
      </p:sp>
      <p:pic>
        <p:nvPicPr>
          <p:cNvPr id="62" name="Google Shape;62;p14"/>
          <p:cNvPicPr preferRelativeResize="0"/>
          <p:nvPr/>
        </p:nvPicPr>
        <p:blipFill rotWithShape="1">
          <a:blip r:embed="rId3">
            <a:alphaModFix/>
          </a:blip>
          <a:srcRect b="16626" l="0" r="0" t="16626"/>
          <a:stretch/>
        </p:blipFill>
        <p:spPr>
          <a:xfrm rot="17">
            <a:off x="251542" y="8064207"/>
            <a:ext cx="1907318" cy="1273033"/>
          </a:xfrm>
          <a:prstGeom prst="rect">
            <a:avLst/>
          </a:prstGeom>
          <a:noFill/>
          <a:ln cap="flat" cmpd="sng" w="76200">
            <a:solidFill>
              <a:srgbClr val="FFFFFF"/>
            </a:solidFill>
            <a:prstDash val="solid"/>
            <a:round/>
            <a:headEnd len="sm" w="sm" type="none"/>
            <a:tailEnd len="sm" w="sm" type="none"/>
          </a:ln>
        </p:spPr>
      </p:pic>
      <p:sp>
        <p:nvSpPr>
          <p:cNvPr id="63" name="Google Shape;63;p14"/>
          <p:cNvSpPr/>
          <p:nvPr/>
        </p:nvSpPr>
        <p:spPr>
          <a:xfrm>
            <a:off x="159000" y="10006050"/>
            <a:ext cx="7242000" cy="471899"/>
          </a:xfrm>
          <a:prstGeom prst="rect">
            <a:avLst/>
          </a:prstGeom>
          <a:solidFill>
            <a:srgbClr val="000000"/>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FFFFFF"/>
              </a:buClr>
              <a:buSzPts val="1500"/>
              <a:buFont typeface="Impact"/>
              <a:buNone/>
            </a:pPr>
            <a:r>
              <a:rPr b="0" i="0" lang="de" sz="1500" u="none" cap="none" strike="noStrike">
                <a:solidFill>
                  <a:srgbClr val="FFFFFF"/>
                </a:solidFill>
                <a:latin typeface="Impact"/>
                <a:ea typeface="Impact"/>
                <a:cs typeface="Impact"/>
                <a:sym typeface="Impact"/>
              </a:rPr>
              <a:t>++ Exklusive Interviews ++ Unveröffentichte Jugendfotos ++ Erste Fotos vom Nachwuchs ++ </a:t>
            </a:r>
            <a:endParaRPr/>
          </a:p>
        </p:txBody>
      </p:sp>
      <p:sp>
        <p:nvSpPr>
          <p:cNvPr id="64" name="Google Shape;64;p14"/>
          <p:cNvSpPr/>
          <p:nvPr/>
        </p:nvSpPr>
        <p:spPr>
          <a:xfrm>
            <a:off x="0" y="4149850"/>
            <a:ext cx="2766600" cy="471899"/>
          </a:xfrm>
          <a:prstGeom prst="rect">
            <a:avLst/>
          </a:prstGeom>
          <a:solidFill>
            <a:srgbClr val="000000"/>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r">
              <a:lnSpc>
                <a:spcPct val="100000"/>
              </a:lnSpc>
              <a:spcBef>
                <a:spcPts val="0"/>
              </a:spcBef>
              <a:spcAft>
                <a:spcPts val="0"/>
              </a:spcAft>
              <a:buClr>
                <a:srgbClr val="FFFFFF"/>
              </a:buClr>
              <a:buSzPts val="1400"/>
              <a:buFont typeface="Impact"/>
              <a:buNone/>
            </a:pPr>
            <a:r>
              <a:rPr b="0" i="0" lang="de" sz="1400" u="none" cap="none" strike="noStrike">
                <a:solidFill>
                  <a:srgbClr val="FFFFFF"/>
                </a:solidFill>
                <a:latin typeface="Impact"/>
                <a:ea typeface="Impact"/>
                <a:cs typeface="Impact"/>
                <a:sym typeface="Impact"/>
              </a:rPr>
              <a:t>Alles über die Hochzeit des Jahres</a:t>
            </a:r>
            <a:endParaRPr/>
          </a:p>
        </p:txBody>
      </p:sp>
      <p:sp>
        <p:nvSpPr>
          <p:cNvPr id="65" name="Google Shape;65;p14"/>
          <p:cNvSpPr/>
          <p:nvPr/>
        </p:nvSpPr>
        <p:spPr>
          <a:xfrm>
            <a:off x="455675" y="4906625"/>
            <a:ext cx="1676399" cy="471899"/>
          </a:xfrm>
          <a:prstGeom prst="rect">
            <a:avLst/>
          </a:prstGeom>
          <a:solidFill>
            <a:srgbClr val="000000"/>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r">
              <a:lnSpc>
                <a:spcPct val="100000"/>
              </a:lnSpc>
              <a:spcBef>
                <a:spcPts val="0"/>
              </a:spcBef>
              <a:spcAft>
                <a:spcPts val="0"/>
              </a:spcAft>
              <a:buClr>
                <a:srgbClr val="FFFFFF"/>
              </a:buClr>
              <a:buSzPts val="1400"/>
              <a:buFont typeface="Impact"/>
              <a:buNone/>
            </a:pPr>
            <a:r>
              <a:rPr b="0" i="0" lang="de" sz="1400" u="none" cap="none" strike="noStrike">
                <a:solidFill>
                  <a:srgbClr val="FFFFFF"/>
                </a:solidFill>
                <a:latin typeface="Impact"/>
                <a:ea typeface="Impact"/>
                <a:cs typeface="Impact"/>
                <a:sym typeface="Impact"/>
              </a:rPr>
              <a:t>Exklusive Fotostory</a:t>
            </a:r>
            <a:endParaRPr/>
          </a:p>
        </p:txBody>
      </p:sp>
      <p:sp>
        <p:nvSpPr>
          <p:cNvPr id="66" name="Google Shape;66;p14"/>
          <p:cNvSpPr/>
          <p:nvPr/>
        </p:nvSpPr>
        <p:spPr>
          <a:xfrm>
            <a:off x="713325" y="5663400"/>
            <a:ext cx="2311199" cy="471899"/>
          </a:xfrm>
          <a:prstGeom prst="rect">
            <a:avLst/>
          </a:prstGeom>
          <a:solidFill>
            <a:srgbClr val="000000"/>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r">
              <a:lnSpc>
                <a:spcPct val="100000"/>
              </a:lnSpc>
              <a:spcBef>
                <a:spcPts val="0"/>
              </a:spcBef>
              <a:spcAft>
                <a:spcPts val="0"/>
              </a:spcAft>
              <a:buClr>
                <a:srgbClr val="FFFFFF"/>
              </a:buClr>
              <a:buSzPts val="1400"/>
              <a:buFont typeface="Impact"/>
              <a:buNone/>
            </a:pPr>
            <a:r>
              <a:rPr b="0" i="0" lang="de" sz="1400" u="none" cap="none" strike="noStrike">
                <a:solidFill>
                  <a:srgbClr val="FFFFFF"/>
                </a:solidFill>
                <a:latin typeface="Impact"/>
                <a:ea typeface="Impact"/>
                <a:cs typeface="Impact"/>
                <a:sym typeface="Impact"/>
              </a:rPr>
              <a:t>So lernten sie sich kennen</a:t>
            </a:r>
            <a:endParaRPr/>
          </a:p>
        </p:txBody>
      </p:sp>
      <p:sp>
        <p:nvSpPr>
          <p:cNvPr id="67" name="Google Shape;67;p14"/>
          <p:cNvSpPr/>
          <p:nvPr/>
        </p:nvSpPr>
        <p:spPr>
          <a:xfrm>
            <a:off x="0" y="6420175"/>
            <a:ext cx="2515200" cy="471899"/>
          </a:xfrm>
          <a:prstGeom prst="rect">
            <a:avLst/>
          </a:prstGeom>
          <a:solidFill>
            <a:srgbClr val="000000"/>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r">
              <a:lnSpc>
                <a:spcPct val="100000"/>
              </a:lnSpc>
              <a:spcBef>
                <a:spcPts val="0"/>
              </a:spcBef>
              <a:spcAft>
                <a:spcPts val="0"/>
              </a:spcAft>
              <a:buClr>
                <a:srgbClr val="FFFFFF"/>
              </a:buClr>
              <a:buSzPts val="1400"/>
              <a:buFont typeface="Impact"/>
              <a:buNone/>
            </a:pPr>
            <a:r>
              <a:rPr b="0" i="0" lang="de" sz="1400" u="none" cap="none" strike="noStrike">
                <a:solidFill>
                  <a:srgbClr val="FFFFFF"/>
                </a:solidFill>
                <a:latin typeface="Impact"/>
                <a:ea typeface="Impact"/>
                <a:cs typeface="Impact"/>
                <a:sym typeface="Impact"/>
              </a:rPr>
              <a:t>Fotos: Junggesellenabschied</a:t>
            </a:r>
            <a:endParaRPr/>
          </a:p>
        </p:txBody>
      </p:sp>
      <p:sp>
        <p:nvSpPr>
          <p:cNvPr id="68" name="Google Shape;68;p14"/>
          <p:cNvSpPr/>
          <p:nvPr/>
        </p:nvSpPr>
        <p:spPr>
          <a:xfrm>
            <a:off x="251550" y="272150"/>
            <a:ext cx="7071596" cy="1098550"/>
          </a:xfrm>
          <a:prstGeom prst="rect">
            <a:avLst/>
          </a:prstGeom>
        </p:spPr>
        <p:txBody>
          <a:bodyPr>
            <a:prstTxWarp prst="textPlain"/>
          </a:bodyPr>
          <a:lstStyle/>
          <a:p>
            <a:pPr lvl="0" algn="ctr"/>
            <a:r>
              <a:rPr b="0" i="0">
                <a:ln cap="flat" cmpd="sng" w="9525">
                  <a:solidFill>
                    <a:schemeClr val="dk2"/>
                  </a:solidFill>
                  <a:prstDash val="solid"/>
                  <a:round/>
                  <a:headEnd len="sm" w="sm" type="none"/>
                  <a:tailEnd len="sm" w="sm" type="none"/>
                </a:ln>
                <a:solidFill>
                  <a:srgbClr val="FFFFFF"/>
                </a:solidFill>
                <a:latin typeface="Lato"/>
              </a:rPr>
              <a:t>HOCHZEIT</a:t>
            </a:r>
          </a:p>
        </p:txBody>
      </p:sp>
      <p:sp>
        <p:nvSpPr>
          <p:cNvPr id="69" name="Google Shape;69;p14"/>
          <p:cNvSpPr/>
          <p:nvPr/>
        </p:nvSpPr>
        <p:spPr>
          <a:xfrm>
            <a:off x="251550" y="1480925"/>
            <a:ext cx="7071599" cy="113999"/>
          </a:xfrm>
          <a:prstGeom prst="rect">
            <a:avLst/>
          </a:prstGeom>
          <a:solidFill>
            <a:srgbClr val="FFFF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0" name="Google Shape;70;p14"/>
          <p:cNvSpPr/>
          <p:nvPr/>
        </p:nvSpPr>
        <p:spPr>
          <a:xfrm>
            <a:off x="4095875" y="1705150"/>
            <a:ext cx="3303599" cy="471899"/>
          </a:xfrm>
          <a:prstGeom prst="rect">
            <a:avLst/>
          </a:prstGeom>
          <a:noFill/>
          <a:ln>
            <a:noFill/>
          </a:ln>
        </p:spPr>
        <p:txBody>
          <a:bodyPr anchorCtr="0" anchor="ctr" bIns="91425" lIns="91425" spcFirstLastPara="1" rIns="91425" wrap="square" tIns="91425">
            <a:noAutofit/>
          </a:bodyPr>
          <a:lstStyle/>
          <a:p>
            <a:pPr indent="0" lvl="0" marL="0" marR="0" rtl="0" algn="r">
              <a:lnSpc>
                <a:spcPct val="100000"/>
              </a:lnSpc>
              <a:spcBef>
                <a:spcPts val="0"/>
              </a:spcBef>
              <a:spcAft>
                <a:spcPts val="0"/>
              </a:spcAft>
              <a:buClr>
                <a:srgbClr val="FFFFFF"/>
              </a:buClr>
              <a:buSzPts val="1800"/>
              <a:buFont typeface="Impact"/>
              <a:buNone/>
            </a:pPr>
            <a:r>
              <a:rPr b="0" i="0" lang="de" sz="1800" u="none" cap="none" strike="noStrike">
                <a:solidFill>
                  <a:srgbClr val="FFFFFF"/>
                </a:solidFill>
                <a:latin typeface="Impact"/>
                <a:ea typeface="Impact"/>
                <a:cs typeface="Impact"/>
                <a:sym typeface="Impact"/>
              </a:rPr>
              <a:t>Das moderne Magazin </a:t>
            </a:r>
            <a:endParaRPr/>
          </a:p>
          <a:p>
            <a:pPr indent="0" lvl="0" marL="0" marR="0" rtl="0" algn="r">
              <a:lnSpc>
                <a:spcPct val="100000"/>
              </a:lnSpc>
              <a:spcBef>
                <a:spcPts val="0"/>
              </a:spcBef>
              <a:spcAft>
                <a:spcPts val="0"/>
              </a:spcAft>
              <a:buClr>
                <a:srgbClr val="FFFFFF"/>
              </a:buClr>
              <a:buSzPts val="1800"/>
              <a:buFont typeface="Impact"/>
              <a:buNone/>
            </a:pPr>
            <a:r>
              <a:rPr b="0" i="0" lang="de" sz="1800" u="none" cap="none" strike="noStrike">
                <a:solidFill>
                  <a:srgbClr val="FFFFFF"/>
                </a:solidFill>
                <a:latin typeface="Impact"/>
                <a:ea typeface="Impact"/>
                <a:cs typeface="Impact"/>
                <a:sym typeface="Impact"/>
              </a:rPr>
              <a:t>für moderne Paare</a:t>
            </a:r>
            <a:endParaRPr/>
          </a:p>
        </p:txBody>
      </p:sp>
    </p:spTree>
  </p:cSld>
  <p:clrMapOvr>
    <a:masterClrMapping/>
  </p:clrMapOvr>
  <p:transition spd="slow">
    <p:fade thruBlk="1"/>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4" name="Shape 74"/>
        <p:cNvGrpSpPr/>
        <p:nvPr/>
      </p:nvGrpSpPr>
      <p:grpSpPr>
        <a:xfrm>
          <a:off x="0" y="0"/>
          <a:ext cx="0" cy="0"/>
          <a:chOff x="0" y="0"/>
          <a:chExt cx="0" cy="0"/>
        </a:xfrm>
      </p:grpSpPr>
      <p:pic>
        <p:nvPicPr>
          <p:cNvPr id="75" name="Google Shape;75;p15"/>
          <p:cNvPicPr preferRelativeResize="0"/>
          <p:nvPr/>
        </p:nvPicPr>
        <p:blipFill rotWithShape="1">
          <a:blip r:embed="rId3">
            <a:alphaModFix/>
          </a:blip>
          <a:srcRect b="25136" l="0" r="0" t="25135"/>
          <a:stretch/>
        </p:blipFill>
        <p:spPr>
          <a:xfrm>
            <a:off x="0" y="0"/>
            <a:ext cx="7560001" cy="3759298"/>
          </a:xfrm>
          <a:prstGeom prst="rect">
            <a:avLst/>
          </a:prstGeom>
          <a:noFill/>
          <a:ln>
            <a:noFill/>
          </a:ln>
        </p:spPr>
      </p:pic>
      <p:sp>
        <p:nvSpPr>
          <p:cNvPr id="76" name="Google Shape;76;p15"/>
          <p:cNvSpPr/>
          <p:nvPr/>
        </p:nvSpPr>
        <p:spPr>
          <a:xfrm>
            <a:off x="0" y="4149850"/>
            <a:ext cx="2766600" cy="471899"/>
          </a:xfrm>
          <a:prstGeom prst="rect">
            <a:avLst/>
          </a:prstGeom>
          <a:solidFill>
            <a:srgbClr val="000000"/>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r">
              <a:lnSpc>
                <a:spcPct val="100000"/>
              </a:lnSpc>
              <a:spcBef>
                <a:spcPts val="0"/>
              </a:spcBef>
              <a:spcAft>
                <a:spcPts val="0"/>
              </a:spcAft>
              <a:buClr>
                <a:srgbClr val="FFFFFF"/>
              </a:buClr>
              <a:buSzPts val="1400"/>
              <a:buFont typeface="Impact"/>
              <a:buNone/>
            </a:pPr>
            <a:r>
              <a:rPr b="0" i="0" lang="de" sz="1400" u="none" cap="none" strike="noStrike">
                <a:solidFill>
                  <a:srgbClr val="FFFFFF"/>
                </a:solidFill>
                <a:latin typeface="Impact"/>
                <a:ea typeface="Impact"/>
                <a:cs typeface="Impact"/>
                <a:sym typeface="Impact"/>
              </a:rPr>
              <a:t>Inhalt</a:t>
            </a:r>
            <a:endParaRPr/>
          </a:p>
        </p:txBody>
      </p:sp>
      <p:sp>
        <p:nvSpPr>
          <p:cNvPr id="77" name="Google Shape;77;p15"/>
          <p:cNvSpPr txBox="1"/>
          <p:nvPr/>
        </p:nvSpPr>
        <p:spPr>
          <a:xfrm>
            <a:off x="390575" y="4963550"/>
            <a:ext cx="6737400" cy="18063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rgbClr val="000000"/>
                </a:solidFill>
                <a:latin typeface="Arial"/>
                <a:ea typeface="Arial"/>
                <a:cs typeface="Arial"/>
                <a:sym typeface="Arial"/>
              </a:rPr>
              <a:t>All each tun! Gundherzl ich englück. Wunsch siege "hör enzu" denwen. Igenau ser wähl, Tendie heraus. Gef und enha, Bendass diesk eing ewöhn, li cherbl Indtex tist. Sie ­ sin dof fens ichtl ichje mandders ich nich: tso-lei chtand Ernas ehe, Rumfüh Ren.All each tun! Gundherzl ich englück. Wunsch siege "hör enzu" denwen. Igenau ser wähl, Tendie heraus. Gef und enha, Bendass diesk eing ewöhn, li cherbl Indtex tist. Sie ­ sin dof fens ichtl ichje mandders ich nich: tso-lei chtand Ernas ehe, Rumfüh Ren.</a:t>
            </a:r>
            <a:endParaRPr/>
          </a:p>
        </p:txBody>
      </p:sp>
      <p:sp>
        <p:nvSpPr>
          <p:cNvPr id="78" name="Google Shape;78;p15"/>
          <p:cNvSpPr/>
          <p:nvPr/>
        </p:nvSpPr>
        <p:spPr>
          <a:xfrm>
            <a:off x="4793400" y="7231575"/>
            <a:ext cx="2766600" cy="471899"/>
          </a:xfrm>
          <a:prstGeom prst="rect">
            <a:avLst/>
          </a:prstGeom>
          <a:solidFill>
            <a:srgbClr val="000000"/>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FFFFFF"/>
              </a:buClr>
              <a:buSzPts val="1400"/>
              <a:buFont typeface="Impact"/>
              <a:buNone/>
            </a:pPr>
            <a:r>
              <a:rPr b="0" i="0" lang="de" sz="1400" u="none" cap="none" strike="noStrike">
                <a:solidFill>
                  <a:srgbClr val="FFFFFF"/>
                </a:solidFill>
                <a:latin typeface="Impact"/>
                <a:ea typeface="Impact"/>
                <a:cs typeface="Impact"/>
                <a:sym typeface="Impact"/>
              </a:rPr>
              <a:t>Impressum</a:t>
            </a:r>
            <a:endParaRPr/>
          </a:p>
        </p:txBody>
      </p:sp>
      <p:sp>
        <p:nvSpPr>
          <p:cNvPr id="79" name="Google Shape;79;p15"/>
          <p:cNvSpPr txBox="1"/>
          <p:nvPr/>
        </p:nvSpPr>
        <p:spPr>
          <a:xfrm>
            <a:off x="411300" y="8165200"/>
            <a:ext cx="6737400" cy="18063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rgbClr val="000000"/>
                </a:solidFill>
                <a:latin typeface="Arial"/>
                <a:ea typeface="Arial"/>
                <a:cs typeface="Arial"/>
                <a:sym typeface="Arial"/>
              </a:rPr>
              <a:t>All each tun! Gundherzl ich englück. Wunsch siege "hör enzu" denwen. Igenau ser wähl, Tendie heraus. Gef und enha, Bendass diesk eing ewöhn, li cherbl Indtex tist. Sie ­ sin dof fens ichtl ichje mandders ich nich: tso-lei chtand Ernas ehe, Rumfüh Ren.</a:t>
            </a:r>
            <a:endParaRPr/>
          </a:p>
        </p:txBody>
      </p:sp>
    </p:spTree>
  </p:cSld>
  <p:clrMapOvr>
    <a:masterClrMapping/>
  </p:clrMapOvr>
  <p:transition spd="slow">
    <p:fade thruBlk="1"/>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Google Shape;84;p16"/>
          <p:cNvSpPr/>
          <p:nvPr/>
        </p:nvSpPr>
        <p:spPr>
          <a:xfrm>
            <a:off x="4793400" y="4125475"/>
            <a:ext cx="2766600" cy="471899"/>
          </a:xfrm>
          <a:prstGeom prst="rect">
            <a:avLst/>
          </a:prstGeom>
          <a:solidFill>
            <a:srgbClr val="000000"/>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FFFFFF"/>
              </a:buClr>
              <a:buSzPts val="1400"/>
              <a:buFont typeface="Impact"/>
              <a:buNone/>
            </a:pPr>
            <a:r>
              <a:rPr b="0" i="0" lang="de" sz="1400" u="none" cap="none" strike="noStrike">
                <a:solidFill>
                  <a:srgbClr val="FFFFFF"/>
                </a:solidFill>
                <a:latin typeface="Impact"/>
                <a:ea typeface="Impact"/>
                <a:cs typeface="Impact"/>
                <a:sym typeface="Impact"/>
              </a:rPr>
              <a:t>Vorwort</a:t>
            </a:r>
            <a:endParaRPr/>
          </a:p>
        </p:txBody>
      </p:sp>
      <p:sp>
        <p:nvSpPr>
          <p:cNvPr id="85" name="Google Shape;85;p16"/>
          <p:cNvSpPr txBox="1"/>
          <p:nvPr/>
        </p:nvSpPr>
        <p:spPr>
          <a:xfrm>
            <a:off x="390575" y="4963550"/>
            <a:ext cx="6737400" cy="5272799"/>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rgbClr val="000000"/>
                </a:solidFill>
                <a:latin typeface="Arial"/>
                <a:ea typeface="Arial"/>
                <a:cs typeface="Arial"/>
                <a:sym typeface="Arial"/>
              </a:rPr>
              <a:t>All each tun! Gundherzl ich englück. Wunsch siege "hör enzu" denwen. Igenau ser wähl, Tendie heraus. Gef und enha, Bendass diesk eing ewöhn, li cherbl Indtex tist. Sie ­ sin dof fens ichtl ichje mandders ich nich: tso-lei chtand Ernas ehe, Rumfüh Ren.</a:t>
            </a:r>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rgbClr val="000000"/>
                </a:solidFill>
                <a:latin typeface="Arial"/>
                <a:ea typeface="Arial"/>
                <a:cs typeface="Arial"/>
                <a:sym typeface="Arial"/>
              </a:rPr>
              <a:t>All each tun! Gundherzl ich englück. Wunsch siege "hör enzu" denwen. Igenau ser wähl, Tendie heraus. Gef und enha, Bendass diesk eing ewöhn, li cherbl Indtex tist. </a:t>
            </a:r>
            <a:endParaRPr/>
          </a:p>
        </p:txBody>
      </p:sp>
      <p:pic>
        <p:nvPicPr>
          <p:cNvPr id="86" name="Google Shape;86;p16"/>
          <p:cNvPicPr preferRelativeResize="0"/>
          <p:nvPr/>
        </p:nvPicPr>
        <p:blipFill rotWithShape="1">
          <a:blip r:embed="rId3">
            <a:alphaModFix/>
          </a:blip>
          <a:srcRect b="25136" l="0" r="0" t="25135"/>
          <a:stretch/>
        </p:blipFill>
        <p:spPr>
          <a:xfrm>
            <a:off x="0" y="0"/>
            <a:ext cx="7560001" cy="3759298"/>
          </a:xfrm>
          <a:prstGeom prst="rect">
            <a:avLst/>
          </a:prstGeom>
          <a:noFill/>
          <a:ln>
            <a:noFill/>
          </a:ln>
        </p:spPr>
      </p:pic>
    </p:spTree>
  </p:cSld>
  <p:clrMapOvr>
    <a:masterClrMapping/>
  </p:clrMapOvr>
  <p:transition spd="slow">
    <p:fade thruBlk="1"/>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 name="Shape 90"/>
        <p:cNvGrpSpPr/>
        <p:nvPr/>
      </p:nvGrpSpPr>
      <p:grpSpPr>
        <a:xfrm>
          <a:off x="0" y="0"/>
          <a:ext cx="0" cy="0"/>
          <a:chOff x="0" y="0"/>
          <a:chExt cx="0" cy="0"/>
        </a:xfrm>
      </p:grpSpPr>
      <p:pic>
        <p:nvPicPr>
          <p:cNvPr id="91" name="Google Shape;91;p17"/>
          <p:cNvPicPr preferRelativeResize="0"/>
          <p:nvPr/>
        </p:nvPicPr>
        <p:blipFill rotWithShape="1">
          <a:blip r:embed="rId3">
            <a:alphaModFix/>
          </a:blip>
          <a:srcRect b="25136" l="0" r="0" t="25135"/>
          <a:stretch/>
        </p:blipFill>
        <p:spPr>
          <a:xfrm>
            <a:off x="0" y="0"/>
            <a:ext cx="7560001" cy="3759298"/>
          </a:xfrm>
          <a:prstGeom prst="rect">
            <a:avLst/>
          </a:prstGeom>
          <a:noFill/>
          <a:ln>
            <a:noFill/>
          </a:ln>
        </p:spPr>
      </p:pic>
      <p:sp>
        <p:nvSpPr>
          <p:cNvPr id="92" name="Google Shape;92;p17"/>
          <p:cNvSpPr/>
          <p:nvPr/>
        </p:nvSpPr>
        <p:spPr>
          <a:xfrm>
            <a:off x="0" y="4173250"/>
            <a:ext cx="2766600" cy="471899"/>
          </a:xfrm>
          <a:prstGeom prst="rect">
            <a:avLst/>
          </a:prstGeom>
          <a:solidFill>
            <a:srgbClr val="000000"/>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FFFFFF"/>
              </a:buClr>
              <a:buSzPts val="1400"/>
              <a:buFont typeface="Impact"/>
              <a:buNone/>
            </a:pPr>
            <a:r>
              <a:rPr b="0" i="0" lang="de" sz="1400" u="none" cap="none" strike="noStrike">
                <a:solidFill>
                  <a:srgbClr val="FFFFFF"/>
                </a:solidFill>
                <a:latin typeface="Impact"/>
                <a:ea typeface="Impact"/>
                <a:cs typeface="Impact"/>
                <a:sym typeface="Impact"/>
              </a:rPr>
              <a:t>Steckbrief: Die Braut</a:t>
            </a:r>
            <a:endParaRPr/>
          </a:p>
        </p:txBody>
      </p:sp>
      <p:sp>
        <p:nvSpPr>
          <p:cNvPr id="93" name="Google Shape;93;p17"/>
          <p:cNvSpPr txBox="1"/>
          <p:nvPr/>
        </p:nvSpPr>
        <p:spPr>
          <a:xfrm>
            <a:off x="390575" y="4963550"/>
            <a:ext cx="6737400" cy="18063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rgbClr val="000000"/>
                </a:solidFill>
                <a:latin typeface="Arial"/>
                <a:ea typeface="Arial"/>
                <a:cs typeface="Arial"/>
                <a:sym typeface="Arial"/>
              </a:rPr>
              <a:t>All each tun! Gundherzl ich englück. Wunsch siege "hör enzu" denwen. Igenau ser wähl, Tendie heraus. Gef und enha, Bendass diesk eing ewöhn, li cherbl Indtex tist. Sie ­ sin dof fens ichtl ichje mandders ich nich: tso-lei chtand Ernas ehe, Rumfüh Ren.All each tun! Gundherzl ich englück. Wunsch siege "hör enzu" denwen. Igenau ser wähl, Tendie heraus. Gef und enha, Bendass diesk eing ewöhn, li cherbl Indtex tist. Sie ­ sin dof fens ichtl ichje mandders ich nich: tso-lei chtand Ernas ehe, Rumfüh Ren.</a:t>
            </a:r>
            <a:endParaRPr/>
          </a:p>
        </p:txBody>
      </p:sp>
      <p:sp>
        <p:nvSpPr>
          <p:cNvPr id="94" name="Google Shape;94;p17"/>
          <p:cNvSpPr/>
          <p:nvPr/>
        </p:nvSpPr>
        <p:spPr>
          <a:xfrm>
            <a:off x="0" y="7279350"/>
            <a:ext cx="2766600" cy="471899"/>
          </a:xfrm>
          <a:prstGeom prst="rect">
            <a:avLst/>
          </a:prstGeom>
          <a:solidFill>
            <a:srgbClr val="000000"/>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FFFFFF"/>
              </a:buClr>
              <a:buSzPts val="1400"/>
              <a:buFont typeface="Impact"/>
              <a:buNone/>
            </a:pPr>
            <a:r>
              <a:rPr b="0" i="0" lang="de" sz="1400" u="none" cap="none" strike="noStrike">
                <a:solidFill>
                  <a:srgbClr val="FFFFFF"/>
                </a:solidFill>
                <a:latin typeface="Impact"/>
                <a:ea typeface="Impact"/>
                <a:cs typeface="Impact"/>
                <a:sym typeface="Impact"/>
              </a:rPr>
              <a:t>Das sagt Sie über Ihn:</a:t>
            </a:r>
            <a:endParaRPr/>
          </a:p>
        </p:txBody>
      </p:sp>
      <p:sp>
        <p:nvSpPr>
          <p:cNvPr id="95" name="Google Shape;95;p17"/>
          <p:cNvSpPr txBox="1"/>
          <p:nvPr/>
        </p:nvSpPr>
        <p:spPr>
          <a:xfrm>
            <a:off x="411300" y="8165200"/>
            <a:ext cx="6737400" cy="18063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rgbClr val="000000"/>
                </a:solidFill>
                <a:latin typeface="Arial"/>
                <a:ea typeface="Arial"/>
                <a:cs typeface="Arial"/>
                <a:sym typeface="Arial"/>
              </a:rPr>
              <a:t>All each tun! Gundherzl ich englück. Wunsch siege "hör enzu" denwen. Igenau ser wähl, Tendie heraus. Gef und enha, Bendass diesk eing ewöhn, li cherbl Indtex tist. Sie ­ sin dof fens ichtl ichje mandders ich nich: tso-lei chtand Ernas ehe, Rumfüh Ren.</a:t>
            </a:r>
            <a:endParaRPr/>
          </a:p>
        </p:txBody>
      </p:sp>
    </p:spTree>
  </p:cSld>
  <p:clrMapOvr>
    <a:masterClrMapping/>
  </p:clrMapOvr>
  <p:transition spd="slow">
    <p:fade thruBlk="1"/>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9" name="Shape 99"/>
        <p:cNvGrpSpPr/>
        <p:nvPr/>
      </p:nvGrpSpPr>
      <p:grpSpPr>
        <a:xfrm>
          <a:off x="0" y="0"/>
          <a:ext cx="0" cy="0"/>
          <a:chOff x="0" y="0"/>
          <a:chExt cx="0" cy="0"/>
        </a:xfrm>
      </p:grpSpPr>
      <p:pic>
        <p:nvPicPr>
          <p:cNvPr id="100" name="Google Shape;100;p18"/>
          <p:cNvPicPr preferRelativeResize="0"/>
          <p:nvPr/>
        </p:nvPicPr>
        <p:blipFill rotWithShape="1">
          <a:blip r:embed="rId3">
            <a:alphaModFix/>
          </a:blip>
          <a:srcRect b="25136" l="0" r="0" t="25135"/>
          <a:stretch/>
        </p:blipFill>
        <p:spPr>
          <a:xfrm>
            <a:off x="0" y="0"/>
            <a:ext cx="7560001" cy="3759298"/>
          </a:xfrm>
          <a:prstGeom prst="rect">
            <a:avLst/>
          </a:prstGeom>
          <a:noFill/>
          <a:ln>
            <a:noFill/>
          </a:ln>
        </p:spPr>
      </p:pic>
      <p:sp>
        <p:nvSpPr>
          <p:cNvPr id="101" name="Google Shape;101;p18"/>
          <p:cNvSpPr/>
          <p:nvPr/>
        </p:nvSpPr>
        <p:spPr>
          <a:xfrm>
            <a:off x="4793400" y="4173250"/>
            <a:ext cx="2766600" cy="471899"/>
          </a:xfrm>
          <a:prstGeom prst="rect">
            <a:avLst/>
          </a:prstGeom>
          <a:solidFill>
            <a:srgbClr val="000000"/>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FFFFFF"/>
              </a:buClr>
              <a:buSzPts val="1400"/>
              <a:buFont typeface="Impact"/>
              <a:buNone/>
            </a:pPr>
            <a:r>
              <a:rPr b="0" i="0" lang="de" sz="1400" u="none" cap="none" strike="noStrike">
                <a:solidFill>
                  <a:srgbClr val="FFFFFF"/>
                </a:solidFill>
                <a:latin typeface="Impact"/>
                <a:ea typeface="Impact"/>
                <a:cs typeface="Impact"/>
                <a:sym typeface="Impact"/>
              </a:rPr>
              <a:t>Steckbrief: Der Bräutigam</a:t>
            </a:r>
            <a:endParaRPr/>
          </a:p>
        </p:txBody>
      </p:sp>
      <p:sp>
        <p:nvSpPr>
          <p:cNvPr id="102" name="Google Shape;102;p18"/>
          <p:cNvSpPr txBox="1"/>
          <p:nvPr/>
        </p:nvSpPr>
        <p:spPr>
          <a:xfrm>
            <a:off x="390575" y="4963550"/>
            <a:ext cx="6737400" cy="18063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rgbClr val="000000"/>
                </a:solidFill>
                <a:latin typeface="Arial"/>
                <a:ea typeface="Arial"/>
                <a:cs typeface="Arial"/>
                <a:sym typeface="Arial"/>
              </a:rPr>
              <a:t>All each tun! Gundherzl ich englück. Wunsch siege "hör enzu" denwen. Igenau ser wähl, Tendie heraus. Gef und enha, Bendass diesk eing ewöhn, li cherbl Indtex tist. Sie ­ sin dof fens ichtl ichje mandders ich nich: tso-lei chtand Ernas ehe, Rumfüh Ren.All each tun! Gundherzl ich englück. Wunsch siege "hör enzu" denwen. Igenau ser wähl, Tendie heraus. Gef und enha, Bendass diesk eing ewöhn, li cherbl Indtex tist. Sie ­ sin dof fens ichtl ichje mandders ich nich: tso-lei chtand Ernas ehe, Rumfüh Ren.</a:t>
            </a:r>
            <a:endParaRPr/>
          </a:p>
        </p:txBody>
      </p:sp>
      <p:sp>
        <p:nvSpPr>
          <p:cNvPr id="103" name="Google Shape;103;p18"/>
          <p:cNvSpPr/>
          <p:nvPr/>
        </p:nvSpPr>
        <p:spPr>
          <a:xfrm>
            <a:off x="4793400" y="7279350"/>
            <a:ext cx="2766600" cy="471899"/>
          </a:xfrm>
          <a:prstGeom prst="rect">
            <a:avLst/>
          </a:prstGeom>
          <a:solidFill>
            <a:srgbClr val="000000"/>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FFFFFF"/>
              </a:buClr>
              <a:buSzPts val="1400"/>
              <a:buFont typeface="Impact"/>
              <a:buNone/>
            </a:pPr>
            <a:r>
              <a:rPr b="0" i="0" lang="de" sz="1400" u="none" cap="none" strike="noStrike">
                <a:solidFill>
                  <a:srgbClr val="FFFFFF"/>
                </a:solidFill>
                <a:latin typeface="Impact"/>
                <a:ea typeface="Impact"/>
                <a:cs typeface="Impact"/>
                <a:sym typeface="Impact"/>
              </a:rPr>
              <a:t>Das sagt Er über Sie:</a:t>
            </a:r>
            <a:endParaRPr/>
          </a:p>
        </p:txBody>
      </p:sp>
      <p:sp>
        <p:nvSpPr>
          <p:cNvPr id="104" name="Google Shape;104;p18"/>
          <p:cNvSpPr txBox="1"/>
          <p:nvPr/>
        </p:nvSpPr>
        <p:spPr>
          <a:xfrm>
            <a:off x="411300" y="8165200"/>
            <a:ext cx="6737400" cy="18063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rgbClr val="000000"/>
                </a:solidFill>
                <a:latin typeface="Arial"/>
                <a:ea typeface="Arial"/>
                <a:cs typeface="Arial"/>
                <a:sym typeface="Arial"/>
              </a:rPr>
              <a:t>All each tun! Gundherzl ich englück. Wunsch siege "hör enzu" denwen. Igenau ser wähl, Tendie heraus. Gef und enha, Bendass diesk eing ewöhn, li cherbl Indtex tist. Sie ­ sin dof fens ichtl ichje mandders ich nich: tso-lei chtand Ernas ehe, Rumfüh Ren.</a:t>
            </a:r>
            <a:endParaRPr/>
          </a:p>
        </p:txBody>
      </p:sp>
    </p:spTree>
  </p:cSld>
  <p:clrMapOvr>
    <a:masterClrMapping/>
  </p:clrMapOvr>
  <p:transition spd="slow">
    <p:fade thruBlk="1"/>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8" name="Shape 108"/>
        <p:cNvGrpSpPr/>
        <p:nvPr/>
      </p:nvGrpSpPr>
      <p:grpSpPr>
        <a:xfrm>
          <a:off x="0" y="0"/>
          <a:ext cx="0" cy="0"/>
          <a:chOff x="0" y="0"/>
          <a:chExt cx="0" cy="0"/>
        </a:xfrm>
      </p:grpSpPr>
      <p:pic>
        <p:nvPicPr>
          <p:cNvPr id="109" name="Google Shape;109;p19"/>
          <p:cNvPicPr preferRelativeResize="0"/>
          <p:nvPr/>
        </p:nvPicPr>
        <p:blipFill rotWithShape="1">
          <a:blip r:embed="rId3">
            <a:alphaModFix/>
          </a:blip>
          <a:srcRect b="25136" l="0" r="0" t="25135"/>
          <a:stretch/>
        </p:blipFill>
        <p:spPr>
          <a:xfrm>
            <a:off x="0" y="0"/>
            <a:ext cx="7560001" cy="3759298"/>
          </a:xfrm>
          <a:prstGeom prst="rect">
            <a:avLst/>
          </a:prstGeom>
          <a:noFill/>
          <a:ln>
            <a:noFill/>
          </a:ln>
        </p:spPr>
      </p:pic>
      <p:sp>
        <p:nvSpPr>
          <p:cNvPr id="110" name="Google Shape;110;p19"/>
          <p:cNvSpPr/>
          <p:nvPr/>
        </p:nvSpPr>
        <p:spPr>
          <a:xfrm>
            <a:off x="0" y="4125475"/>
            <a:ext cx="2766600" cy="471899"/>
          </a:xfrm>
          <a:prstGeom prst="rect">
            <a:avLst/>
          </a:prstGeom>
          <a:solidFill>
            <a:srgbClr val="000000"/>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FFFFFF"/>
              </a:buClr>
              <a:buSzPts val="1400"/>
              <a:buFont typeface="Impact"/>
              <a:buNone/>
            </a:pPr>
            <a:r>
              <a:rPr b="0" i="0" lang="de" sz="1400" u="none" cap="none" strike="noStrike">
                <a:solidFill>
                  <a:srgbClr val="FFFFFF"/>
                </a:solidFill>
                <a:latin typeface="Impact"/>
                <a:ea typeface="Impact"/>
                <a:cs typeface="Impact"/>
                <a:sym typeface="Impact"/>
              </a:rPr>
              <a:t>Interview: Die Eltern von Ihr</a:t>
            </a:r>
            <a:endParaRPr/>
          </a:p>
        </p:txBody>
      </p:sp>
      <p:sp>
        <p:nvSpPr>
          <p:cNvPr id="111" name="Google Shape;111;p19"/>
          <p:cNvSpPr txBox="1"/>
          <p:nvPr/>
        </p:nvSpPr>
        <p:spPr>
          <a:xfrm>
            <a:off x="390575" y="4963550"/>
            <a:ext cx="6737400" cy="53868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rgbClr val="000000"/>
                </a:solidFill>
                <a:latin typeface="Arial"/>
                <a:ea typeface="Arial"/>
                <a:cs typeface="Arial"/>
                <a:sym typeface="Arial"/>
              </a:rPr>
              <a:t>All each tun! Gundherzl ich englück. Wunsch siege "hör enzu" denwen. Igenau ser wähl, Tendie heraus. Gef und enha, Bendass diesk eing ewöhn, li cherbl Indtex tist. Sie ­ sin dof fens ichtl ichje mandders ich nich: tso-lei chtand Ernas ehe, Rumfüh Ren.All each tun! Gundherzl ich englück. Wunsch siege "hör enzu" denwen. Igenau ser wähl, Tendie heraus. Gef und enha, Bendass diesk eing ewöhn, li cherbl Indtex tist. Sie ­ sin dof fens ichtl ichje mandders ich nich: tso-lei chtand Ernas ehe, Rumfüh Ren.</a:t>
            </a:r>
            <a:endParaRPr/>
          </a:p>
        </p:txBody>
      </p:sp>
    </p:spTree>
  </p:cSld>
  <p:clrMapOvr>
    <a:masterClrMapping/>
  </p:clrMapOvr>
  <p:transition spd="slow">
    <p:fade thruBlk="1"/>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5" name="Shape 115"/>
        <p:cNvGrpSpPr/>
        <p:nvPr/>
      </p:nvGrpSpPr>
      <p:grpSpPr>
        <a:xfrm>
          <a:off x="0" y="0"/>
          <a:ext cx="0" cy="0"/>
          <a:chOff x="0" y="0"/>
          <a:chExt cx="0" cy="0"/>
        </a:xfrm>
      </p:grpSpPr>
      <p:pic>
        <p:nvPicPr>
          <p:cNvPr id="116" name="Google Shape;116;p20"/>
          <p:cNvPicPr preferRelativeResize="0"/>
          <p:nvPr/>
        </p:nvPicPr>
        <p:blipFill rotWithShape="1">
          <a:blip r:embed="rId3">
            <a:alphaModFix/>
          </a:blip>
          <a:srcRect b="25136" l="0" r="0" t="25135"/>
          <a:stretch/>
        </p:blipFill>
        <p:spPr>
          <a:xfrm>
            <a:off x="0" y="0"/>
            <a:ext cx="7560001" cy="3759298"/>
          </a:xfrm>
          <a:prstGeom prst="rect">
            <a:avLst/>
          </a:prstGeom>
          <a:noFill/>
          <a:ln>
            <a:noFill/>
          </a:ln>
        </p:spPr>
      </p:pic>
      <p:sp>
        <p:nvSpPr>
          <p:cNvPr id="117" name="Google Shape;117;p20"/>
          <p:cNvSpPr txBox="1"/>
          <p:nvPr/>
        </p:nvSpPr>
        <p:spPr>
          <a:xfrm>
            <a:off x="390575" y="4963550"/>
            <a:ext cx="6737400" cy="5386800"/>
          </a:xfrm>
          <a:prstGeom prst="rect">
            <a:avLst/>
          </a:prstGeom>
          <a:noFill/>
          <a:ln cap="flat" cmpd="sng" w="952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rgbClr val="000000"/>
                </a:solidFill>
                <a:latin typeface="Arial"/>
                <a:ea typeface="Arial"/>
                <a:cs typeface="Arial"/>
                <a:sym typeface="Arial"/>
              </a:rPr>
              <a:t>All each tun! Gundherzl ich englück. Wunsch siege "hör enzu" denwen. Igenau ser wähl, Tendie heraus. Gef und enha, Bendass diesk eing ewöhn, li cherbl Indtex tist. Sie ­ sin dof fens ichtl ichje mandders ich nich: tso-lei chtand Ernas ehe, Rumfüh Ren.All each tun! Gundherzl ich englück. Wunsch siege "hör enzu" denwen. Igenau ser wähl, Tendie heraus. Gef und enha, Bendass diesk eing ewöhn, li cherbl Indtex tist. Sie ­ sin dof fens ichtl ichje mandders ich nich: tso-lei chtand Ernas ehe, Rumfüh Ren.</a:t>
            </a:r>
            <a:endParaRPr/>
          </a:p>
        </p:txBody>
      </p:sp>
      <p:sp>
        <p:nvSpPr>
          <p:cNvPr id="118" name="Google Shape;118;p20"/>
          <p:cNvSpPr/>
          <p:nvPr/>
        </p:nvSpPr>
        <p:spPr>
          <a:xfrm>
            <a:off x="4793400" y="4125475"/>
            <a:ext cx="2766600" cy="471899"/>
          </a:xfrm>
          <a:prstGeom prst="rect">
            <a:avLst/>
          </a:prstGeom>
          <a:solidFill>
            <a:srgbClr val="000000"/>
          </a:solidFill>
          <a:ln cap="flat"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r">
              <a:lnSpc>
                <a:spcPct val="100000"/>
              </a:lnSpc>
              <a:spcBef>
                <a:spcPts val="0"/>
              </a:spcBef>
              <a:spcAft>
                <a:spcPts val="0"/>
              </a:spcAft>
              <a:buClr>
                <a:srgbClr val="FFFFFF"/>
              </a:buClr>
              <a:buSzPts val="1400"/>
              <a:buFont typeface="Impact"/>
              <a:buNone/>
            </a:pPr>
            <a:r>
              <a:rPr b="0" i="0" lang="de" sz="1400" u="none" cap="none" strike="noStrike">
                <a:solidFill>
                  <a:srgbClr val="FFFFFF"/>
                </a:solidFill>
                <a:latin typeface="Impact"/>
                <a:ea typeface="Impact"/>
                <a:cs typeface="Impact"/>
                <a:sym typeface="Impact"/>
              </a:rPr>
              <a:t>Interview: Die Eltern von Ihm</a:t>
            </a:r>
            <a:endParaRPr/>
          </a:p>
        </p:txBody>
      </p:sp>
    </p:spTree>
  </p:cSld>
  <p:clrMapOvr>
    <a:masterClrMapping/>
  </p:clrMapOvr>
  <p:transition spd="slow">
    <p:fade thruBlk="1"/>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2" name="Shape 122"/>
        <p:cNvGrpSpPr/>
        <p:nvPr/>
      </p:nvGrpSpPr>
      <p:grpSpPr>
        <a:xfrm>
          <a:off x="0" y="0"/>
          <a:ext cx="0" cy="0"/>
          <a:chOff x="0" y="0"/>
          <a:chExt cx="0" cy="0"/>
        </a:xfrm>
      </p:grpSpPr>
      <p:pic>
        <p:nvPicPr>
          <p:cNvPr id="123" name="Google Shape;123;p21"/>
          <p:cNvPicPr preferRelativeResize="0"/>
          <p:nvPr/>
        </p:nvPicPr>
        <p:blipFill rotWithShape="1">
          <a:blip r:embed="rId3">
            <a:alphaModFix/>
          </a:blip>
          <a:srcRect b="0" l="14704" r="14697" t="0"/>
          <a:stretch/>
        </p:blipFill>
        <p:spPr>
          <a:xfrm>
            <a:off x="0" y="-17075"/>
            <a:ext cx="7560001" cy="10709074"/>
          </a:xfrm>
          <a:prstGeom prst="rect">
            <a:avLst/>
          </a:prstGeom>
          <a:noFill/>
          <a:ln>
            <a:noFill/>
          </a:ln>
        </p:spPr>
      </p:pic>
      <p:sp>
        <p:nvSpPr>
          <p:cNvPr id="124" name="Google Shape;124;p21"/>
          <p:cNvSpPr txBox="1"/>
          <p:nvPr/>
        </p:nvSpPr>
        <p:spPr>
          <a:xfrm>
            <a:off x="423125" y="520775"/>
            <a:ext cx="5175000" cy="1204199"/>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3000"/>
              <a:buFont typeface="Great Vibes"/>
              <a:buNone/>
            </a:pPr>
            <a:r>
              <a:rPr b="0" i="0" lang="de" sz="3000" u="none" cap="none" strike="noStrike">
                <a:solidFill>
                  <a:srgbClr val="000000"/>
                </a:solidFill>
                <a:latin typeface="Great Vibes"/>
                <a:ea typeface="Great Vibes"/>
                <a:cs typeface="Great Vibes"/>
                <a:sym typeface="Great Vibes"/>
              </a:rPr>
              <a:t>Danke das Ihr dabei gewesen seid.</a:t>
            </a:r>
            <a:endParaRPr/>
          </a:p>
        </p:txBody>
      </p:sp>
    </p:spTree>
  </p:cSld>
  <p:clrMapOvr>
    <a:masterClrMapping/>
  </p:clrMapOvr>
  <p:transition spd="slow">
    <p:fade thruBlk="1"/>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