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10692000" cx="7560000"/>
  <p:notesSz cx="6858000" cy="9144000"/>
  <p:embeddedFontLst>
    <p:embeddedFont>
      <p:font typeface="Great Vibes"/>
      <p:regular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font" Target="fonts/GreatVibes-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lvl1pPr>
            <a:lvl2pPr indent="-228600" lvl="1" marL="914400" marR="0" rtl="0" algn="l">
              <a:spcBef>
                <a:spcPts val="0"/>
              </a:spcBef>
              <a:spcAft>
                <a:spcPts val="0"/>
              </a:spcAft>
              <a:buSzPts val="1400"/>
              <a:buNone/>
              <a:defRPr b="0" i="0" sz="1100" u="none" cap="none" strike="noStrike"/>
            </a:lvl2pPr>
            <a:lvl3pPr indent="-228600" lvl="2" marL="1371600" marR="0" rtl="0" algn="l">
              <a:spcBef>
                <a:spcPts val="0"/>
              </a:spcBef>
              <a:spcAft>
                <a:spcPts val="0"/>
              </a:spcAft>
              <a:buSzPts val="1400"/>
              <a:buNone/>
              <a:defRPr b="0" i="0" sz="1100" u="none" cap="none" strike="noStrike"/>
            </a:lvl3pPr>
            <a:lvl4pPr indent="-228600" lvl="3" marL="1828800" marR="0" rtl="0" algn="l">
              <a:spcBef>
                <a:spcPts val="0"/>
              </a:spcBef>
              <a:spcAft>
                <a:spcPts val="0"/>
              </a:spcAft>
              <a:buSzPts val="1400"/>
              <a:buNone/>
              <a:defRPr b="0" i="0" sz="1100" u="none" cap="none" strike="noStrike"/>
            </a:lvl4pPr>
            <a:lvl5pPr indent="-228600" lvl="4" marL="2286000" marR="0" rtl="0" algn="l">
              <a:spcBef>
                <a:spcPts val="0"/>
              </a:spcBef>
              <a:spcAft>
                <a:spcPts val="0"/>
              </a:spcAft>
              <a:buSzPts val="1400"/>
              <a:buNone/>
              <a:defRPr b="0" i="0" sz="1100" u="none" cap="none" strike="noStrike"/>
            </a:lvl5pPr>
            <a:lvl6pPr indent="-228600" lvl="5" marL="2743200" marR="0" rtl="0" algn="l">
              <a:spcBef>
                <a:spcPts val="0"/>
              </a:spcBef>
              <a:spcAft>
                <a:spcPts val="0"/>
              </a:spcAft>
              <a:buSzPts val="1400"/>
              <a:buNone/>
              <a:defRPr b="0" i="0" sz="1100" u="none" cap="none" strike="noStrike"/>
            </a:lvl6pPr>
            <a:lvl7pPr indent="-228600" lvl="6" marL="3200400" marR="0" rtl="0" algn="l">
              <a:spcBef>
                <a:spcPts val="0"/>
              </a:spcBef>
              <a:spcAft>
                <a:spcPts val="0"/>
              </a:spcAft>
              <a:buSzPts val="1400"/>
              <a:buNone/>
              <a:defRPr b="0" i="0" sz="1100" u="none" cap="none" strike="noStrike"/>
            </a:lvl7pPr>
            <a:lvl8pPr indent="-228600" lvl="7" marL="3657600" marR="0" rtl="0" algn="l">
              <a:spcBef>
                <a:spcPts val="0"/>
              </a:spcBef>
              <a:spcAft>
                <a:spcPts val="0"/>
              </a:spcAft>
              <a:buSzPts val="1400"/>
              <a:buNone/>
              <a:defRPr b="0" i="0" sz="1100" u="none" cap="none" strike="noStrike"/>
            </a:lvl8pPr>
            <a:lvl9pPr indent="-228600" lvl="8" marL="4114800" marR="0" rtl="0" algn="l">
              <a:spcBef>
                <a:spcPts val="0"/>
              </a:spcBef>
              <a:spcAft>
                <a:spcPts val="0"/>
              </a:spcAft>
              <a:buSzPts val="1400"/>
              <a:buNone/>
              <a:defRPr b="0" i="0" sz="11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p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4: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p5: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p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p6: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p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p7: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7" name="Google Shape;107;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p8: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4" name="Google Shape;114;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p9: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p9: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1" y="1547777"/>
            <a:ext cx="7044600" cy="42668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Font typeface="Arial"/>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4" y="5891409"/>
            <a:ext cx="7044600" cy="1647599"/>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Font typeface="Arial"/>
              <a:buNone/>
              <a:defRPr sz="2800"/>
            </a:lvl1pPr>
            <a:lvl2pPr lvl="1" algn="ctr">
              <a:lnSpc>
                <a:spcPct val="100000"/>
              </a:lnSpc>
              <a:spcBef>
                <a:spcPts val="0"/>
              </a:spcBef>
              <a:spcAft>
                <a:spcPts val="0"/>
              </a:spcAft>
              <a:buSzPts val="2800"/>
              <a:buFont typeface="Arial"/>
              <a:buNone/>
              <a:defRPr sz="2800"/>
            </a:lvl2pPr>
            <a:lvl3pPr lvl="2" algn="ctr">
              <a:lnSpc>
                <a:spcPct val="100000"/>
              </a:lnSpc>
              <a:spcBef>
                <a:spcPts val="0"/>
              </a:spcBef>
              <a:spcAft>
                <a:spcPts val="0"/>
              </a:spcAft>
              <a:buSzPts val="2800"/>
              <a:buFont typeface="Arial"/>
              <a:buNone/>
              <a:defRPr sz="2800"/>
            </a:lvl3pPr>
            <a:lvl4pPr lvl="3" algn="ctr">
              <a:lnSpc>
                <a:spcPct val="100000"/>
              </a:lnSpc>
              <a:spcBef>
                <a:spcPts val="0"/>
              </a:spcBef>
              <a:spcAft>
                <a:spcPts val="0"/>
              </a:spcAft>
              <a:buSzPts val="2800"/>
              <a:buFont typeface="Arial"/>
              <a:buNone/>
              <a:defRPr sz="2800"/>
            </a:lvl4pPr>
            <a:lvl5pPr lvl="4" algn="ctr">
              <a:lnSpc>
                <a:spcPct val="100000"/>
              </a:lnSpc>
              <a:spcBef>
                <a:spcPts val="0"/>
              </a:spcBef>
              <a:spcAft>
                <a:spcPts val="0"/>
              </a:spcAft>
              <a:buSzPts val="2800"/>
              <a:buFont typeface="Arial"/>
              <a:buNone/>
              <a:defRPr sz="2800"/>
            </a:lvl5pPr>
            <a:lvl6pPr lvl="5" algn="ctr">
              <a:lnSpc>
                <a:spcPct val="100000"/>
              </a:lnSpc>
              <a:spcBef>
                <a:spcPts val="0"/>
              </a:spcBef>
              <a:spcAft>
                <a:spcPts val="0"/>
              </a:spcAft>
              <a:buSzPts val="2800"/>
              <a:buFont typeface="Arial"/>
              <a:buNone/>
              <a:defRPr sz="2800"/>
            </a:lvl6pPr>
            <a:lvl7pPr lvl="6" algn="ctr">
              <a:lnSpc>
                <a:spcPct val="100000"/>
              </a:lnSpc>
              <a:spcBef>
                <a:spcPts val="0"/>
              </a:spcBef>
              <a:spcAft>
                <a:spcPts val="0"/>
              </a:spcAft>
              <a:buSzPts val="2800"/>
              <a:buFont typeface="Arial"/>
              <a:buNone/>
              <a:defRPr sz="2800"/>
            </a:lvl7pPr>
            <a:lvl8pPr lvl="7" algn="ctr">
              <a:lnSpc>
                <a:spcPct val="100000"/>
              </a:lnSpc>
              <a:spcBef>
                <a:spcPts val="0"/>
              </a:spcBef>
              <a:spcAft>
                <a:spcPts val="0"/>
              </a:spcAft>
              <a:buSzPts val="2800"/>
              <a:buFont typeface="Arial"/>
              <a:buNone/>
              <a:defRPr sz="2800"/>
            </a:lvl8pPr>
            <a:lvl9pPr lvl="8" algn="ctr">
              <a:lnSpc>
                <a:spcPct val="100000"/>
              </a:lnSpc>
              <a:spcBef>
                <a:spcPts val="0"/>
              </a:spcBef>
              <a:spcAft>
                <a:spcPts val="0"/>
              </a:spcAft>
              <a:buSzPts val="2800"/>
              <a:buFont typeface="Arial"/>
              <a:buNone/>
              <a:defRPr sz="2800"/>
            </a:lvl9pPr>
          </a:lstStyle>
          <a:p/>
        </p:txBody>
      </p:sp>
      <p:sp>
        <p:nvSpPr>
          <p:cNvPr id="12" name="Google Shape;12;p2"/>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257704" y="2299346"/>
            <a:ext cx="7044600" cy="40814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Font typeface="Arial"/>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Google Shape;46;p11"/>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algn="ctr">
              <a:lnSpc>
                <a:spcPct val="115000"/>
              </a:lnSpc>
              <a:spcBef>
                <a:spcPts val="0"/>
              </a:spcBef>
              <a:spcAft>
                <a:spcPts val="0"/>
              </a:spcAft>
              <a:buSzPts val="1800"/>
              <a:buFont typeface="Arial"/>
              <a:buNone/>
              <a:defRPr/>
            </a:lvl1pPr>
            <a:lvl2pPr indent="-228600" lvl="1" marL="914400" algn="ctr">
              <a:lnSpc>
                <a:spcPct val="115000"/>
              </a:lnSpc>
              <a:spcBef>
                <a:spcPts val="1600"/>
              </a:spcBef>
              <a:spcAft>
                <a:spcPts val="0"/>
              </a:spcAft>
              <a:buSzPts val="1400"/>
              <a:buFont typeface="Arial"/>
              <a:buNone/>
              <a:defRPr/>
            </a:lvl2pPr>
            <a:lvl3pPr indent="-228600" lvl="2" marL="1371600" algn="ctr">
              <a:lnSpc>
                <a:spcPct val="115000"/>
              </a:lnSpc>
              <a:spcBef>
                <a:spcPts val="1600"/>
              </a:spcBef>
              <a:spcAft>
                <a:spcPts val="0"/>
              </a:spcAft>
              <a:buSzPts val="1400"/>
              <a:buFont typeface="Arial"/>
              <a:buNone/>
              <a:defRPr/>
            </a:lvl3pPr>
            <a:lvl4pPr indent="-228600" lvl="3" marL="1828800" algn="ctr">
              <a:lnSpc>
                <a:spcPct val="115000"/>
              </a:lnSpc>
              <a:spcBef>
                <a:spcPts val="1600"/>
              </a:spcBef>
              <a:spcAft>
                <a:spcPts val="0"/>
              </a:spcAft>
              <a:buSzPts val="1400"/>
              <a:buFont typeface="Arial"/>
              <a:buNone/>
              <a:defRPr/>
            </a:lvl4pPr>
            <a:lvl5pPr indent="-228600" lvl="4" marL="2286000" algn="ctr">
              <a:lnSpc>
                <a:spcPct val="115000"/>
              </a:lnSpc>
              <a:spcBef>
                <a:spcPts val="1600"/>
              </a:spcBef>
              <a:spcAft>
                <a:spcPts val="0"/>
              </a:spcAft>
              <a:buSzPts val="1400"/>
              <a:buFont typeface="Arial"/>
              <a:buNone/>
              <a:defRPr/>
            </a:lvl5pPr>
            <a:lvl6pPr indent="-228600" lvl="5" marL="2743200" algn="ctr">
              <a:lnSpc>
                <a:spcPct val="115000"/>
              </a:lnSpc>
              <a:spcBef>
                <a:spcPts val="1600"/>
              </a:spcBef>
              <a:spcAft>
                <a:spcPts val="0"/>
              </a:spcAft>
              <a:buSzPts val="1400"/>
              <a:buFont typeface="Arial"/>
              <a:buNone/>
              <a:defRPr/>
            </a:lvl6pPr>
            <a:lvl7pPr indent="-228600" lvl="6" marL="3200400" algn="ctr">
              <a:lnSpc>
                <a:spcPct val="115000"/>
              </a:lnSpc>
              <a:spcBef>
                <a:spcPts val="1600"/>
              </a:spcBef>
              <a:spcAft>
                <a:spcPts val="0"/>
              </a:spcAft>
              <a:buSzPts val="1400"/>
              <a:buFont typeface="Arial"/>
              <a:buNone/>
              <a:defRPr/>
            </a:lvl7pPr>
            <a:lvl8pPr indent="-228600" lvl="7" marL="3657600" algn="ctr">
              <a:lnSpc>
                <a:spcPct val="115000"/>
              </a:lnSpc>
              <a:spcBef>
                <a:spcPts val="1600"/>
              </a:spcBef>
              <a:spcAft>
                <a:spcPts val="0"/>
              </a:spcAft>
              <a:buSzPts val="1400"/>
              <a:buFont typeface="Arial"/>
              <a:buNone/>
              <a:defRPr/>
            </a:lvl8pPr>
            <a:lvl9pPr indent="-228600" lvl="8" marL="4114800" algn="ctr">
              <a:lnSpc>
                <a:spcPct val="115000"/>
              </a:lnSpc>
              <a:spcBef>
                <a:spcPts val="1600"/>
              </a:spcBef>
              <a:spcAft>
                <a:spcPts val="1600"/>
              </a:spcAft>
              <a:buSzPts val="1400"/>
              <a:buFont typeface="Arial"/>
              <a:buNone/>
              <a:defRPr/>
            </a:lvl9pPr>
          </a:lstStyle>
          <a:p/>
        </p:txBody>
      </p:sp>
      <p:sp>
        <p:nvSpPr>
          <p:cNvPr id="47" name="Google Shape;47;p11"/>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4" y="4471058"/>
            <a:ext cx="7044600" cy="1749899"/>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Font typeface="Arial"/>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19" name="Google Shape;19;p4"/>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4" name="Google Shape;24;p5"/>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257704" y="1154948"/>
            <a:ext cx="2321699" cy="1570799"/>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Font typeface="Arial"/>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4" y="2888617"/>
            <a:ext cx="2321699" cy="66090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200"/>
              <a:buFont typeface="Arial"/>
              <a:buNone/>
              <a:defRPr sz="12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31" name="Google Shape;31;p7"/>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05324" y="935744"/>
            <a:ext cx="5264699" cy="8503799"/>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Font typeface="Arial"/>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3780000" y="-259"/>
            <a:ext cx="3779999" cy="10691999"/>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7" y="2563450"/>
            <a:ext cx="3344399" cy="30812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Font typeface="Arial"/>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7" y="5826864"/>
            <a:ext cx="3344399" cy="2567399"/>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Font typeface="Arial"/>
              <a:buNone/>
              <a:defRPr sz="2100"/>
            </a:lvl1pPr>
            <a:lvl2pPr lvl="1" algn="ctr">
              <a:lnSpc>
                <a:spcPct val="100000"/>
              </a:lnSpc>
              <a:spcBef>
                <a:spcPts val="0"/>
              </a:spcBef>
              <a:spcAft>
                <a:spcPts val="0"/>
              </a:spcAft>
              <a:buSzPts val="2100"/>
              <a:buFont typeface="Arial"/>
              <a:buNone/>
              <a:defRPr sz="2100"/>
            </a:lvl2pPr>
            <a:lvl3pPr lvl="2" algn="ctr">
              <a:lnSpc>
                <a:spcPct val="100000"/>
              </a:lnSpc>
              <a:spcBef>
                <a:spcPts val="0"/>
              </a:spcBef>
              <a:spcAft>
                <a:spcPts val="0"/>
              </a:spcAft>
              <a:buSzPts val="2100"/>
              <a:buFont typeface="Arial"/>
              <a:buNone/>
              <a:defRPr sz="2100"/>
            </a:lvl3pPr>
            <a:lvl4pPr lvl="3" algn="ctr">
              <a:lnSpc>
                <a:spcPct val="100000"/>
              </a:lnSpc>
              <a:spcBef>
                <a:spcPts val="0"/>
              </a:spcBef>
              <a:spcAft>
                <a:spcPts val="0"/>
              </a:spcAft>
              <a:buSzPts val="2100"/>
              <a:buFont typeface="Arial"/>
              <a:buNone/>
              <a:defRPr sz="2100"/>
            </a:lvl4pPr>
            <a:lvl5pPr lvl="4" algn="ctr">
              <a:lnSpc>
                <a:spcPct val="100000"/>
              </a:lnSpc>
              <a:spcBef>
                <a:spcPts val="0"/>
              </a:spcBef>
              <a:spcAft>
                <a:spcPts val="0"/>
              </a:spcAft>
              <a:buSzPts val="2100"/>
              <a:buFont typeface="Arial"/>
              <a:buNone/>
              <a:defRPr sz="2100"/>
            </a:lvl5pPr>
            <a:lvl6pPr lvl="5" algn="ctr">
              <a:lnSpc>
                <a:spcPct val="100000"/>
              </a:lnSpc>
              <a:spcBef>
                <a:spcPts val="0"/>
              </a:spcBef>
              <a:spcAft>
                <a:spcPts val="0"/>
              </a:spcAft>
              <a:buSzPts val="2100"/>
              <a:buFont typeface="Arial"/>
              <a:buNone/>
              <a:defRPr sz="2100"/>
            </a:lvl6pPr>
            <a:lvl7pPr lvl="6" algn="ctr">
              <a:lnSpc>
                <a:spcPct val="100000"/>
              </a:lnSpc>
              <a:spcBef>
                <a:spcPts val="0"/>
              </a:spcBef>
              <a:spcAft>
                <a:spcPts val="0"/>
              </a:spcAft>
              <a:buSzPts val="2100"/>
              <a:buFont typeface="Arial"/>
              <a:buNone/>
              <a:defRPr sz="2100"/>
            </a:lvl7pPr>
            <a:lvl8pPr lvl="7" algn="ctr">
              <a:lnSpc>
                <a:spcPct val="100000"/>
              </a:lnSpc>
              <a:spcBef>
                <a:spcPts val="0"/>
              </a:spcBef>
              <a:spcAft>
                <a:spcPts val="0"/>
              </a:spcAft>
              <a:buSzPts val="2100"/>
              <a:buFont typeface="Arial"/>
              <a:buNone/>
              <a:defRPr sz="2100"/>
            </a:lvl8pPr>
            <a:lvl9pPr lvl="8" algn="ctr">
              <a:lnSpc>
                <a:spcPct val="100000"/>
              </a:lnSpc>
              <a:spcBef>
                <a:spcPts val="0"/>
              </a:spcBef>
              <a:spcAft>
                <a:spcPts val="0"/>
              </a:spcAft>
              <a:buSzPts val="2100"/>
              <a:buFont typeface="Arial"/>
              <a:buNone/>
              <a:defRPr sz="2100"/>
            </a:lvl9pPr>
          </a:lstStyle>
          <a:p/>
        </p:txBody>
      </p:sp>
      <p:sp>
        <p:nvSpPr>
          <p:cNvPr id="39" name="Google Shape;39;p9"/>
          <p:cNvSpPr txBox="1"/>
          <p:nvPr>
            <p:ph idx="2" type="body"/>
          </p:nvPr>
        </p:nvSpPr>
        <p:spPr>
          <a:xfrm>
            <a:off x="4083838" y="1505163"/>
            <a:ext cx="3172199" cy="7681200"/>
          </a:xfrm>
          <a:prstGeom prst="rect">
            <a:avLst/>
          </a:prstGeom>
          <a:noFill/>
          <a:ln>
            <a:noFill/>
          </a:ln>
        </p:spPr>
        <p:txBody>
          <a:bodyPr anchorCtr="0" anchor="ctr"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40" name="Google Shape;40;p9"/>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257704" y="8794266"/>
            <a:ext cx="4959600" cy="1257899"/>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Font typeface="Arial"/>
              <a:buNone/>
              <a:defRPr/>
            </a:lvl1pPr>
            <a:lvl2pPr indent="-228600" lvl="1" marL="914400" algn="l">
              <a:lnSpc>
                <a:spcPct val="115000"/>
              </a:lnSpc>
              <a:spcBef>
                <a:spcPts val="0"/>
              </a:spcBef>
              <a:spcAft>
                <a:spcPts val="0"/>
              </a:spcAft>
              <a:buSzPts val="1800"/>
              <a:buNone/>
              <a:defRPr/>
            </a:lvl2pPr>
            <a:lvl3pPr indent="-228600" lvl="2" marL="1371600" algn="l">
              <a:lnSpc>
                <a:spcPct val="115000"/>
              </a:lnSpc>
              <a:spcBef>
                <a:spcPts val="1600"/>
              </a:spcBef>
              <a:spcAft>
                <a:spcPts val="0"/>
              </a:spcAft>
              <a:buSzPts val="1800"/>
              <a:buNone/>
              <a:defRPr/>
            </a:lvl3pPr>
            <a:lvl4pPr indent="-228600" lvl="3" marL="1828800" algn="l">
              <a:lnSpc>
                <a:spcPct val="115000"/>
              </a:lnSpc>
              <a:spcBef>
                <a:spcPts val="1600"/>
              </a:spcBef>
              <a:spcAft>
                <a:spcPts val="0"/>
              </a:spcAft>
              <a:buSzPts val="1800"/>
              <a:buNone/>
              <a:defRPr/>
            </a:lvl4pPr>
            <a:lvl5pPr indent="-228600" lvl="4" marL="2286000" algn="l">
              <a:lnSpc>
                <a:spcPct val="115000"/>
              </a:lnSpc>
              <a:spcBef>
                <a:spcPts val="1600"/>
              </a:spcBef>
              <a:spcAft>
                <a:spcPts val="0"/>
              </a:spcAft>
              <a:buSzPts val="1800"/>
              <a:buNone/>
              <a:defRPr/>
            </a:lvl5pPr>
            <a:lvl6pPr indent="-228600" lvl="5" marL="2743200" algn="l">
              <a:lnSpc>
                <a:spcPct val="115000"/>
              </a:lnSpc>
              <a:spcBef>
                <a:spcPts val="1600"/>
              </a:spcBef>
              <a:spcAft>
                <a:spcPts val="0"/>
              </a:spcAft>
              <a:buSzPts val="1800"/>
              <a:buNone/>
              <a:defRPr/>
            </a:lvl6pPr>
            <a:lvl7pPr indent="-228600" lvl="6" marL="3200400" algn="l">
              <a:lnSpc>
                <a:spcPct val="115000"/>
              </a:lnSpc>
              <a:spcBef>
                <a:spcPts val="1600"/>
              </a:spcBef>
              <a:spcAft>
                <a:spcPts val="0"/>
              </a:spcAft>
              <a:buSzPts val="1800"/>
              <a:buNone/>
              <a:defRPr/>
            </a:lvl7pPr>
            <a:lvl8pPr indent="-228600" lvl="7" marL="3657600" algn="l">
              <a:lnSpc>
                <a:spcPct val="115000"/>
              </a:lnSpc>
              <a:spcBef>
                <a:spcPts val="1600"/>
              </a:spcBef>
              <a:spcAft>
                <a:spcPts val="0"/>
              </a:spcAft>
              <a:buSzPts val="1800"/>
              <a:buNone/>
              <a:defRPr/>
            </a:lvl8pPr>
            <a:lvl9pPr indent="-228600" lvl="8" marL="4114800" algn="l">
              <a:lnSpc>
                <a:spcPct val="115000"/>
              </a:lnSpc>
              <a:spcBef>
                <a:spcPts val="1600"/>
              </a:spcBef>
              <a:spcAft>
                <a:spcPts val="1600"/>
              </a:spcAft>
              <a:buSzPts val="1800"/>
              <a:buNone/>
              <a:defRPr/>
            </a:lvl9pPr>
          </a:lstStyle>
          <a:p/>
        </p:txBody>
      </p:sp>
      <p:sp>
        <p:nvSpPr>
          <p:cNvPr id="43" name="Google Shape;43;p10"/>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7" name="Google Shape;7;p1"/>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55" name="Google Shape;55;p13"/>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pic>
        <p:nvPicPr>
          <p:cNvPr id="60" name="Google Shape;60;p14"/>
          <p:cNvPicPr preferRelativeResize="0"/>
          <p:nvPr/>
        </p:nvPicPr>
        <p:blipFill rotWithShape="1">
          <a:blip r:embed="rId3">
            <a:alphaModFix/>
          </a:blip>
          <a:srcRect b="0" l="14643" r="14649" t="0"/>
          <a:stretch/>
        </p:blipFill>
        <p:spPr>
          <a:xfrm>
            <a:off x="0" y="0"/>
            <a:ext cx="7560001" cy="10691999"/>
          </a:xfrm>
          <a:prstGeom prst="rect">
            <a:avLst/>
          </a:prstGeom>
          <a:noFill/>
          <a:ln>
            <a:noFill/>
          </a:ln>
        </p:spPr>
      </p:pic>
      <p:sp>
        <p:nvSpPr>
          <p:cNvPr id="61" name="Google Shape;61;p14"/>
          <p:cNvSpPr/>
          <p:nvPr/>
        </p:nvSpPr>
        <p:spPr>
          <a:xfrm>
            <a:off x="157575" y="1705150"/>
            <a:ext cx="3422700" cy="471899"/>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800"/>
              <a:buFont typeface="Impact"/>
              <a:buNone/>
            </a:pPr>
            <a:r>
              <a:rPr b="0" i="0" lang="de" sz="1800" u="none" cap="none" strike="noStrike">
                <a:solidFill>
                  <a:srgbClr val="FFFFFF"/>
                </a:solidFill>
                <a:latin typeface="Impact"/>
                <a:ea typeface="Impact"/>
                <a:cs typeface="Impact"/>
                <a:sym typeface="Impact"/>
              </a:rPr>
              <a:t>Preis 8,- Euro</a:t>
            </a:r>
            <a:endParaRPr/>
          </a:p>
          <a:p>
            <a:pPr indent="0" lvl="0" marL="0" marR="0" rtl="0" algn="l">
              <a:lnSpc>
                <a:spcPct val="100000"/>
              </a:lnSpc>
              <a:spcBef>
                <a:spcPts val="0"/>
              </a:spcBef>
              <a:spcAft>
                <a:spcPts val="0"/>
              </a:spcAft>
              <a:buClr>
                <a:srgbClr val="FFFFFF"/>
              </a:buClr>
              <a:buSzPts val="1800"/>
              <a:buFont typeface="Impact"/>
              <a:buNone/>
            </a:pPr>
            <a:r>
              <a:rPr b="0" i="0" lang="de" sz="1800" u="none" cap="none" strike="noStrike">
                <a:solidFill>
                  <a:srgbClr val="FFFFFF"/>
                </a:solidFill>
                <a:latin typeface="Impact"/>
                <a:ea typeface="Impact"/>
                <a:cs typeface="Impact"/>
                <a:sym typeface="Impact"/>
              </a:rPr>
              <a:t>1. Auflage</a:t>
            </a:r>
            <a:endParaRPr/>
          </a:p>
        </p:txBody>
      </p:sp>
      <p:pic>
        <p:nvPicPr>
          <p:cNvPr id="62" name="Google Shape;62;p14"/>
          <p:cNvPicPr preferRelativeResize="0"/>
          <p:nvPr/>
        </p:nvPicPr>
        <p:blipFill rotWithShape="1">
          <a:blip r:embed="rId3">
            <a:alphaModFix/>
          </a:blip>
          <a:srcRect b="16626" l="0" r="0" t="16626"/>
          <a:stretch/>
        </p:blipFill>
        <p:spPr>
          <a:xfrm rot="17">
            <a:off x="251542" y="8064207"/>
            <a:ext cx="1907318" cy="1273033"/>
          </a:xfrm>
          <a:prstGeom prst="rect">
            <a:avLst/>
          </a:prstGeom>
          <a:noFill/>
          <a:ln cap="flat" cmpd="sng" w="76200">
            <a:solidFill>
              <a:srgbClr val="FFFFFF"/>
            </a:solidFill>
            <a:prstDash val="solid"/>
            <a:round/>
            <a:headEnd len="sm" w="sm" type="none"/>
            <a:tailEnd len="sm" w="sm" type="none"/>
          </a:ln>
        </p:spPr>
      </p:pic>
      <p:sp>
        <p:nvSpPr>
          <p:cNvPr id="63" name="Google Shape;63;p14"/>
          <p:cNvSpPr/>
          <p:nvPr/>
        </p:nvSpPr>
        <p:spPr>
          <a:xfrm>
            <a:off x="159000" y="10006050"/>
            <a:ext cx="72420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1500"/>
              <a:buFont typeface="Impact"/>
              <a:buNone/>
            </a:pPr>
            <a:r>
              <a:rPr b="0" i="0" lang="de" sz="1500" u="none" cap="none" strike="noStrike">
                <a:solidFill>
                  <a:srgbClr val="FFFFFF"/>
                </a:solidFill>
                <a:latin typeface="Impact"/>
                <a:ea typeface="Impact"/>
                <a:cs typeface="Impact"/>
                <a:sym typeface="Impact"/>
              </a:rPr>
              <a:t>++ Exklusive Interviews ++ Unveröffentichte Jugendfotos ++ Erste Fotos vom Nachwuchs ++ </a:t>
            </a:r>
            <a:endParaRPr/>
          </a:p>
        </p:txBody>
      </p:sp>
      <p:sp>
        <p:nvSpPr>
          <p:cNvPr id="64" name="Google Shape;64;p14"/>
          <p:cNvSpPr/>
          <p:nvPr/>
        </p:nvSpPr>
        <p:spPr>
          <a:xfrm>
            <a:off x="0" y="4149850"/>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Alles über die Hochzeit des Jahres</a:t>
            </a:r>
            <a:endParaRPr/>
          </a:p>
        </p:txBody>
      </p:sp>
      <p:sp>
        <p:nvSpPr>
          <p:cNvPr id="65" name="Google Shape;65;p14"/>
          <p:cNvSpPr/>
          <p:nvPr/>
        </p:nvSpPr>
        <p:spPr>
          <a:xfrm>
            <a:off x="455675" y="4906625"/>
            <a:ext cx="1676399"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Exklusive Fotostory</a:t>
            </a:r>
            <a:endParaRPr/>
          </a:p>
        </p:txBody>
      </p:sp>
      <p:sp>
        <p:nvSpPr>
          <p:cNvPr id="66" name="Google Shape;66;p14"/>
          <p:cNvSpPr/>
          <p:nvPr/>
        </p:nvSpPr>
        <p:spPr>
          <a:xfrm>
            <a:off x="713325" y="5663400"/>
            <a:ext cx="2311199"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So lernten sie sich kennen</a:t>
            </a:r>
            <a:endParaRPr/>
          </a:p>
        </p:txBody>
      </p:sp>
      <p:sp>
        <p:nvSpPr>
          <p:cNvPr id="67" name="Google Shape;67;p14"/>
          <p:cNvSpPr/>
          <p:nvPr/>
        </p:nvSpPr>
        <p:spPr>
          <a:xfrm>
            <a:off x="0" y="6420175"/>
            <a:ext cx="25152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Fotos: Junggesellenabschied</a:t>
            </a:r>
            <a:endParaRPr/>
          </a:p>
        </p:txBody>
      </p:sp>
      <p:sp>
        <p:nvSpPr>
          <p:cNvPr id="68" name="Google Shape;68;p14"/>
          <p:cNvSpPr/>
          <p:nvPr/>
        </p:nvSpPr>
        <p:spPr>
          <a:xfrm>
            <a:off x="251550" y="272150"/>
            <a:ext cx="7071596" cy="1098550"/>
          </a:xfrm>
          <a:prstGeom prst="rect">
            <a:avLst/>
          </a:prstGeom>
        </p:spPr>
        <p:txBody>
          <a:bodyPr>
            <a:prstTxWarp prst="textPlain"/>
          </a:bodyPr>
          <a:lstStyle/>
          <a:p>
            <a:pPr lvl="0" algn="ctr"/>
            <a:r>
              <a:rPr b="0" i="0">
                <a:ln cap="flat" cmpd="sng" w="9525">
                  <a:solidFill>
                    <a:schemeClr val="dk2"/>
                  </a:solidFill>
                  <a:prstDash val="solid"/>
                  <a:round/>
                  <a:headEnd len="sm" w="sm" type="none"/>
                  <a:tailEnd len="sm" w="sm" type="none"/>
                </a:ln>
                <a:solidFill>
                  <a:srgbClr val="FFFFFF"/>
                </a:solidFill>
                <a:latin typeface="Lato"/>
              </a:rPr>
              <a:t>HOCHZEIT</a:t>
            </a:r>
          </a:p>
        </p:txBody>
      </p:sp>
      <p:sp>
        <p:nvSpPr>
          <p:cNvPr id="69" name="Google Shape;69;p14"/>
          <p:cNvSpPr/>
          <p:nvPr/>
        </p:nvSpPr>
        <p:spPr>
          <a:xfrm>
            <a:off x="251550" y="1480925"/>
            <a:ext cx="7071599" cy="113999"/>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 name="Google Shape;70;p14"/>
          <p:cNvSpPr/>
          <p:nvPr/>
        </p:nvSpPr>
        <p:spPr>
          <a:xfrm>
            <a:off x="4095875" y="1705150"/>
            <a:ext cx="3303599" cy="471899"/>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800"/>
              <a:buFont typeface="Impact"/>
              <a:buNone/>
            </a:pPr>
            <a:r>
              <a:rPr b="0" i="0" lang="de" sz="1800" u="none" cap="none" strike="noStrike">
                <a:solidFill>
                  <a:srgbClr val="FFFFFF"/>
                </a:solidFill>
                <a:latin typeface="Impact"/>
                <a:ea typeface="Impact"/>
                <a:cs typeface="Impact"/>
                <a:sym typeface="Impact"/>
              </a:rPr>
              <a:t>Das moderne Magazin </a:t>
            </a:r>
            <a:endParaRPr/>
          </a:p>
          <a:p>
            <a:pPr indent="0" lvl="0" marL="0" marR="0" rtl="0" algn="r">
              <a:lnSpc>
                <a:spcPct val="100000"/>
              </a:lnSpc>
              <a:spcBef>
                <a:spcPts val="0"/>
              </a:spcBef>
              <a:spcAft>
                <a:spcPts val="0"/>
              </a:spcAft>
              <a:buClr>
                <a:srgbClr val="FFFFFF"/>
              </a:buClr>
              <a:buSzPts val="1800"/>
              <a:buFont typeface="Impact"/>
              <a:buNone/>
            </a:pPr>
            <a:r>
              <a:rPr b="0" i="0" lang="de" sz="1800" u="none" cap="none" strike="noStrike">
                <a:solidFill>
                  <a:srgbClr val="FFFFFF"/>
                </a:solidFill>
                <a:latin typeface="Impact"/>
                <a:ea typeface="Impact"/>
                <a:cs typeface="Impact"/>
                <a:sym typeface="Impact"/>
              </a:rPr>
              <a:t>für moderne Paare</a:t>
            </a:r>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pic>
        <p:nvPicPr>
          <p:cNvPr id="75" name="Google Shape;75;p15"/>
          <p:cNvPicPr preferRelativeResize="0"/>
          <p:nvPr/>
        </p:nvPicPr>
        <p:blipFill rotWithShape="1">
          <a:blip r:embed="rId3">
            <a:alphaModFix/>
          </a:blip>
          <a:srcRect b="25136" l="0" r="0" t="25135"/>
          <a:stretch/>
        </p:blipFill>
        <p:spPr>
          <a:xfrm>
            <a:off x="0" y="0"/>
            <a:ext cx="7560001" cy="3759298"/>
          </a:xfrm>
          <a:prstGeom prst="rect">
            <a:avLst/>
          </a:prstGeom>
          <a:noFill/>
          <a:ln>
            <a:noFill/>
          </a:ln>
        </p:spPr>
      </p:pic>
      <p:sp>
        <p:nvSpPr>
          <p:cNvPr id="76" name="Google Shape;76;p15"/>
          <p:cNvSpPr/>
          <p:nvPr/>
        </p:nvSpPr>
        <p:spPr>
          <a:xfrm>
            <a:off x="0" y="4149850"/>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Inhalt</a:t>
            </a:r>
            <a:endParaRPr/>
          </a:p>
        </p:txBody>
      </p:sp>
      <p:sp>
        <p:nvSpPr>
          <p:cNvPr id="77" name="Google Shape;77;p15"/>
          <p:cNvSpPr txBox="1"/>
          <p:nvPr/>
        </p:nvSpPr>
        <p:spPr>
          <a:xfrm>
            <a:off x="390575" y="4963550"/>
            <a:ext cx="6737400" cy="1806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Ren.All each tun! Gundherzl ich englück. Wunsch siege "hör enzu" denwen. Igenau ser wähl, Tendie heraus. Gef und enha, Bendass diesk eing ewöhn, li cherbl Indtex tist. Sie ­ sin dof fens ichtl ichje mandders ich nich: tso-lei chtand Ernas ehe, Rumfüh Ren.</a:t>
            </a:r>
            <a:endParaRPr/>
          </a:p>
        </p:txBody>
      </p:sp>
      <p:sp>
        <p:nvSpPr>
          <p:cNvPr id="78" name="Google Shape;78;p15"/>
          <p:cNvSpPr/>
          <p:nvPr/>
        </p:nvSpPr>
        <p:spPr>
          <a:xfrm>
            <a:off x="4793400" y="7231575"/>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Impressum</a:t>
            </a:r>
            <a:endParaRPr/>
          </a:p>
        </p:txBody>
      </p:sp>
      <p:sp>
        <p:nvSpPr>
          <p:cNvPr id="79" name="Google Shape;79;p15"/>
          <p:cNvSpPr txBox="1"/>
          <p:nvPr/>
        </p:nvSpPr>
        <p:spPr>
          <a:xfrm>
            <a:off x="411300" y="8165200"/>
            <a:ext cx="6737400" cy="1806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a:t>
            </a:r>
            <a:endParaRPr/>
          </a:p>
        </p:txBody>
      </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p:nvPr/>
        </p:nvSpPr>
        <p:spPr>
          <a:xfrm>
            <a:off x="4793400" y="4125475"/>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Vorwort</a:t>
            </a:r>
            <a:endParaRPr/>
          </a:p>
        </p:txBody>
      </p:sp>
      <p:sp>
        <p:nvSpPr>
          <p:cNvPr id="85" name="Google Shape;85;p16"/>
          <p:cNvSpPr txBox="1"/>
          <p:nvPr/>
        </p:nvSpPr>
        <p:spPr>
          <a:xfrm>
            <a:off x="390575" y="4963550"/>
            <a:ext cx="6737400" cy="5272799"/>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a:t>
            </a:r>
            <a:endParaRPr/>
          </a:p>
        </p:txBody>
      </p:sp>
      <p:pic>
        <p:nvPicPr>
          <p:cNvPr id="86" name="Google Shape;86;p16"/>
          <p:cNvPicPr preferRelativeResize="0"/>
          <p:nvPr/>
        </p:nvPicPr>
        <p:blipFill rotWithShape="1">
          <a:blip r:embed="rId3">
            <a:alphaModFix/>
          </a:blip>
          <a:srcRect b="25136" l="0" r="0" t="25135"/>
          <a:stretch/>
        </p:blipFill>
        <p:spPr>
          <a:xfrm>
            <a:off x="0" y="0"/>
            <a:ext cx="7560001" cy="3759298"/>
          </a:xfrm>
          <a:prstGeom prst="rect">
            <a:avLst/>
          </a:prstGeom>
          <a:noFill/>
          <a:ln>
            <a:noFill/>
          </a:ln>
        </p:spPr>
      </p:pic>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pic>
        <p:nvPicPr>
          <p:cNvPr id="91" name="Google Shape;91;p17"/>
          <p:cNvPicPr preferRelativeResize="0"/>
          <p:nvPr/>
        </p:nvPicPr>
        <p:blipFill rotWithShape="1">
          <a:blip r:embed="rId3">
            <a:alphaModFix/>
          </a:blip>
          <a:srcRect b="25136" l="0" r="0" t="25135"/>
          <a:stretch/>
        </p:blipFill>
        <p:spPr>
          <a:xfrm>
            <a:off x="0" y="0"/>
            <a:ext cx="7560001" cy="3759298"/>
          </a:xfrm>
          <a:prstGeom prst="rect">
            <a:avLst/>
          </a:prstGeom>
          <a:noFill/>
          <a:ln>
            <a:noFill/>
          </a:ln>
        </p:spPr>
      </p:pic>
      <p:sp>
        <p:nvSpPr>
          <p:cNvPr id="92" name="Google Shape;92;p17"/>
          <p:cNvSpPr/>
          <p:nvPr/>
        </p:nvSpPr>
        <p:spPr>
          <a:xfrm>
            <a:off x="0" y="4173250"/>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Steckbrief: Die Braut</a:t>
            </a:r>
            <a:endParaRPr/>
          </a:p>
        </p:txBody>
      </p:sp>
      <p:sp>
        <p:nvSpPr>
          <p:cNvPr id="93" name="Google Shape;93;p17"/>
          <p:cNvSpPr txBox="1"/>
          <p:nvPr/>
        </p:nvSpPr>
        <p:spPr>
          <a:xfrm>
            <a:off x="390575" y="4963550"/>
            <a:ext cx="6737400" cy="1806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Ren.All each tun! Gundherzl ich englück. Wunsch siege "hör enzu" denwen. Igenau ser wähl, Tendie heraus. Gef und enha, Bendass diesk eing ewöhn, li cherbl Indtex tist. Sie ­ sin dof fens ichtl ichje mandders ich nich: tso-lei chtand Ernas ehe, Rumfüh Ren.</a:t>
            </a:r>
            <a:endParaRPr/>
          </a:p>
        </p:txBody>
      </p:sp>
      <p:sp>
        <p:nvSpPr>
          <p:cNvPr id="94" name="Google Shape;94;p17"/>
          <p:cNvSpPr/>
          <p:nvPr/>
        </p:nvSpPr>
        <p:spPr>
          <a:xfrm>
            <a:off x="0" y="7279350"/>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Das sagt Sie über Ihn:</a:t>
            </a:r>
            <a:endParaRPr/>
          </a:p>
        </p:txBody>
      </p:sp>
      <p:sp>
        <p:nvSpPr>
          <p:cNvPr id="95" name="Google Shape;95;p17"/>
          <p:cNvSpPr txBox="1"/>
          <p:nvPr/>
        </p:nvSpPr>
        <p:spPr>
          <a:xfrm>
            <a:off x="411300" y="8165200"/>
            <a:ext cx="6737400" cy="1806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a:t>
            </a:r>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pic>
        <p:nvPicPr>
          <p:cNvPr id="100" name="Google Shape;100;p18"/>
          <p:cNvPicPr preferRelativeResize="0"/>
          <p:nvPr/>
        </p:nvPicPr>
        <p:blipFill rotWithShape="1">
          <a:blip r:embed="rId3">
            <a:alphaModFix/>
          </a:blip>
          <a:srcRect b="25136" l="0" r="0" t="25135"/>
          <a:stretch/>
        </p:blipFill>
        <p:spPr>
          <a:xfrm>
            <a:off x="0" y="0"/>
            <a:ext cx="7560001" cy="3759298"/>
          </a:xfrm>
          <a:prstGeom prst="rect">
            <a:avLst/>
          </a:prstGeom>
          <a:noFill/>
          <a:ln>
            <a:noFill/>
          </a:ln>
        </p:spPr>
      </p:pic>
      <p:sp>
        <p:nvSpPr>
          <p:cNvPr id="101" name="Google Shape;101;p18"/>
          <p:cNvSpPr/>
          <p:nvPr/>
        </p:nvSpPr>
        <p:spPr>
          <a:xfrm>
            <a:off x="4793400" y="4173250"/>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Steckbrief: Der Bräutigam</a:t>
            </a:r>
            <a:endParaRPr/>
          </a:p>
        </p:txBody>
      </p:sp>
      <p:sp>
        <p:nvSpPr>
          <p:cNvPr id="102" name="Google Shape;102;p18"/>
          <p:cNvSpPr txBox="1"/>
          <p:nvPr/>
        </p:nvSpPr>
        <p:spPr>
          <a:xfrm>
            <a:off x="390575" y="4963550"/>
            <a:ext cx="6737400" cy="1806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Ren.All each tun! Gundherzl ich englück. Wunsch siege "hör enzu" denwen. Igenau ser wähl, Tendie heraus. Gef und enha, Bendass diesk eing ewöhn, li cherbl Indtex tist. Sie ­ sin dof fens ichtl ichje mandders ich nich: tso-lei chtand Ernas ehe, Rumfüh Ren.</a:t>
            </a:r>
            <a:endParaRPr/>
          </a:p>
        </p:txBody>
      </p:sp>
      <p:sp>
        <p:nvSpPr>
          <p:cNvPr id="103" name="Google Shape;103;p18"/>
          <p:cNvSpPr/>
          <p:nvPr/>
        </p:nvSpPr>
        <p:spPr>
          <a:xfrm>
            <a:off x="4793400" y="7279350"/>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Das sagt Er über Sie:</a:t>
            </a:r>
            <a:endParaRPr/>
          </a:p>
        </p:txBody>
      </p:sp>
      <p:sp>
        <p:nvSpPr>
          <p:cNvPr id="104" name="Google Shape;104;p18"/>
          <p:cNvSpPr txBox="1"/>
          <p:nvPr/>
        </p:nvSpPr>
        <p:spPr>
          <a:xfrm>
            <a:off x="411300" y="8165200"/>
            <a:ext cx="6737400" cy="1806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a:t>
            </a:r>
            <a:endParaRPr/>
          </a:p>
        </p:txBody>
      </p: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pic>
        <p:nvPicPr>
          <p:cNvPr id="109" name="Google Shape;109;p19"/>
          <p:cNvPicPr preferRelativeResize="0"/>
          <p:nvPr/>
        </p:nvPicPr>
        <p:blipFill rotWithShape="1">
          <a:blip r:embed="rId3">
            <a:alphaModFix/>
          </a:blip>
          <a:srcRect b="25136" l="0" r="0" t="25135"/>
          <a:stretch/>
        </p:blipFill>
        <p:spPr>
          <a:xfrm>
            <a:off x="0" y="0"/>
            <a:ext cx="7560001" cy="3759298"/>
          </a:xfrm>
          <a:prstGeom prst="rect">
            <a:avLst/>
          </a:prstGeom>
          <a:noFill/>
          <a:ln>
            <a:noFill/>
          </a:ln>
        </p:spPr>
      </p:pic>
      <p:sp>
        <p:nvSpPr>
          <p:cNvPr id="110" name="Google Shape;110;p19"/>
          <p:cNvSpPr/>
          <p:nvPr/>
        </p:nvSpPr>
        <p:spPr>
          <a:xfrm>
            <a:off x="0" y="4125475"/>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Interview: Die Eltern von Ihr</a:t>
            </a:r>
            <a:endParaRPr/>
          </a:p>
        </p:txBody>
      </p:sp>
      <p:sp>
        <p:nvSpPr>
          <p:cNvPr id="111" name="Google Shape;111;p19"/>
          <p:cNvSpPr txBox="1"/>
          <p:nvPr/>
        </p:nvSpPr>
        <p:spPr>
          <a:xfrm>
            <a:off x="390575" y="4963550"/>
            <a:ext cx="6737400" cy="53868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Ren.All each tun! Gundherzl ich englück. Wunsch siege "hör enzu" denwen. Igenau ser wähl, Tendie heraus. Gef und enha, Bendass diesk eing ewöhn, li cherbl Indtex tist. Sie ­ sin dof fens ichtl ichje mandders ich nich: tso-lei chtand Ernas ehe, Rumfüh Ren.</a:t>
            </a:r>
            <a:endParaRPr/>
          </a:p>
        </p:txBody>
      </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pic>
        <p:nvPicPr>
          <p:cNvPr id="116" name="Google Shape;116;p20"/>
          <p:cNvPicPr preferRelativeResize="0"/>
          <p:nvPr/>
        </p:nvPicPr>
        <p:blipFill rotWithShape="1">
          <a:blip r:embed="rId3">
            <a:alphaModFix/>
          </a:blip>
          <a:srcRect b="25136" l="0" r="0" t="25135"/>
          <a:stretch/>
        </p:blipFill>
        <p:spPr>
          <a:xfrm>
            <a:off x="0" y="0"/>
            <a:ext cx="7560001" cy="3759298"/>
          </a:xfrm>
          <a:prstGeom prst="rect">
            <a:avLst/>
          </a:prstGeom>
          <a:noFill/>
          <a:ln>
            <a:noFill/>
          </a:ln>
        </p:spPr>
      </p:pic>
      <p:sp>
        <p:nvSpPr>
          <p:cNvPr id="117" name="Google Shape;117;p20"/>
          <p:cNvSpPr txBox="1"/>
          <p:nvPr/>
        </p:nvSpPr>
        <p:spPr>
          <a:xfrm>
            <a:off x="390575" y="4963550"/>
            <a:ext cx="6737400" cy="53868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All each tun! Gundherzl ich englück. Wunsch siege "hör enzu" denwen. Igenau ser wähl, Tendie heraus. Gef und enha, Bendass diesk eing ewöhn, li cherbl Indtex tist. Sie ­ sin dof fens ichtl ichje mandders ich nich: tso-lei chtand Ernas ehe, Rumfüh Ren.All each tun! Gundherzl ich englück. Wunsch siege "hör enzu" denwen. Igenau ser wähl, Tendie heraus. Gef und enha, Bendass diesk eing ewöhn, li cherbl Indtex tist. Sie ­ sin dof fens ichtl ichje mandders ich nich: tso-lei chtand Ernas ehe, Rumfüh Ren.</a:t>
            </a:r>
            <a:endParaRPr/>
          </a:p>
        </p:txBody>
      </p:sp>
      <p:sp>
        <p:nvSpPr>
          <p:cNvPr id="118" name="Google Shape;118;p20"/>
          <p:cNvSpPr/>
          <p:nvPr/>
        </p:nvSpPr>
        <p:spPr>
          <a:xfrm>
            <a:off x="4793400" y="4125475"/>
            <a:ext cx="2766600" cy="471899"/>
          </a:xfrm>
          <a:prstGeom prst="rect">
            <a:avLst/>
          </a:prstGeom>
          <a:solidFill>
            <a:srgbClr val="000000"/>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FFFFFF"/>
              </a:buClr>
              <a:buSzPts val="1400"/>
              <a:buFont typeface="Impact"/>
              <a:buNone/>
            </a:pPr>
            <a:r>
              <a:rPr b="0" i="0" lang="de" sz="1400" u="none" cap="none" strike="noStrike">
                <a:solidFill>
                  <a:srgbClr val="FFFFFF"/>
                </a:solidFill>
                <a:latin typeface="Impact"/>
                <a:ea typeface="Impact"/>
                <a:cs typeface="Impact"/>
                <a:sym typeface="Impact"/>
              </a:rPr>
              <a:t>Interview: Die Eltern von Ihm</a:t>
            </a:r>
            <a:endParaRPr/>
          </a:p>
        </p:txBody>
      </p:sp>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pic>
        <p:nvPicPr>
          <p:cNvPr id="123" name="Google Shape;123;p21"/>
          <p:cNvPicPr preferRelativeResize="0"/>
          <p:nvPr/>
        </p:nvPicPr>
        <p:blipFill rotWithShape="1">
          <a:blip r:embed="rId3">
            <a:alphaModFix/>
          </a:blip>
          <a:srcRect b="0" l="14704" r="14697" t="0"/>
          <a:stretch/>
        </p:blipFill>
        <p:spPr>
          <a:xfrm>
            <a:off x="0" y="-17075"/>
            <a:ext cx="7560001" cy="10709074"/>
          </a:xfrm>
          <a:prstGeom prst="rect">
            <a:avLst/>
          </a:prstGeom>
          <a:noFill/>
          <a:ln>
            <a:noFill/>
          </a:ln>
        </p:spPr>
      </p:pic>
      <p:sp>
        <p:nvSpPr>
          <p:cNvPr id="124" name="Google Shape;124;p21"/>
          <p:cNvSpPr txBox="1"/>
          <p:nvPr/>
        </p:nvSpPr>
        <p:spPr>
          <a:xfrm>
            <a:off x="423125" y="520775"/>
            <a:ext cx="5175000" cy="12041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000"/>
              <a:buFont typeface="Great Vibes"/>
              <a:buNone/>
            </a:pPr>
            <a:r>
              <a:rPr b="0" i="0" lang="de" sz="3000" u="none" cap="none" strike="noStrike">
                <a:solidFill>
                  <a:srgbClr val="000000"/>
                </a:solidFill>
                <a:latin typeface="Great Vibes"/>
                <a:ea typeface="Great Vibes"/>
                <a:cs typeface="Great Vibes"/>
                <a:sym typeface="Great Vibes"/>
              </a:rPr>
              <a:t>Danke das Ihr dabei gewesen seid.</a:t>
            </a:r>
            <a:endParaRPr/>
          </a:p>
        </p:txBody>
      </p:sp>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