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10692000" cx="7560000"/>
  <p:notesSz cx="6858000" cy="9144000"/>
  <p:embeddedFontLst>
    <p:embeddedFont>
      <p:font typeface="Great Vibes"/>
      <p:regular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font" Target="fonts/GreatVibes-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100" u="none" cap="none" strike="noStrike"/>
            </a:lvl1pPr>
            <a:lvl2pPr indent="-228600" lvl="1" marL="914400" marR="0" rtl="0" algn="l">
              <a:spcBef>
                <a:spcPts val="0"/>
              </a:spcBef>
              <a:spcAft>
                <a:spcPts val="0"/>
              </a:spcAft>
              <a:buSzPts val="1400"/>
              <a:buNone/>
              <a:defRPr b="0" i="0" sz="1100" u="none" cap="none" strike="noStrike"/>
            </a:lvl2pPr>
            <a:lvl3pPr indent="-228600" lvl="2" marL="1371600" marR="0" rtl="0" algn="l">
              <a:spcBef>
                <a:spcPts val="0"/>
              </a:spcBef>
              <a:spcAft>
                <a:spcPts val="0"/>
              </a:spcAft>
              <a:buSzPts val="1400"/>
              <a:buNone/>
              <a:defRPr b="0" i="0" sz="1100" u="none" cap="none" strike="noStrike"/>
            </a:lvl3pPr>
            <a:lvl4pPr indent="-228600" lvl="3" marL="1828800" marR="0" rtl="0" algn="l">
              <a:spcBef>
                <a:spcPts val="0"/>
              </a:spcBef>
              <a:spcAft>
                <a:spcPts val="0"/>
              </a:spcAft>
              <a:buSzPts val="1400"/>
              <a:buNone/>
              <a:defRPr b="0" i="0" sz="1100" u="none" cap="none" strike="noStrike"/>
            </a:lvl4pPr>
            <a:lvl5pPr indent="-228600" lvl="4" marL="2286000" marR="0" rtl="0" algn="l">
              <a:spcBef>
                <a:spcPts val="0"/>
              </a:spcBef>
              <a:spcAft>
                <a:spcPts val="0"/>
              </a:spcAft>
              <a:buSzPts val="1400"/>
              <a:buNone/>
              <a:defRPr b="0" i="0" sz="1100" u="none" cap="none" strike="noStrike"/>
            </a:lvl5pPr>
            <a:lvl6pPr indent="-228600" lvl="5" marL="2743200" marR="0" rtl="0" algn="l">
              <a:spcBef>
                <a:spcPts val="0"/>
              </a:spcBef>
              <a:spcAft>
                <a:spcPts val="0"/>
              </a:spcAft>
              <a:buSzPts val="1400"/>
              <a:buNone/>
              <a:defRPr b="0" i="0" sz="1100" u="none" cap="none" strike="noStrike"/>
            </a:lvl6pPr>
            <a:lvl7pPr indent="-228600" lvl="6" marL="3200400" marR="0" rtl="0" algn="l">
              <a:spcBef>
                <a:spcPts val="0"/>
              </a:spcBef>
              <a:spcAft>
                <a:spcPts val="0"/>
              </a:spcAft>
              <a:buSzPts val="1400"/>
              <a:buNone/>
              <a:defRPr b="0" i="0" sz="1100" u="none" cap="none" strike="noStrike"/>
            </a:lvl7pPr>
            <a:lvl8pPr indent="-228600" lvl="7" marL="3657600" marR="0" rtl="0" algn="l">
              <a:spcBef>
                <a:spcPts val="0"/>
              </a:spcBef>
              <a:spcAft>
                <a:spcPts val="0"/>
              </a:spcAft>
              <a:buSzPts val="1400"/>
              <a:buNone/>
              <a:defRPr b="0" i="0" sz="1100" u="none" cap="none" strike="noStrike"/>
            </a:lvl8pPr>
            <a:lvl9pPr indent="-228600" lvl="8" marL="4114800" marR="0" rtl="0" algn="l">
              <a:spcBef>
                <a:spcPts val="0"/>
              </a:spcBef>
              <a:spcAft>
                <a:spcPts val="0"/>
              </a:spcAft>
              <a:buSzPts val="1400"/>
              <a:buNone/>
              <a:defRPr b="0" i="0" sz="11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 name="Google Shape;73;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4: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 name="Google Shape;82;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p5: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9" name="Google Shape;89;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p6: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p7: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8: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p9: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1" y="1547777"/>
            <a:ext cx="7044600" cy="42668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Font typeface="Arial"/>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4" y="5891409"/>
            <a:ext cx="7044600" cy="1647599"/>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Font typeface="Arial"/>
              <a:buNone/>
              <a:defRPr sz="2800"/>
            </a:lvl1pPr>
            <a:lvl2pPr lvl="1" algn="ctr">
              <a:lnSpc>
                <a:spcPct val="100000"/>
              </a:lnSpc>
              <a:spcBef>
                <a:spcPts val="0"/>
              </a:spcBef>
              <a:spcAft>
                <a:spcPts val="0"/>
              </a:spcAft>
              <a:buSzPts val="2800"/>
              <a:buFont typeface="Arial"/>
              <a:buNone/>
              <a:defRPr sz="2800"/>
            </a:lvl2pPr>
            <a:lvl3pPr lvl="2" algn="ctr">
              <a:lnSpc>
                <a:spcPct val="100000"/>
              </a:lnSpc>
              <a:spcBef>
                <a:spcPts val="0"/>
              </a:spcBef>
              <a:spcAft>
                <a:spcPts val="0"/>
              </a:spcAft>
              <a:buSzPts val="2800"/>
              <a:buFont typeface="Arial"/>
              <a:buNone/>
              <a:defRPr sz="2800"/>
            </a:lvl3pPr>
            <a:lvl4pPr lvl="3" algn="ctr">
              <a:lnSpc>
                <a:spcPct val="100000"/>
              </a:lnSpc>
              <a:spcBef>
                <a:spcPts val="0"/>
              </a:spcBef>
              <a:spcAft>
                <a:spcPts val="0"/>
              </a:spcAft>
              <a:buSzPts val="2800"/>
              <a:buFont typeface="Arial"/>
              <a:buNone/>
              <a:defRPr sz="2800"/>
            </a:lvl4pPr>
            <a:lvl5pPr lvl="4" algn="ctr">
              <a:lnSpc>
                <a:spcPct val="100000"/>
              </a:lnSpc>
              <a:spcBef>
                <a:spcPts val="0"/>
              </a:spcBef>
              <a:spcAft>
                <a:spcPts val="0"/>
              </a:spcAft>
              <a:buSzPts val="2800"/>
              <a:buFont typeface="Arial"/>
              <a:buNone/>
              <a:defRPr sz="2800"/>
            </a:lvl5pPr>
            <a:lvl6pPr lvl="5" algn="ctr">
              <a:lnSpc>
                <a:spcPct val="100000"/>
              </a:lnSpc>
              <a:spcBef>
                <a:spcPts val="0"/>
              </a:spcBef>
              <a:spcAft>
                <a:spcPts val="0"/>
              </a:spcAft>
              <a:buSzPts val="2800"/>
              <a:buFont typeface="Arial"/>
              <a:buNone/>
              <a:defRPr sz="2800"/>
            </a:lvl6pPr>
            <a:lvl7pPr lvl="6" algn="ctr">
              <a:lnSpc>
                <a:spcPct val="100000"/>
              </a:lnSpc>
              <a:spcBef>
                <a:spcPts val="0"/>
              </a:spcBef>
              <a:spcAft>
                <a:spcPts val="0"/>
              </a:spcAft>
              <a:buSzPts val="2800"/>
              <a:buFont typeface="Arial"/>
              <a:buNone/>
              <a:defRPr sz="2800"/>
            </a:lvl7pPr>
            <a:lvl8pPr lvl="7" algn="ctr">
              <a:lnSpc>
                <a:spcPct val="100000"/>
              </a:lnSpc>
              <a:spcBef>
                <a:spcPts val="0"/>
              </a:spcBef>
              <a:spcAft>
                <a:spcPts val="0"/>
              </a:spcAft>
              <a:buSzPts val="2800"/>
              <a:buFont typeface="Arial"/>
              <a:buNone/>
              <a:defRPr sz="2800"/>
            </a:lvl8pPr>
            <a:lvl9pPr lvl="8" algn="ctr">
              <a:lnSpc>
                <a:spcPct val="100000"/>
              </a:lnSpc>
              <a:spcBef>
                <a:spcPts val="0"/>
              </a:spcBef>
              <a:spcAft>
                <a:spcPts val="0"/>
              </a:spcAft>
              <a:buSzPts val="2800"/>
              <a:buFont typeface="Arial"/>
              <a:buNone/>
              <a:defRPr sz="2800"/>
            </a:lvl9pPr>
          </a:lstStyle>
          <a:p/>
        </p:txBody>
      </p:sp>
      <p:sp>
        <p:nvSpPr>
          <p:cNvPr id="12" name="Google Shape;12;p2"/>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44" name="Shape 44"/>
        <p:cNvGrpSpPr/>
        <p:nvPr/>
      </p:nvGrpSpPr>
      <p:grpSpPr>
        <a:xfrm>
          <a:off x="0" y="0"/>
          <a:ext cx="0" cy="0"/>
          <a:chOff x="0" y="0"/>
          <a:chExt cx="0" cy="0"/>
        </a:xfrm>
      </p:grpSpPr>
      <p:sp>
        <p:nvSpPr>
          <p:cNvPr id="45" name="Google Shape;45;p11"/>
          <p:cNvSpPr txBox="1"/>
          <p:nvPr>
            <p:ph type="title"/>
          </p:nvPr>
        </p:nvSpPr>
        <p:spPr>
          <a:xfrm>
            <a:off x="257704" y="2299346"/>
            <a:ext cx="7044600" cy="40814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Font typeface="Arial"/>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Google Shape;46;p11"/>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algn="ctr">
              <a:lnSpc>
                <a:spcPct val="115000"/>
              </a:lnSpc>
              <a:spcBef>
                <a:spcPts val="0"/>
              </a:spcBef>
              <a:spcAft>
                <a:spcPts val="0"/>
              </a:spcAft>
              <a:buSzPts val="1800"/>
              <a:buFont typeface="Arial"/>
              <a:buNone/>
              <a:defRPr/>
            </a:lvl1pPr>
            <a:lvl2pPr indent="-228600" lvl="1" marL="914400" algn="ctr">
              <a:lnSpc>
                <a:spcPct val="115000"/>
              </a:lnSpc>
              <a:spcBef>
                <a:spcPts val="1600"/>
              </a:spcBef>
              <a:spcAft>
                <a:spcPts val="0"/>
              </a:spcAft>
              <a:buSzPts val="1400"/>
              <a:buFont typeface="Arial"/>
              <a:buNone/>
              <a:defRPr/>
            </a:lvl2pPr>
            <a:lvl3pPr indent="-228600" lvl="2" marL="1371600" algn="ctr">
              <a:lnSpc>
                <a:spcPct val="115000"/>
              </a:lnSpc>
              <a:spcBef>
                <a:spcPts val="1600"/>
              </a:spcBef>
              <a:spcAft>
                <a:spcPts val="0"/>
              </a:spcAft>
              <a:buSzPts val="1400"/>
              <a:buFont typeface="Arial"/>
              <a:buNone/>
              <a:defRPr/>
            </a:lvl3pPr>
            <a:lvl4pPr indent="-228600" lvl="3" marL="1828800" algn="ctr">
              <a:lnSpc>
                <a:spcPct val="115000"/>
              </a:lnSpc>
              <a:spcBef>
                <a:spcPts val="1600"/>
              </a:spcBef>
              <a:spcAft>
                <a:spcPts val="0"/>
              </a:spcAft>
              <a:buSzPts val="1400"/>
              <a:buFont typeface="Arial"/>
              <a:buNone/>
              <a:defRPr/>
            </a:lvl4pPr>
            <a:lvl5pPr indent="-228600" lvl="4" marL="2286000" algn="ctr">
              <a:lnSpc>
                <a:spcPct val="115000"/>
              </a:lnSpc>
              <a:spcBef>
                <a:spcPts val="1600"/>
              </a:spcBef>
              <a:spcAft>
                <a:spcPts val="0"/>
              </a:spcAft>
              <a:buSzPts val="1400"/>
              <a:buFont typeface="Arial"/>
              <a:buNone/>
              <a:defRPr/>
            </a:lvl5pPr>
            <a:lvl6pPr indent="-228600" lvl="5" marL="2743200" algn="ctr">
              <a:lnSpc>
                <a:spcPct val="115000"/>
              </a:lnSpc>
              <a:spcBef>
                <a:spcPts val="1600"/>
              </a:spcBef>
              <a:spcAft>
                <a:spcPts val="0"/>
              </a:spcAft>
              <a:buSzPts val="1400"/>
              <a:buFont typeface="Arial"/>
              <a:buNone/>
              <a:defRPr/>
            </a:lvl6pPr>
            <a:lvl7pPr indent="-228600" lvl="6" marL="3200400" algn="ctr">
              <a:lnSpc>
                <a:spcPct val="115000"/>
              </a:lnSpc>
              <a:spcBef>
                <a:spcPts val="1600"/>
              </a:spcBef>
              <a:spcAft>
                <a:spcPts val="0"/>
              </a:spcAft>
              <a:buSzPts val="1400"/>
              <a:buFont typeface="Arial"/>
              <a:buNone/>
              <a:defRPr/>
            </a:lvl7pPr>
            <a:lvl8pPr indent="-228600" lvl="7" marL="3657600" algn="ctr">
              <a:lnSpc>
                <a:spcPct val="115000"/>
              </a:lnSpc>
              <a:spcBef>
                <a:spcPts val="1600"/>
              </a:spcBef>
              <a:spcAft>
                <a:spcPts val="0"/>
              </a:spcAft>
              <a:buSzPts val="1400"/>
              <a:buFont typeface="Arial"/>
              <a:buNone/>
              <a:defRPr/>
            </a:lvl8pPr>
            <a:lvl9pPr indent="-228600" lvl="8" marL="4114800" algn="ctr">
              <a:lnSpc>
                <a:spcPct val="115000"/>
              </a:lnSpc>
              <a:spcBef>
                <a:spcPts val="1600"/>
              </a:spcBef>
              <a:spcAft>
                <a:spcPts val="1600"/>
              </a:spcAft>
              <a:buSzPts val="1400"/>
              <a:buFont typeface="Arial"/>
              <a:buNone/>
              <a:defRPr/>
            </a:lvl9pPr>
          </a:lstStyle>
          <a:p/>
        </p:txBody>
      </p:sp>
      <p:sp>
        <p:nvSpPr>
          <p:cNvPr id="47" name="Google Shape;47;p11"/>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4" y="4471058"/>
            <a:ext cx="7044600" cy="1749899"/>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Font typeface="Arial"/>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19" name="Google Shape;19;p4"/>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4" name="Google Shape;24;p5"/>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28" name="Shape 28"/>
        <p:cNvGrpSpPr/>
        <p:nvPr/>
      </p:nvGrpSpPr>
      <p:grpSpPr>
        <a:xfrm>
          <a:off x="0" y="0"/>
          <a:ext cx="0" cy="0"/>
          <a:chOff x="0" y="0"/>
          <a:chExt cx="0" cy="0"/>
        </a:xfrm>
      </p:grpSpPr>
      <p:sp>
        <p:nvSpPr>
          <p:cNvPr id="29" name="Google Shape;29;p7"/>
          <p:cNvSpPr txBox="1"/>
          <p:nvPr>
            <p:ph type="title"/>
          </p:nvPr>
        </p:nvSpPr>
        <p:spPr>
          <a:xfrm>
            <a:off x="257704" y="1154948"/>
            <a:ext cx="2321699" cy="1570799"/>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Font typeface="Arial"/>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4" y="2888617"/>
            <a:ext cx="2321699" cy="66090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200"/>
              <a:buFont typeface="Arial"/>
              <a:buNone/>
              <a:defRPr sz="12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31" name="Google Shape;31;p7"/>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32" name="Shape 32"/>
        <p:cNvGrpSpPr/>
        <p:nvPr/>
      </p:nvGrpSpPr>
      <p:grpSpPr>
        <a:xfrm>
          <a:off x="0" y="0"/>
          <a:ext cx="0" cy="0"/>
          <a:chOff x="0" y="0"/>
          <a:chExt cx="0" cy="0"/>
        </a:xfrm>
      </p:grpSpPr>
      <p:sp>
        <p:nvSpPr>
          <p:cNvPr id="33" name="Google Shape;33;p8"/>
          <p:cNvSpPr txBox="1"/>
          <p:nvPr>
            <p:ph type="title"/>
          </p:nvPr>
        </p:nvSpPr>
        <p:spPr>
          <a:xfrm>
            <a:off x="405324" y="935744"/>
            <a:ext cx="5264699" cy="8503799"/>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Font typeface="Arial"/>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9"/>
          <p:cNvSpPr/>
          <p:nvPr/>
        </p:nvSpPr>
        <p:spPr>
          <a:xfrm>
            <a:off x="3780000" y="-259"/>
            <a:ext cx="3779999" cy="1069199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7" y="2563450"/>
            <a:ext cx="3344399" cy="30812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Font typeface="Arial"/>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7" y="5826864"/>
            <a:ext cx="3344399" cy="2567399"/>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Font typeface="Arial"/>
              <a:buNone/>
              <a:defRPr sz="2100"/>
            </a:lvl1pPr>
            <a:lvl2pPr lvl="1" algn="ctr">
              <a:lnSpc>
                <a:spcPct val="100000"/>
              </a:lnSpc>
              <a:spcBef>
                <a:spcPts val="0"/>
              </a:spcBef>
              <a:spcAft>
                <a:spcPts val="0"/>
              </a:spcAft>
              <a:buSzPts val="2100"/>
              <a:buFont typeface="Arial"/>
              <a:buNone/>
              <a:defRPr sz="2100"/>
            </a:lvl2pPr>
            <a:lvl3pPr lvl="2" algn="ctr">
              <a:lnSpc>
                <a:spcPct val="100000"/>
              </a:lnSpc>
              <a:spcBef>
                <a:spcPts val="0"/>
              </a:spcBef>
              <a:spcAft>
                <a:spcPts val="0"/>
              </a:spcAft>
              <a:buSzPts val="2100"/>
              <a:buFont typeface="Arial"/>
              <a:buNone/>
              <a:defRPr sz="2100"/>
            </a:lvl3pPr>
            <a:lvl4pPr lvl="3" algn="ctr">
              <a:lnSpc>
                <a:spcPct val="100000"/>
              </a:lnSpc>
              <a:spcBef>
                <a:spcPts val="0"/>
              </a:spcBef>
              <a:spcAft>
                <a:spcPts val="0"/>
              </a:spcAft>
              <a:buSzPts val="2100"/>
              <a:buFont typeface="Arial"/>
              <a:buNone/>
              <a:defRPr sz="2100"/>
            </a:lvl4pPr>
            <a:lvl5pPr lvl="4" algn="ctr">
              <a:lnSpc>
                <a:spcPct val="100000"/>
              </a:lnSpc>
              <a:spcBef>
                <a:spcPts val="0"/>
              </a:spcBef>
              <a:spcAft>
                <a:spcPts val="0"/>
              </a:spcAft>
              <a:buSzPts val="2100"/>
              <a:buFont typeface="Arial"/>
              <a:buNone/>
              <a:defRPr sz="2100"/>
            </a:lvl5pPr>
            <a:lvl6pPr lvl="5" algn="ctr">
              <a:lnSpc>
                <a:spcPct val="100000"/>
              </a:lnSpc>
              <a:spcBef>
                <a:spcPts val="0"/>
              </a:spcBef>
              <a:spcAft>
                <a:spcPts val="0"/>
              </a:spcAft>
              <a:buSzPts val="2100"/>
              <a:buFont typeface="Arial"/>
              <a:buNone/>
              <a:defRPr sz="2100"/>
            </a:lvl6pPr>
            <a:lvl7pPr lvl="6" algn="ctr">
              <a:lnSpc>
                <a:spcPct val="100000"/>
              </a:lnSpc>
              <a:spcBef>
                <a:spcPts val="0"/>
              </a:spcBef>
              <a:spcAft>
                <a:spcPts val="0"/>
              </a:spcAft>
              <a:buSzPts val="2100"/>
              <a:buFont typeface="Arial"/>
              <a:buNone/>
              <a:defRPr sz="2100"/>
            </a:lvl7pPr>
            <a:lvl8pPr lvl="7" algn="ctr">
              <a:lnSpc>
                <a:spcPct val="100000"/>
              </a:lnSpc>
              <a:spcBef>
                <a:spcPts val="0"/>
              </a:spcBef>
              <a:spcAft>
                <a:spcPts val="0"/>
              </a:spcAft>
              <a:buSzPts val="2100"/>
              <a:buFont typeface="Arial"/>
              <a:buNone/>
              <a:defRPr sz="2100"/>
            </a:lvl8pPr>
            <a:lvl9pPr lvl="8" algn="ctr">
              <a:lnSpc>
                <a:spcPct val="100000"/>
              </a:lnSpc>
              <a:spcBef>
                <a:spcPts val="0"/>
              </a:spcBef>
              <a:spcAft>
                <a:spcPts val="0"/>
              </a:spcAft>
              <a:buSzPts val="2100"/>
              <a:buFont typeface="Arial"/>
              <a:buNone/>
              <a:defRPr sz="2100"/>
            </a:lvl9pPr>
          </a:lstStyle>
          <a:p/>
        </p:txBody>
      </p:sp>
      <p:sp>
        <p:nvSpPr>
          <p:cNvPr id="39" name="Google Shape;39;p9"/>
          <p:cNvSpPr txBox="1"/>
          <p:nvPr>
            <p:ph idx="2" type="body"/>
          </p:nvPr>
        </p:nvSpPr>
        <p:spPr>
          <a:xfrm>
            <a:off x="4083838" y="1505163"/>
            <a:ext cx="3172199" cy="7681200"/>
          </a:xfrm>
          <a:prstGeom prst="rect">
            <a:avLst/>
          </a:prstGeom>
          <a:noFill/>
          <a:ln>
            <a:noFill/>
          </a:ln>
        </p:spPr>
        <p:txBody>
          <a:bodyPr anchorCtr="0" anchor="ctr"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40" name="Google Shape;40;p9"/>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41" name="Shape 41"/>
        <p:cNvGrpSpPr/>
        <p:nvPr/>
      </p:nvGrpSpPr>
      <p:grpSpPr>
        <a:xfrm>
          <a:off x="0" y="0"/>
          <a:ext cx="0" cy="0"/>
          <a:chOff x="0" y="0"/>
          <a:chExt cx="0" cy="0"/>
        </a:xfrm>
      </p:grpSpPr>
      <p:sp>
        <p:nvSpPr>
          <p:cNvPr id="42" name="Google Shape;42;p10"/>
          <p:cNvSpPr txBox="1"/>
          <p:nvPr>
            <p:ph idx="1" type="body"/>
          </p:nvPr>
        </p:nvSpPr>
        <p:spPr>
          <a:xfrm>
            <a:off x="257704" y="8794266"/>
            <a:ext cx="4959600" cy="1257899"/>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1600"/>
              </a:spcBef>
              <a:spcAft>
                <a:spcPts val="0"/>
              </a:spcAft>
              <a:buSzPts val="1800"/>
              <a:buNone/>
              <a:defRPr/>
            </a:lvl3pPr>
            <a:lvl4pPr indent="-228600" lvl="3" marL="1828800" algn="l">
              <a:lnSpc>
                <a:spcPct val="115000"/>
              </a:lnSpc>
              <a:spcBef>
                <a:spcPts val="1600"/>
              </a:spcBef>
              <a:spcAft>
                <a:spcPts val="0"/>
              </a:spcAft>
              <a:buSzPts val="1800"/>
              <a:buNone/>
              <a:defRPr/>
            </a:lvl4pPr>
            <a:lvl5pPr indent="-228600" lvl="4" marL="2286000" algn="l">
              <a:lnSpc>
                <a:spcPct val="115000"/>
              </a:lnSpc>
              <a:spcBef>
                <a:spcPts val="1600"/>
              </a:spcBef>
              <a:spcAft>
                <a:spcPts val="0"/>
              </a:spcAft>
              <a:buSzPts val="1800"/>
              <a:buNone/>
              <a:defRPr/>
            </a:lvl5pPr>
            <a:lvl6pPr indent="-228600" lvl="5" marL="2743200" algn="l">
              <a:lnSpc>
                <a:spcPct val="115000"/>
              </a:lnSpc>
              <a:spcBef>
                <a:spcPts val="1600"/>
              </a:spcBef>
              <a:spcAft>
                <a:spcPts val="0"/>
              </a:spcAft>
              <a:buSzPts val="1800"/>
              <a:buNone/>
              <a:defRPr/>
            </a:lvl6pPr>
            <a:lvl7pPr indent="-228600" lvl="6" marL="3200400" algn="l">
              <a:lnSpc>
                <a:spcPct val="115000"/>
              </a:lnSpc>
              <a:spcBef>
                <a:spcPts val="1600"/>
              </a:spcBef>
              <a:spcAft>
                <a:spcPts val="0"/>
              </a:spcAft>
              <a:buSzPts val="1800"/>
              <a:buNone/>
              <a:defRPr/>
            </a:lvl7pPr>
            <a:lvl8pPr indent="-228600" lvl="7" marL="3657600" algn="l">
              <a:lnSpc>
                <a:spcPct val="115000"/>
              </a:lnSpc>
              <a:spcBef>
                <a:spcPts val="1600"/>
              </a:spcBef>
              <a:spcAft>
                <a:spcPts val="0"/>
              </a:spcAft>
              <a:buSzPts val="1800"/>
              <a:buNone/>
              <a:defRPr/>
            </a:lvl8pPr>
            <a:lvl9pPr indent="-228600" lvl="8" marL="4114800" algn="l">
              <a:lnSpc>
                <a:spcPct val="115000"/>
              </a:lnSpc>
              <a:spcBef>
                <a:spcPts val="1600"/>
              </a:spcBef>
              <a:spcAft>
                <a:spcPts val="1600"/>
              </a:spcAft>
              <a:buSzPts val="1800"/>
              <a:buNone/>
              <a:defRPr/>
            </a:lvl9pPr>
          </a:lstStyle>
          <a:p/>
        </p:txBody>
      </p:sp>
      <p:sp>
        <p:nvSpPr>
          <p:cNvPr id="43" name="Google Shape;43;p10"/>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7" name="Google Shape;7;p1"/>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55" name="Google Shape;55;p13"/>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pic>
        <p:nvPicPr>
          <p:cNvPr id="60" name="Google Shape;60;p14"/>
          <p:cNvPicPr preferRelativeResize="0"/>
          <p:nvPr/>
        </p:nvPicPr>
        <p:blipFill rotWithShape="1">
          <a:blip r:embed="rId3">
            <a:alphaModFix/>
          </a:blip>
          <a:srcRect b="0" l="14643" r="14649" t="0"/>
          <a:stretch/>
        </p:blipFill>
        <p:spPr>
          <a:xfrm>
            <a:off x="0" y="0"/>
            <a:ext cx="7560001" cy="10691999"/>
          </a:xfrm>
          <a:prstGeom prst="rect">
            <a:avLst/>
          </a:prstGeom>
          <a:noFill/>
          <a:ln>
            <a:noFill/>
          </a:ln>
        </p:spPr>
      </p:pic>
      <p:sp>
        <p:nvSpPr>
          <p:cNvPr id="61" name="Google Shape;61;p14"/>
          <p:cNvSpPr/>
          <p:nvPr/>
        </p:nvSpPr>
        <p:spPr>
          <a:xfrm>
            <a:off x="157575" y="1705150"/>
            <a:ext cx="3422700" cy="471899"/>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800"/>
              <a:buFont typeface="Impact"/>
              <a:buNone/>
            </a:pPr>
            <a:r>
              <a:rPr b="0" i="0" lang="de" sz="1800" u="none" cap="none" strike="noStrike">
                <a:solidFill>
                  <a:srgbClr val="FFFFFF"/>
                </a:solidFill>
                <a:latin typeface="Impact"/>
                <a:ea typeface="Impact"/>
                <a:cs typeface="Impact"/>
                <a:sym typeface="Impact"/>
              </a:rPr>
              <a:t>Preis 8,- Euro</a:t>
            </a:r>
            <a:endParaRPr/>
          </a:p>
          <a:p>
            <a:pPr indent="0" lvl="0" marL="0" marR="0" rtl="0" algn="l">
              <a:lnSpc>
                <a:spcPct val="100000"/>
              </a:lnSpc>
              <a:spcBef>
                <a:spcPts val="0"/>
              </a:spcBef>
              <a:spcAft>
                <a:spcPts val="0"/>
              </a:spcAft>
              <a:buClr>
                <a:srgbClr val="FFFFFF"/>
              </a:buClr>
              <a:buSzPts val="1800"/>
              <a:buFont typeface="Impact"/>
              <a:buNone/>
            </a:pPr>
            <a:r>
              <a:rPr b="0" i="0" lang="de" sz="1800" u="none" cap="none" strike="noStrike">
                <a:solidFill>
                  <a:srgbClr val="FFFFFF"/>
                </a:solidFill>
                <a:latin typeface="Impact"/>
                <a:ea typeface="Impact"/>
                <a:cs typeface="Impact"/>
                <a:sym typeface="Impact"/>
              </a:rPr>
              <a:t>1. Auflage</a:t>
            </a:r>
            <a:endParaRPr/>
          </a:p>
        </p:txBody>
      </p:sp>
      <p:pic>
        <p:nvPicPr>
          <p:cNvPr id="62" name="Google Shape;62;p14"/>
          <p:cNvPicPr preferRelativeResize="0"/>
          <p:nvPr/>
        </p:nvPicPr>
        <p:blipFill rotWithShape="1">
          <a:blip r:embed="rId3">
            <a:alphaModFix/>
          </a:blip>
          <a:srcRect b="16626" l="0" r="0" t="16626"/>
          <a:stretch/>
        </p:blipFill>
        <p:spPr>
          <a:xfrm rot="17">
            <a:off x="251542" y="8064207"/>
            <a:ext cx="1907318" cy="1273033"/>
          </a:xfrm>
          <a:prstGeom prst="rect">
            <a:avLst/>
          </a:prstGeom>
          <a:noFill/>
          <a:ln cap="flat" cmpd="sng" w="76200">
            <a:solidFill>
              <a:srgbClr val="FFFFFF"/>
            </a:solidFill>
            <a:prstDash val="solid"/>
            <a:round/>
            <a:headEnd len="sm" w="sm" type="none"/>
            <a:tailEnd len="sm" w="sm" type="none"/>
          </a:ln>
        </p:spPr>
      </p:pic>
      <p:sp>
        <p:nvSpPr>
          <p:cNvPr id="63" name="Google Shape;63;p14"/>
          <p:cNvSpPr/>
          <p:nvPr/>
        </p:nvSpPr>
        <p:spPr>
          <a:xfrm>
            <a:off x="159000" y="10006050"/>
            <a:ext cx="72420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1500"/>
              <a:buFont typeface="Impact"/>
              <a:buNone/>
            </a:pPr>
            <a:r>
              <a:rPr b="0" i="0" lang="de" sz="1500" u="none" cap="none" strike="noStrike">
                <a:solidFill>
                  <a:srgbClr val="FFFFFF"/>
                </a:solidFill>
                <a:latin typeface="Impact"/>
                <a:ea typeface="Impact"/>
                <a:cs typeface="Impact"/>
                <a:sym typeface="Impact"/>
              </a:rPr>
              <a:t>++ Exklusive Interviews ++ Unveröffentichte Jugendfotos ++ Erste Fotos vom Nachwuchs ++ </a:t>
            </a:r>
            <a:endParaRPr/>
          </a:p>
        </p:txBody>
      </p:sp>
      <p:sp>
        <p:nvSpPr>
          <p:cNvPr id="64" name="Google Shape;64;p14"/>
          <p:cNvSpPr/>
          <p:nvPr/>
        </p:nvSpPr>
        <p:spPr>
          <a:xfrm>
            <a:off x="0" y="4149850"/>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Alles über die Hochzeit des Jahres</a:t>
            </a:r>
            <a:endParaRPr/>
          </a:p>
        </p:txBody>
      </p:sp>
      <p:sp>
        <p:nvSpPr>
          <p:cNvPr id="65" name="Google Shape;65;p14"/>
          <p:cNvSpPr/>
          <p:nvPr/>
        </p:nvSpPr>
        <p:spPr>
          <a:xfrm>
            <a:off x="455675" y="4906625"/>
            <a:ext cx="1676399"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Exklusive Fotostory</a:t>
            </a:r>
            <a:endParaRPr/>
          </a:p>
        </p:txBody>
      </p:sp>
      <p:sp>
        <p:nvSpPr>
          <p:cNvPr id="66" name="Google Shape;66;p14"/>
          <p:cNvSpPr/>
          <p:nvPr/>
        </p:nvSpPr>
        <p:spPr>
          <a:xfrm>
            <a:off x="713325" y="5663400"/>
            <a:ext cx="2311199"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So lernten sie sich kennen</a:t>
            </a:r>
            <a:endParaRPr/>
          </a:p>
        </p:txBody>
      </p:sp>
      <p:sp>
        <p:nvSpPr>
          <p:cNvPr id="67" name="Google Shape;67;p14"/>
          <p:cNvSpPr/>
          <p:nvPr/>
        </p:nvSpPr>
        <p:spPr>
          <a:xfrm>
            <a:off x="0" y="6420175"/>
            <a:ext cx="25152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Fotos: Junggesellenabschied</a:t>
            </a:r>
            <a:endParaRPr/>
          </a:p>
        </p:txBody>
      </p:sp>
      <p:sp>
        <p:nvSpPr>
          <p:cNvPr id="68" name="Google Shape;68;p14"/>
          <p:cNvSpPr/>
          <p:nvPr/>
        </p:nvSpPr>
        <p:spPr>
          <a:xfrm>
            <a:off x="251550" y="272150"/>
            <a:ext cx="7071596" cy="1098550"/>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FFFFFF"/>
                </a:solidFill>
                <a:latin typeface="Lato"/>
              </a:rPr>
              <a:t>HOCHZEIT</a:t>
            </a:r>
          </a:p>
        </p:txBody>
      </p:sp>
      <p:sp>
        <p:nvSpPr>
          <p:cNvPr id="69" name="Google Shape;69;p14"/>
          <p:cNvSpPr/>
          <p:nvPr/>
        </p:nvSpPr>
        <p:spPr>
          <a:xfrm>
            <a:off x="251550" y="1480925"/>
            <a:ext cx="7071599" cy="113999"/>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14"/>
          <p:cNvSpPr/>
          <p:nvPr/>
        </p:nvSpPr>
        <p:spPr>
          <a:xfrm>
            <a:off x="4095875" y="1705150"/>
            <a:ext cx="3303599" cy="471899"/>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800"/>
              <a:buFont typeface="Impact"/>
              <a:buNone/>
            </a:pPr>
            <a:r>
              <a:rPr b="0" i="0" lang="de" sz="1800" u="none" cap="none" strike="noStrike">
                <a:solidFill>
                  <a:srgbClr val="FFFFFF"/>
                </a:solidFill>
                <a:latin typeface="Impact"/>
                <a:ea typeface="Impact"/>
                <a:cs typeface="Impact"/>
                <a:sym typeface="Impact"/>
              </a:rPr>
              <a:t>Das moderne Magazin </a:t>
            </a:r>
            <a:endParaRPr/>
          </a:p>
          <a:p>
            <a:pPr indent="0" lvl="0" marL="0" marR="0" rtl="0" algn="r">
              <a:lnSpc>
                <a:spcPct val="100000"/>
              </a:lnSpc>
              <a:spcBef>
                <a:spcPts val="0"/>
              </a:spcBef>
              <a:spcAft>
                <a:spcPts val="0"/>
              </a:spcAft>
              <a:buClr>
                <a:srgbClr val="FFFFFF"/>
              </a:buClr>
              <a:buSzPts val="1800"/>
              <a:buFont typeface="Impact"/>
              <a:buNone/>
            </a:pPr>
            <a:r>
              <a:rPr b="0" i="0" lang="de" sz="1800" u="none" cap="none" strike="noStrike">
                <a:solidFill>
                  <a:srgbClr val="FFFFFF"/>
                </a:solidFill>
                <a:latin typeface="Impact"/>
                <a:ea typeface="Impact"/>
                <a:cs typeface="Impact"/>
                <a:sym typeface="Impact"/>
              </a:rPr>
              <a:t>für moderne Paare</a:t>
            </a:r>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pic>
        <p:nvPicPr>
          <p:cNvPr id="75" name="Google Shape;75;p15"/>
          <p:cNvPicPr preferRelativeResize="0"/>
          <p:nvPr/>
        </p:nvPicPr>
        <p:blipFill rotWithShape="1">
          <a:blip r:embed="rId3">
            <a:alphaModFix/>
          </a:blip>
          <a:srcRect b="25136" l="0" r="0" t="25135"/>
          <a:stretch/>
        </p:blipFill>
        <p:spPr>
          <a:xfrm>
            <a:off x="0" y="0"/>
            <a:ext cx="7560001" cy="3759298"/>
          </a:xfrm>
          <a:prstGeom prst="rect">
            <a:avLst/>
          </a:prstGeom>
          <a:noFill/>
          <a:ln>
            <a:noFill/>
          </a:ln>
        </p:spPr>
      </p:pic>
      <p:sp>
        <p:nvSpPr>
          <p:cNvPr id="76" name="Google Shape;76;p15"/>
          <p:cNvSpPr/>
          <p:nvPr/>
        </p:nvSpPr>
        <p:spPr>
          <a:xfrm>
            <a:off x="0" y="4149850"/>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Inhalt</a:t>
            </a:r>
            <a:endParaRPr/>
          </a:p>
        </p:txBody>
      </p:sp>
      <p:sp>
        <p:nvSpPr>
          <p:cNvPr id="77" name="Google Shape;77;p15"/>
          <p:cNvSpPr txBox="1"/>
          <p:nvPr/>
        </p:nvSpPr>
        <p:spPr>
          <a:xfrm>
            <a:off x="390575" y="4963550"/>
            <a:ext cx="6737400" cy="1806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Ren.All each tun! Gundherzl ich englück. Wunsch siege "hör enzu" denwen. Igenau ser wähl, Tendie heraus. Gef und enha, Bendass diesk eing ewöhn, li cherbl Indtex tist. Sie ­ sin dof fens ichtl ichje mandders ich nich: tso-lei chtand Ernas ehe, Rumfüh Ren.</a:t>
            </a:r>
            <a:endParaRPr/>
          </a:p>
        </p:txBody>
      </p:sp>
      <p:sp>
        <p:nvSpPr>
          <p:cNvPr id="78" name="Google Shape;78;p15"/>
          <p:cNvSpPr/>
          <p:nvPr/>
        </p:nvSpPr>
        <p:spPr>
          <a:xfrm>
            <a:off x="4793400" y="7231575"/>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Impressum</a:t>
            </a:r>
            <a:endParaRPr/>
          </a:p>
        </p:txBody>
      </p:sp>
      <p:sp>
        <p:nvSpPr>
          <p:cNvPr id="79" name="Google Shape;79;p15"/>
          <p:cNvSpPr txBox="1"/>
          <p:nvPr/>
        </p:nvSpPr>
        <p:spPr>
          <a:xfrm>
            <a:off x="411300" y="8165200"/>
            <a:ext cx="6737400" cy="1806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t>
            </a:r>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6"/>
          <p:cNvSpPr/>
          <p:nvPr/>
        </p:nvSpPr>
        <p:spPr>
          <a:xfrm>
            <a:off x="4793400" y="4125475"/>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Vorwort</a:t>
            </a:r>
            <a:endParaRPr/>
          </a:p>
        </p:txBody>
      </p:sp>
      <p:sp>
        <p:nvSpPr>
          <p:cNvPr id="85" name="Google Shape;85;p16"/>
          <p:cNvSpPr txBox="1"/>
          <p:nvPr/>
        </p:nvSpPr>
        <p:spPr>
          <a:xfrm>
            <a:off x="390575" y="4963550"/>
            <a:ext cx="6737400" cy="5272799"/>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a:t>
            </a:r>
            <a:endParaRPr/>
          </a:p>
        </p:txBody>
      </p:sp>
      <p:pic>
        <p:nvPicPr>
          <p:cNvPr id="86" name="Google Shape;86;p16"/>
          <p:cNvPicPr preferRelativeResize="0"/>
          <p:nvPr/>
        </p:nvPicPr>
        <p:blipFill rotWithShape="1">
          <a:blip r:embed="rId3">
            <a:alphaModFix/>
          </a:blip>
          <a:srcRect b="25136" l="0" r="0" t="25135"/>
          <a:stretch/>
        </p:blipFill>
        <p:spPr>
          <a:xfrm>
            <a:off x="0" y="0"/>
            <a:ext cx="7560001" cy="3759298"/>
          </a:xfrm>
          <a:prstGeom prst="rect">
            <a:avLst/>
          </a:prstGeom>
          <a:noFill/>
          <a:ln>
            <a:noFill/>
          </a:ln>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pic>
        <p:nvPicPr>
          <p:cNvPr id="91" name="Google Shape;91;p17"/>
          <p:cNvPicPr preferRelativeResize="0"/>
          <p:nvPr/>
        </p:nvPicPr>
        <p:blipFill rotWithShape="1">
          <a:blip r:embed="rId3">
            <a:alphaModFix/>
          </a:blip>
          <a:srcRect b="25136" l="0" r="0" t="25135"/>
          <a:stretch/>
        </p:blipFill>
        <p:spPr>
          <a:xfrm>
            <a:off x="0" y="0"/>
            <a:ext cx="7560001" cy="3759298"/>
          </a:xfrm>
          <a:prstGeom prst="rect">
            <a:avLst/>
          </a:prstGeom>
          <a:noFill/>
          <a:ln>
            <a:noFill/>
          </a:ln>
        </p:spPr>
      </p:pic>
      <p:sp>
        <p:nvSpPr>
          <p:cNvPr id="92" name="Google Shape;92;p17"/>
          <p:cNvSpPr/>
          <p:nvPr/>
        </p:nvSpPr>
        <p:spPr>
          <a:xfrm>
            <a:off x="0" y="4173250"/>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Steckbrief: Die Braut</a:t>
            </a:r>
            <a:endParaRPr/>
          </a:p>
        </p:txBody>
      </p:sp>
      <p:sp>
        <p:nvSpPr>
          <p:cNvPr id="93" name="Google Shape;93;p17"/>
          <p:cNvSpPr txBox="1"/>
          <p:nvPr/>
        </p:nvSpPr>
        <p:spPr>
          <a:xfrm>
            <a:off x="390575" y="4963550"/>
            <a:ext cx="6737400" cy="1806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Ren.All each tun! Gundherzl ich englück. Wunsch siege "hör enzu" denwen. Igenau ser wähl, Tendie heraus. Gef und enha, Bendass diesk eing ewöhn, li cherbl Indtex tist. Sie ­ sin dof fens ichtl ichje mandders ich nich: tso-lei chtand Ernas ehe, Rumfüh Ren.</a:t>
            </a:r>
            <a:endParaRPr/>
          </a:p>
        </p:txBody>
      </p:sp>
      <p:sp>
        <p:nvSpPr>
          <p:cNvPr id="94" name="Google Shape;94;p17"/>
          <p:cNvSpPr/>
          <p:nvPr/>
        </p:nvSpPr>
        <p:spPr>
          <a:xfrm>
            <a:off x="0" y="7279350"/>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Das sagt Sie über Ihn:</a:t>
            </a:r>
            <a:endParaRPr/>
          </a:p>
        </p:txBody>
      </p:sp>
      <p:sp>
        <p:nvSpPr>
          <p:cNvPr id="95" name="Google Shape;95;p17"/>
          <p:cNvSpPr txBox="1"/>
          <p:nvPr/>
        </p:nvSpPr>
        <p:spPr>
          <a:xfrm>
            <a:off x="411300" y="8165200"/>
            <a:ext cx="6737400" cy="1806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t>
            </a:r>
            <a:endParaRPr/>
          </a:p>
        </p:txBody>
      </p:sp>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pic>
        <p:nvPicPr>
          <p:cNvPr id="100" name="Google Shape;100;p18"/>
          <p:cNvPicPr preferRelativeResize="0"/>
          <p:nvPr/>
        </p:nvPicPr>
        <p:blipFill rotWithShape="1">
          <a:blip r:embed="rId3">
            <a:alphaModFix/>
          </a:blip>
          <a:srcRect b="25136" l="0" r="0" t="25135"/>
          <a:stretch/>
        </p:blipFill>
        <p:spPr>
          <a:xfrm>
            <a:off x="0" y="0"/>
            <a:ext cx="7560001" cy="3759298"/>
          </a:xfrm>
          <a:prstGeom prst="rect">
            <a:avLst/>
          </a:prstGeom>
          <a:noFill/>
          <a:ln>
            <a:noFill/>
          </a:ln>
        </p:spPr>
      </p:pic>
      <p:sp>
        <p:nvSpPr>
          <p:cNvPr id="101" name="Google Shape;101;p18"/>
          <p:cNvSpPr/>
          <p:nvPr/>
        </p:nvSpPr>
        <p:spPr>
          <a:xfrm>
            <a:off x="4793400" y="4173250"/>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Steckbrief: Der Bräutigam</a:t>
            </a:r>
            <a:endParaRPr/>
          </a:p>
        </p:txBody>
      </p:sp>
      <p:sp>
        <p:nvSpPr>
          <p:cNvPr id="102" name="Google Shape;102;p18"/>
          <p:cNvSpPr txBox="1"/>
          <p:nvPr/>
        </p:nvSpPr>
        <p:spPr>
          <a:xfrm>
            <a:off x="390575" y="4963550"/>
            <a:ext cx="6737400" cy="1806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Ren.All each tun! Gundherzl ich englück. Wunsch siege "hör enzu" denwen. Igenau ser wähl, Tendie heraus. Gef und enha, Bendass diesk eing ewöhn, li cherbl Indtex tist. Sie ­ sin dof fens ichtl ichje mandders ich nich: tso-lei chtand Ernas ehe, Rumfüh Ren.</a:t>
            </a:r>
            <a:endParaRPr/>
          </a:p>
        </p:txBody>
      </p:sp>
      <p:sp>
        <p:nvSpPr>
          <p:cNvPr id="103" name="Google Shape;103;p18"/>
          <p:cNvSpPr/>
          <p:nvPr/>
        </p:nvSpPr>
        <p:spPr>
          <a:xfrm>
            <a:off x="4793400" y="7279350"/>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Das sagt Er über Sie:</a:t>
            </a:r>
            <a:endParaRPr/>
          </a:p>
        </p:txBody>
      </p:sp>
      <p:sp>
        <p:nvSpPr>
          <p:cNvPr id="104" name="Google Shape;104;p18"/>
          <p:cNvSpPr txBox="1"/>
          <p:nvPr/>
        </p:nvSpPr>
        <p:spPr>
          <a:xfrm>
            <a:off x="411300" y="8165200"/>
            <a:ext cx="6737400" cy="1806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t>
            </a:r>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pic>
        <p:nvPicPr>
          <p:cNvPr id="109" name="Google Shape;109;p19"/>
          <p:cNvPicPr preferRelativeResize="0"/>
          <p:nvPr/>
        </p:nvPicPr>
        <p:blipFill rotWithShape="1">
          <a:blip r:embed="rId3">
            <a:alphaModFix/>
          </a:blip>
          <a:srcRect b="25136" l="0" r="0" t="25135"/>
          <a:stretch/>
        </p:blipFill>
        <p:spPr>
          <a:xfrm>
            <a:off x="0" y="0"/>
            <a:ext cx="7560001" cy="3759298"/>
          </a:xfrm>
          <a:prstGeom prst="rect">
            <a:avLst/>
          </a:prstGeom>
          <a:noFill/>
          <a:ln>
            <a:noFill/>
          </a:ln>
        </p:spPr>
      </p:pic>
      <p:sp>
        <p:nvSpPr>
          <p:cNvPr id="110" name="Google Shape;110;p19"/>
          <p:cNvSpPr/>
          <p:nvPr/>
        </p:nvSpPr>
        <p:spPr>
          <a:xfrm>
            <a:off x="0" y="4125475"/>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Interview: Die Eltern von Ihr</a:t>
            </a:r>
            <a:endParaRPr/>
          </a:p>
        </p:txBody>
      </p:sp>
      <p:sp>
        <p:nvSpPr>
          <p:cNvPr id="111" name="Google Shape;111;p19"/>
          <p:cNvSpPr txBox="1"/>
          <p:nvPr/>
        </p:nvSpPr>
        <p:spPr>
          <a:xfrm>
            <a:off x="390575" y="4963550"/>
            <a:ext cx="6737400" cy="5386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Ren.All each tun! Gundherzl ich englück. Wunsch siege "hör enzu" denwen. Igenau ser wähl, Tendie heraus. Gef und enha, Bendass diesk eing ewöhn, li cherbl Indtex tist. Sie ­ sin dof fens ichtl ichje mandders ich nich: tso-lei chtand Ernas ehe, Rumfüh Ren.</a:t>
            </a:r>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pic>
        <p:nvPicPr>
          <p:cNvPr id="116" name="Google Shape;116;p20"/>
          <p:cNvPicPr preferRelativeResize="0"/>
          <p:nvPr/>
        </p:nvPicPr>
        <p:blipFill rotWithShape="1">
          <a:blip r:embed="rId3">
            <a:alphaModFix/>
          </a:blip>
          <a:srcRect b="25136" l="0" r="0" t="25135"/>
          <a:stretch/>
        </p:blipFill>
        <p:spPr>
          <a:xfrm>
            <a:off x="0" y="0"/>
            <a:ext cx="7560001" cy="3759298"/>
          </a:xfrm>
          <a:prstGeom prst="rect">
            <a:avLst/>
          </a:prstGeom>
          <a:noFill/>
          <a:ln>
            <a:noFill/>
          </a:ln>
        </p:spPr>
      </p:pic>
      <p:sp>
        <p:nvSpPr>
          <p:cNvPr id="117" name="Google Shape;117;p20"/>
          <p:cNvSpPr txBox="1"/>
          <p:nvPr/>
        </p:nvSpPr>
        <p:spPr>
          <a:xfrm>
            <a:off x="390575" y="4963550"/>
            <a:ext cx="6737400" cy="5386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Ren.All each tun! Gundherzl ich englück. Wunsch siege "hör enzu" denwen. Igenau ser wähl, Tendie heraus. Gef und enha, Bendass diesk eing ewöhn, li cherbl Indtex tist. Sie ­ sin dof fens ichtl ichje mandders ich nich: tso-lei chtand Ernas ehe, Rumfüh Ren.</a:t>
            </a:r>
            <a:endParaRPr/>
          </a:p>
        </p:txBody>
      </p:sp>
      <p:sp>
        <p:nvSpPr>
          <p:cNvPr id="118" name="Google Shape;118;p20"/>
          <p:cNvSpPr/>
          <p:nvPr/>
        </p:nvSpPr>
        <p:spPr>
          <a:xfrm>
            <a:off x="4793400" y="4125475"/>
            <a:ext cx="2766600" cy="471899"/>
          </a:xfrm>
          <a:prstGeom prst="rect">
            <a:avLst/>
          </a:prstGeom>
          <a:solidFill>
            <a:srgbClr val="000000"/>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400"/>
              <a:buFont typeface="Impact"/>
              <a:buNone/>
            </a:pPr>
            <a:r>
              <a:rPr b="0" i="0" lang="de" sz="1400" u="none" cap="none" strike="noStrike">
                <a:solidFill>
                  <a:srgbClr val="FFFFFF"/>
                </a:solidFill>
                <a:latin typeface="Impact"/>
                <a:ea typeface="Impact"/>
                <a:cs typeface="Impact"/>
                <a:sym typeface="Impact"/>
              </a:rPr>
              <a:t>Interview: Die Eltern von Ihm</a:t>
            </a:r>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pic>
        <p:nvPicPr>
          <p:cNvPr id="123" name="Google Shape;123;p21"/>
          <p:cNvPicPr preferRelativeResize="0"/>
          <p:nvPr/>
        </p:nvPicPr>
        <p:blipFill rotWithShape="1">
          <a:blip r:embed="rId3">
            <a:alphaModFix/>
          </a:blip>
          <a:srcRect b="0" l="14704" r="14697" t="0"/>
          <a:stretch/>
        </p:blipFill>
        <p:spPr>
          <a:xfrm>
            <a:off x="0" y="-17075"/>
            <a:ext cx="7560001" cy="10709074"/>
          </a:xfrm>
          <a:prstGeom prst="rect">
            <a:avLst/>
          </a:prstGeom>
          <a:noFill/>
          <a:ln>
            <a:noFill/>
          </a:ln>
        </p:spPr>
      </p:pic>
      <p:sp>
        <p:nvSpPr>
          <p:cNvPr id="124" name="Google Shape;124;p21"/>
          <p:cNvSpPr txBox="1"/>
          <p:nvPr/>
        </p:nvSpPr>
        <p:spPr>
          <a:xfrm>
            <a:off x="423125" y="520775"/>
            <a:ext cx="5175000" cy="12041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Great Vibes"/>
              <a:buNone/>
            </a:pPr>
            <a:r>
              <a:rPr b="0" i="0" lang="de" sz="3000" u="none" cap="none" strike="noStrike">
                <a:solidFill>
                  <a:srgbClr val="000000"/>
                </a:solidFill>
                <a:latin typeface="Great Vibes"/>
                <a:ea typeface="Great Vibes"/>
                <a:cs typeface="Great Vibes"/>
                <a:sym typeface="Great Vibes"/>
              </a:rPr>
              <a:t>Danke das Ihr dabei gewesen seid.</a:t>
            </a:r>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