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xml"/>
  <Override ContentType="application/vnd.openxmlformats-officedocument.presentationml.slide+xml" PartName="/ppt/slides/slide4.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 Type="http://schemas.openxmlformats.org/officeDocument/2006/relationships/theme" Target="theme/theme.xml"/><Relationship Id="rId2" Type="http://schemas.openxmlformats.org/officeDocument/2006/relationships/presProps" Target="presProps.xml"/><Relationship Id="rId3" Type="http://schemas.openxmlformats.org/officeDocument/2006/relationships/slideMaster" Target="slideMasters/slideMaster.xml"/><Relationship Id="rId4" Type="http://schemas.openxmlformats.org/officeDocument/2006/relationships/notesMaster" Target="notesMasters/notesMaster.xml"/><Relationship Id="rId9" Type="http://schemas.openxmlformats.org/officeDocument/2006/relationships/slide" Target="slides/slide4.xml"/><Relationship Id="rId5" Type="http://schemas.openxmlformats.org/officeDocument/2006/relationships/slide" Target="slides/slide.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84" name="Shape 8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94" name="Shape 9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257711" y="1547777"/>
            <a:ext cx="7044600" cy="4266899"/>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257704" y="5891409"/>
            <a:ext cx="7044600" cy="1647599"/>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257704" y="4471058"/>
            <a:ext cx="7044600" cy="1749899"/>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257704" y="925091"/>
            <a:ext cx="7044600" cy="1190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257704" y="2395696"/>
            <a:ext cx="7044600" cy="71019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257704" y="925091"/>
            <a:ext cx="7044600" cy="1190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257704" y="2395696"/>
            <a:ext cx="3306900" cy="7101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3995291" y="2395696"/>
            <a:ext cx="3306900" cy="7101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257704" y="925091"/>
            <a:ext cx="7044600" cy="1190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257704" y="1154948"/>
            <a:ext cx="2321699" cy="1570799"/>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257704" y="2888617"/>
            <a:ext cx="2321699" cy="66090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05324" y="935744"/>
            <a:ext cx="5264699" cy="8503799"/>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3780000" y="-259"/>
            <a:ext cx="3779999" cy="10691999"/>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19507" y="2563450"/>
            <a:ext cx="3344399" cy="3081299"/>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19507" y="5826864"/>
            <a:ext cx="3344399" cy="2567399"/>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083838" y="1505163"/>
            <a:ext cx="3172199" cy="76812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257704" y="8794266"/>
            <a:ext cx="4959600" cy="1257899"/>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257704" y="2299346"/>
            <a:ext cx="7044600" cy="4081499"/>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257704" y="6552656"/>
            <a:ext cx="7044600" cy="27039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257704" y="925091"/>
            <a:ext cx="7044600" cy="11904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257704" y="2395696"/>
            <a:ext cx="7044600" cy="71019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7004788" y="9693616"/>
            <a:ext cx="453599" cy="8181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de"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xml"/><Relationship Id="rId3" Type="http://schemas.openxmlformats.org/officeDocument/2006/relationships/image" Target="../media/image06.jpg"/><Relationship Id="rId4" Type="http://schemas.openxmlformats.org/officeDocument/2006/relationships/hyperlink" Target="http://www.esf-print.de" TargetMode="External"/></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xml"/><Relationship Id="rId3" Type="http://schemas.openxmlformats.org/officeDocument/2006/relationships/image" Target="../media/image00.png"/><Relationship Id="rId4" Type="http://schemas.openxmlformats.org/officeDocument/2006/relationships/image" Target="../media/image05.png"/><Relationship Id="rId5" Type="http://schemas.openxmlformats.org/officeDocument/2006/relationships/image" Target="../media/image01.png"/><Relationship Id="rId6" Type="http://schemas.openxmlformats.org/officeDocument/2006/relationships/image" Target="../media/image03.png"/><Relationship Id="rId7" Type="http://schemas.openxmlformats.org/officeDocument/2006/relationships/image" Target="../media/image02.png"/><Relationship Id="rId8" Type="http://schemas.openxmlformats.org/officeDocument/2006/relationships/image" Target="../media/image0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xml"/><Relationship Id="rId3" Type="http://schemas.openxmlformats.org/officeDocument/2006/relationships/image" Target="../media/image0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xml"/><Relationship Id="rId3" Type="http://schemas.openxmlformats.org/officeDocument/2006/relationships/image" Target="../media/image0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4.xml"/><Relationship Id="rId3" Type="http://schemas.openxmlformats.org/officeDocument/2006/relationships/image" Target="../media/image05.png"/><Relationship Id="rId4" Type="http://schemas.openxmlformats.org/officeDocument/2006/relationships/image" Target="../media/image07.png"/></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pic>
        <p:nvPicPr>
          <p:cNvPr id="54" name="Shape 54"/>
          <p:cNvPicPr preferRelativeResize="0"/>
          <p:nvPr/>
        </p:nvPicPr>
        <p:blipFill>
          <a:blip r:embed="rId3">
            <a:alphaModFix/>
          </a:blip>
          <a:stretch>
            <a:fillRect/>
          </a:stretch>
        </p:blipFill>
        <p:spPr>
          <a:xfrm>
            <a:off x="499644" y="433825"/>
            <a:ext cx="2352575" cy="1375349"/>
          </a:xfrm>
          <a:prstGeom prst="rect">
            <a:avLst/>
          </a:prstGeom>
          <a:noFill/>
          <a:ln>
            <a:noFill/>
          </a:ln>
        </p:spPr>
      </p:pic>
      <p:sp>
        <p:nvSpPr>
          <p:cNvPr id="55" name="Shape 55"/>
          <p:cNvSpPr txBox="1"/>
          <p:nvPr/>
        </p:nvSpPr>
        <p:spPr>
          <a:xfrm>
            <a:off x="499650" y="2089600"/>
            <a:ext cx="6577500" cy="8221200"/>
          </a:xfrm>
          <a:prstGeom prst="rect">
            <a:avLst/>
          </a:prstGeom>
          <a:noFill/>
          <a:ln>
            <a:noFill/>
          </a:ln>
        </p:spPr>
        <p:txBody>
          <a:bodyPr anchorCtr="0" anchor="t" bIns="91425" lIns="91425" rIns="91425" tIns="91425">
            <a:noAutofit/>
          </a:bodyPr>
          <a:lstStyle/>
          <a:p>
            <a:pPr lvl="0" rtl="0">
              <a:spcBef>
                <a:spcPts val="0"/>
              </a:spcBef>
              <a:buNone/>
            </a:pPr>
            <a:r>
              <a:rPr lang="de"/>
              <a:t>Hinweis zu dieser Vorlage:</a:t>
            </a:r>
          </a:p>
          <a:p>
            <a:pPr lvl="0" rtl="0">
              <a:spcBef>
                <a:spcPts val="0"/>
              </a:spcBef>
              <a:buNone/>
            </a:pPr>
            <a:r>
              <a:t/>
            </a:r>
            <a:endParaRPr/>
          </a:p>
          <a:p>
            <a:pPr lvl="0" rtl="0">
              <a:spcBef>
                <a:spcPts val="0"/>
              </a:spcBef>
              <a:buNone/>
            </a:pPr>
            <a:r>
              <a:rPr lang="de"/>
              <a:t>Diese Vorlage wurde mit der Präsentationsapp von Google erstellt. Alle enthaltenen Bilder und Grafiken dürfen für den eigenen Gebrauch verwendet werden.</a:t>
            </a:r>
          </a:p>
          <a:p>
            <a:pPr lvl="0" rtl="0">
              <a:spcBef>
                <a:spcPts val="0"/>
              </a:spcBef>
              <a:buNone/>
            </a:pPr>
            <a:r>
              <a:t/>
            </a:r>
            <a:endParaRPr/>
          </a:p>
          <a:p>
            <a:pPr lvl="0" rtl="0">
              <a:spcBef>
                <a:spcPts val="0"/>
              </a:spcBef>
              <a:buNone/>
            </a:pPr>
            <a:r>
              <a:rPr lang="de"/>
              <a:t>Sie benötigen für diese Vorlage folgende zusätzliche Schriftarten:</a:t>
            </a:r>
          </a:p>
          <a:p>
            <a:pPr lvl="0" rtl="0">
              <a:spcBef>
                <a:spcPts val="0"/>
              </a:spcBef>
              <a:buNone/>
            </a:pPr>
            <a:r>
              <a:t/>
            </a:r>
            <a:endParaRPr/>
          </a:p>
          <a:p>
            <a:pPr lvl="0" rtl="0">
              <a:spcBef>
                <a:spcPts val="0"/>
              </a:spcBef>
              <a:buNone/>
            </a:pPr>
            <a:r>
              <a:rPr lang="de"/>
              <a:t>keine zusätzlichen Schriftarten notwendig.</a:t>
            </a:r>
          </a:p>
          <a:p>
            <a:pPr lvl="0" rtl="0">
              <a:spcBef>
                <a:spcPts val="0"/>
              </a:spcBef>
              <a:buNone/>
            </a:pPr>
            <a:r>
              <a:t/>
            </a:r>
            <a:endParaRPr/>
          </a:p>
          <a:p>
            <a:pPr lvl="0" rtl="0">
              <a:spcBef>
                <a:spcPts val="0"/>
              </a:spcBef>
              <a:buNone/>
            </a:pPr>
            <a:r>
              <a:t/>
            </a:r>
            <a:endParaRPr/>
          </a:p>
          <a:p>
            <a:pPr lvl="0" rtl="0">
              <a:spcBef>
                <a:spcPts val="0"/>
              </a:spcBef>
              <a:buNone/>
            </a:pPr>
            <a:r>
              <a:rPr lang="de"/>
              <a:t>Die Schriften sollten Sie problemlos im Internet als kostenlose Schriftart finden. </a:t>
            </a:r>
          </a:p>
          <a:p>
            <a:pPr lvl="0" rtl="0">
              <a:spcBef>
                <a:spcPts val="0"/>
              </a:spcBef>
              <a:buNone/>
            </a:pPr>
            <a:r>
              <a:t/>
            </a:r>
            <a:endParaRPr/>
          </a:p>
          <a:p>
            <a:pPr lvl="0" rtl="0">
              <a:spcBef>
                <a:spcPts val="0"/>
              </a:spcBef>
              <a:buNone/>
            </a:pPr>
            <a:r>
              <a:rPr lang="de"/>
              <a:t>Wenn Sie die Googleapp zum gestalten verwenden, können Sie die Schriftarten einfach im Schriftenmenu auswählen oder installieren.</a:t>
            </a:r>
          </a:p>
          <a:p>
            <a:pPr lvl="0" rtl="0">
              <a:spcBef>
                <a:spcPts val="0"/>
              </a:spcBef>
              <a:buNone/>
            </a:pPr>
            <a:r>
              <a:t/>
            </a:r>
            <a:endParaRPr/>
          </a:p>
          <a:p>
            <a:pPr lvl="0" rtl="0">
              <a:spcBef>
                <a:spcPts val="0"/>
              </a:spcBef>
              <a:buNone/>
            </a:pPr>
            <a:r>
              <a:rPr lang="de"/>
              <a:t>Wenn Sie Bilder einfügen, versuchen Sie die Bilder stets proportional zu vergrößern oder zu verkleinern. Setzen Sie Bilder nicht über die Funktion Kopieren und Einsetzen in die datei ein, die Qualität ist dann nicht ausreichend. Fügen Sie Bilder immer über das Menu “Einfügen/Bild” ein und laden Sie die Orginalbilddaten in das Dokument.</a:t>
            </a:r>
          </a:p>
          <a:p>
            <a:pPr lvl="0" rtl="0">
              <a:spcBef>
                <a:spcPts val="0"/>
              </a:spcBef>
              <a:buNone/>
            </a:pPr>
            <a:r>
              <a:t/>
            </a:r>
            <a:endParaRPr/>
          </a:p>
          <a:p>
            <a:pPr lvl="0" rtl="0">
              <a:spcBef>
                <a:spcPts val="0"/>
              </a:spcBef>
              <a:buNone/>
            </a:pPr>
            <a:r>
              <a:rPr lang="de"/>
              <a:t>Wenn Sie zusätzliche Seiten im passenden Layoutstil einfügen möchten, achten Sie bitte auf eine gültige Anzahl von Seiten. Die Seitenanzahl muss immer durch 4 Teilbar sein. Optisch am schönsten ist es ebenfalls wenn die Seitenzahlen der geraden Seiten auf der linken, und die ungeraden auf der rechten Seiten stehen.</a:t>
            </a:r>
          </a:p>
          <a:p>
            <a:pPr lvl="0" rtl="0">
              <a:spcBef>
                <a:spcPts val="0"/>
              </a:spcBef>
              <a:buNone/>
            </a:pPr>
            <a:r>
              <a:t/>
            </a:r>
            <a:endParaRPr/>
          </a:p>
          <a:p>
            <a:pPr lvl="0" rtl="0">
              <a:spcBef>
                <a:spcPts val="0"/>
              </a:spcBef>
              <a:buNone/>
            </a:pPr>
            <a:r>
              <a:rPr lang="de"/>
              <a:t>Halten Sie mit zusätzlichen Texten oder Seitenzahlen immer genug Abstand bis zum Rand. Es sollten mindestens 10 mm sein.</a:t>
            </a:r>
          </a:p>
          <a:p>
            <a:pPr lvl="0" rtl="0">
              <a:spcBef>
                <a:spcPts val="0"/>
              </a:spcBef>
              <a:buNone/>
            </a:pPr>
            <a:r>
              <a:t/>
            </a:r>
            <a:endParaRPr/>
          </a:p>
          <a:p>
            <a:pPr lvl="0" rtl="0">
              <a:spcBef>
                <a:spcPts val="0"/>
              </a:spcBef>
              <a:buNone/>
            </a:pPr>
            <a:r>
              <a:rPr b="1" lang="de"/>
              <a:t>Diese Hinweisseite sollten am besten entfernen, sie würde Sie nur stören oder durcheinanderbringen wenn es um die richtige Seitenzahl geht.</a:t>
            </a:r>
          </a:p>
          <a:p>
            <a:pPr lvl="0" rtl="0">
              <a:spcBef>
                <a:spcPts val="0"/>
              </a:spcBef>
              <a:buNone/>
            </a:pPr>
            <a:r>
              <a:t/>
            </a:r>
            <a:endParaRPr/>
          </a:p>
          <a:p>
            <a:pPr lvl="0" rtl="0">
              <a:spcBef>
                <a:spcPts val="0"/>
              </a:spcBef>
              <a:buNone/>
            </a:pPr>
            <a:r>
              <a:rPr lang="de"/>
              <a:t>Viel spaß beim gestalten, vielleicht dürfen wir diese Zeitung auch für Sie drucken?   Ihr Team von </a:t>
            </a:r>
            <a:r>
              <a:rPr b="1" lang="de" u="sng">
                <a:solidFill>
                  <a:srgbClr val="38761D"/>
                </a:solidFill>
                <a:hlinkClick r:id="rId4"/>
              </a:rPr>
              <a:t>www.esf-print.de</a:t>
            </a:r>
          </a:p>
        </p:txBody>
      </p:sp>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x="0" y="0"/>
          <a:ext cx="0" cy="0"/>
          <a:chOff x="0" y="0"/>
          <a:chExt cx="0" cy="0"/>
        </a:xfrm>
      </p:grpSpPr>
      <p:pic>
        <p:nvPicPr>
          <p:cNvPr id="60" name="Shape 60"/>
          <p:cNvPicPr preferRelativeResize="0"/>
          <p:nvPr/>
        </p:nvPicPr>
        <p:blipFill rotWithShape="1">
          <a:blip r:embed="rId3">
            <a:alphaModFix/>
          </a:blip>
          <a:srcRect b="0" l="14643" r="14650" t="0"/>
          <a:stretch/>
        </p:blipFill>
        <p:spPr>
          <a:xfrm>
            <a:off x="25" y="0"/>
            <a:ext cx="7560001" cy="10691999"/>
          </a:xfrm>
          <a:prstGeom prst="rect">
            <a:avLst/>
          </a:prstGeom>
          <a:noFill/>
          <a:ln>
            <a:noFill/>
          </a:ln>
        </p:spPr>
      </p:pic>
      <p:sp>
        <p:nvSpPr>
          <p:cNvPr id="61" name="Shape 61"/>
          <p:cNvSpPr/>
          <p:nvPr/>
        </p:nvSpPr>
        <p:spPr>
          <a:xfrm>
            <a:off x="0" y="1586300"/>
            <a:ext cx="7559999" cy="320399"/>
          </a:xfrm>
          <a:prstGeom prst="rect">
            <a:avLst/>
          </a:prstGeom>
          <a:solidFill>
            <a:srgbClr val="EEB710"/>
          </a:solidFill>
          <a:ln>
            <a:noFill/>
          </a:ln>
        </p:spPr>
        <p:txBody>
          <a:bodyPr anchorCtr="0" anchor="ctr" bIns="91425" lIns="91425" rIns="91425" tIns="91425">
            <a:noAutofit/>
          </a:bodyPr>
          <a:lstStyle/>
          <a:p>
            <a:pPr lvl="0">
              <a:spcBef>
                <a:spcPts val="0"/>
              </a:spcBef>
              <a:buNone/>
            </a:pPr>
            <a:r>
              <a:t/>
            </a:r>
            <a:endParaRPr/>
          </a:p>
        </p:txBody>
      </p:sp>
      <p:pic>
        <p:nvPicPr>
          <p:cNvPr id="62" name="Shape 62"/>
          <p:cNvPicPr preferRelativeResize="0"/>
          <p:nvPr/>
        </p:nvPicPr>
        <p:blipFill>
          <a:blip r:embed="rId4">
            <a:alphaModFix/>
          </a:blip>
          <a:stretch>
            <a:fillRect/>
          </a:stretch>
        </p:blipFill>
        <p:spPr>
          <a:xfrm>
            <a:off x="148187" y="76200"/>
            <a:ext cx="7263635" cy="1814900"/>
          </a:xfrm>
          <a:prstGeom prst="rect">
            <a:avLst/>
          </a:prstGeom>
          <a:noFill/>
          <a:ln>
            <a:noFill/>
          </a:ln>
        </p:spPr>
      </p:pic>
      <p:sp>
        <p:nvSpPr>
          <p:cNvPr id="63" name="Shape 63"/>
          <p:cNvSpPr txBox="1"/>
          <p:nvPr/>
        </p:nvSpPr>
        <p:spPr>
          <a:xfrm>
            <a:off x="148200" y="7400275"/>
            <a:ext cx="4361399" cy="1480800"/>
          </a:xfrm>
          <a:prstGeom prst="rect">
            <a:avLst/>
          </a:prstGeom>
          <a:noFill/>
          <a:ln>
            <a:noFill/>
          </a:ln>
        </p:spPr>
        <p:txBody>
          <a:bodyPr anchorCtr="0" anchor="t" bIns="91425" lIns="91425" rIns="91425" tIns="91425">
            <a:noAutofit/>
          </a:bodyPr>
          <a:lstStyle/>
          <a:p>
            <a:pPr lvl="0">
              <a:spcBef>
                <a:spcPts val="0"/>
              </a:spcBef>
              <a:buNone/>
            </a:pPr>
            <a:r>
              <a:rPr b="1" lang="de" sz="2000">
                <a:solidFill>
                  <a:srgbClr val="FFFFFF"/>
                </a:solidFill>
                <a:latin typeface="Calibri"/>
                <a:ea typeface="Calibri"/>
                <a:cs typeface="Calibri"/>
                <a:sym typeface="Calibri"/>
              </a:rPr>
              <a:t>Reise</a:t>
            </a:r>
          </a:p>
        </p:txBody>
      </p:sp>
      <p:pic>
        <p:nvPicPr>
          <p:cNvPr id="64" name="Shape 64"/>
          <p:cNvPicPr preferRelativeResize="0"/>
          <p:nvPr/>
        </p:nvPicPr>
        <p:blipFill rotWithShape="1">
          <a:blip r:embed="rId5">
            <a:alphaModFix/>
          </a:blip>
          <a:srcRect b="5713" l="0" r="0" t="5713"/>
          <a:stretch/>
        </p:blipFill>
        <p:spPr>
          <a:xfrm>
            <a:off x="253525" y="7846450"/>
            <a:ext cx="1082106" cy="958499"/>
          </a:xfrm>
          <a:prstGeom prst="flowChartDocument">
            <a:avLst/>
          </a:prstGeom>
          <a:noFill/>
          <a:ln>
            <a:noFill/>
          </a:ln>
        </p:spPr>
      </p:pic>
      <p:sp>
        <p:nvSpPr>
          <p:cNvPr id="65" name="Shape 65"/>
          <p:cNvSpPr txBox="1"/>
          <p:nvPr/>
        </p:nvSpPr>
        <p:spPr>
          <a:xfrm>
            <a:off x="148200" y="9000250"/>
            <a:ext cx="4361399" cy="1480800"/>
          </a:xfrm>
          <a:prstGeom prst="rect">
            <a:avLst/>
          </a:prstGeom>
          <a:noFill/>
          <a:ln>
            <a:noFill/>
          </a:ln>
        </p:spPr>
        <p:txBody>
          <a:bodyPr anchorCtr="0" anchor="t" bIns="91425" lIns="91425" rIns="91425" tIns="91425">
            <a:noAutofit/>
          </a:bodyPr>
          <a:lstStyle/>
          <a:p>
            <a:pPr lvl="0" rtl="0">
              <a:spcBef>
                <a:spcPts val="0"/>
              </a:spcBef>
              <a:buNone/>
            </a:pPr>
            <a:r>
              <a:rPr b="1" lang="de" sz="2000">
                <a:solidFill>
                  <a:srgbClr val="FFFFFF"/>
                </a:solidFill>
                <a:latin typeface="Calibri"/>
                <a:ea typeface="Calibri"/>
                <a:cs typeface="Calibri"/>
                <a:sym typeface="Calibri"/>
              </a:rPr>
              <a:t>Familie</a:t>
            </a:r>
          </a:p>
        </p:txBody>
      </p:sp>
      <p:pic>
        <p:nvPicPr>
          <p:cNvPr id="66" name="Shape 66"/>
          <p:cNvPicPr preferRelativeResize="0"/>
          <p:nvPr/>
        </p:nvPicPr>
        <p:blipFill rotWithShape="1">
          <a:blip r:embed="rId6">
            <a:alphaModFix/>
          </a:blip>
          <a:srcRect b="5713" l="0" r="0" t="5713"/>
          <a:stretch/>
        </p:blipFill>
        <p:spPr>
          <a:xfrm>
            <a:off x="253525" y="9446425"/>
            <a:ext cx="1082099" cy="958499"/>
          </a:xfrm>
          <a:prstGeom prst="flowChartDocument">
            <a:avLst/>
          </a:prstGeom>
          <a:noFill/>
          <a:ln>
            <a:noFill/>
          </a:ln>
        </p:spPr>
      </p:pic>
      <p:sp>
        <p:nvSpPr>
          <p:cNvPr id="67" name="Shape 67"/>
          <p:cNvSpPr txBox="1"/>
          <p:nvPr/>
        </p:nvSpPr>
        <p:spPr>
          <a:xfrm>
            <a:off x="148200" y="5767000"/>
            <a:ext cx="4361399" cy="1480800"/>
          </a:xfrm>
          <a:prstGeom prst="rect">
            <a:avLst/>
          </a:prstGeom>
          <a:noFill/>
          <a:ln>
            <a:noFill/>
          </a:ln>
        </p:spPr>
        <p:txBody>
          <a:bodyPr anchorCtr="0" anchor="t" bIns="91425" lIns="91425" rIns="91425" tIns="91425">
            <a:noAutofit/>
          </a:bodyPr>
          <a:lstStyle/>
          <a:p>
            <a:pPr lvl="0" rtl="0">
              <a:spcBef>
                <a:spcPts val="0"/>
              </a:spcBef>
              <a:buNone/>
            </a:pPr>
            <a:r>
              <a:rPr b="1" lang="de" sz="2000">
                <a:solidFill>
                  <a:srgbClr val="FFFFFF"/>
                </a:solidFill>
                <a:latin typeface="Calibri"/>
                <a:ea typeface="Calibri"/>
                <a:cs typeface="Calibri"/>
                <a:sym typeface="Calibri"/>
              </a:rPr>
              <a:t>Freunde</a:t>
            </a:r>
          </a:p>
        </p:txBody>
      </p:sp>
      <p:pic>
        <p:nvPicPr>
          <p:cNvPr id="68" name="Shape 68"/>
          <p:cNvPicPr preferRelativeResize="0"/>
          <p:nvPr/>
        </p:nvPicPr>
        <p:blipFill rotWithShape="1">
          <a:blip r:embed="rId7">
            <a:alphaModFix/>
          </a:blip>
          <a:srcRect b="5713" l="0" r="0" t="5713"/>
          <a:stretch/>
        </p:blipFill>
        <p:spPr>
          <a:xfrm>
            <a:off x="253525" y="6213175"/>
            <a:ext cx="1082099" cy="958499"/>
          </a:xfrm>
          <a:prstGeom prst="flowChartDocument">
            <a:avLst/>
          </a:prstGeom>
          <a:noFill/>
          <a:ln>
            <a:noFill/>
          </a:ln>
        </p:spPr>
      </p:pic>
      <p:pic>
        <p:nvPicPr>
          <p:cNvPr id="69" name="Shape 69"/>
          <p:cNvPicPr preferRelativeResize="0"/>
          <p:nvPr/>
        </p:nvPicPr>
        <p:blipFill>
          <a:blip r:embed="rId8">
            <a:alphaModFix/>
          </a:blip>
          <a:stretch>
            <a:fillRect/>
          </a:stretch>
        </p:blipFill>
        <p:spPr>
          <a:xfrm rot="-2687864">
            <a:off x="4826799" y="9052247"/>
            <a:ext cx="2899352" cy="723325"/>
          </a:xfrm>
          <a:prstGeom prst="rect">
            <a:avLst/>
          </a:prstGeom>
          <a:noFill/>
          <a:ln>
            <a:noFill/>
          </a:ln>
        </p:spPr>
      </p:pic>
      <p:sp>
        <p:nvSpPr>
          <p:cNvPr id="70" name="Shape 70"/>
          <p:cNvSpPr txBox="1"/>
          <p:nvPr/>
        </p:nvSpPr>
        <p:spPr>
          <a:xfrm>
            <a:off x="253525" y="1586450"/>
            <a:ext cx="2858100" cy="320399"/>
          </a:xfrm>
          <a:prstGeom prst="rect">
            <a:avLst/>
          </a:prstGeom>
          <a:noFill/>
          <a:ln>
            <a:noFill/>
          </a:ln>
        </p:spPr>
        <p:txBody>
          <a:bodyPr anchorCtr="0" anchor="ctr" bIns="91425" lIns="91425" rIns="91425" tIns="91425">
            <a:noAutofit/>
          </a:bodyPr>
          <a:lstStyle/>
          <a:p>
            <a:pPr lvl="0">
              <a:spcBef>
                <a:spcPts val="0"/>
              </a:spcBef>
              <a:buNone/>
            </a:pPr>
            <a:r>
              <a:rPr b="1" lang="de">
                <a:solidFill>
                  <a:srgbClr val="FFFFFF"/>
                </a:solidFill>
              </a:rPr>
              <a:t>Ausgabe vom 15. Mai 2016</a:t>
            </a:r>
          </a:p>
        </p:txBody>
      </p:sp>
      <p:sp>
        <p:nvSpPr>
          <p:cNvPr id="71" name="Shape 71"/>
          <p:cNvSpPr txBox="1"/>
          <p:nvPr/>
        </p:nvSpPr>
        <p:spPr>
          <a:xfrm>
            <a:off x="2913300" y="1586450"/>
            <a:ext cx="2381099" cy="320399"/>
          </a:xfrm>
          <a:prstGeom prst="rect">
            <a:avLst/>
          </a:prstGeom>
          <a:noFill/>
          <a:ln>
            <a:noFill/>
          </a:ln>
        </p:spPr>
        <p:txBody>
          <a:bodyPr anchorCtr="0" anchor="ctr" bIns="91425" lIns="91425" rIns="91425" tIns="91425">
            <a:noAutofit/>
          </a:bodyPr>
          <a:lstStyle/>
          <a:p>
            <a:pPr lvl="0" rtl="0">
              <a:spcBef>
                <a:spcPts val="0"/>
              </a:spcBef>
              <a:buNone/>
            </a:pPr>
            <a:r>
              <a:rPr b="1" lang="de">
                <a:solidFill>
                  <a:srgbClr val="FFFFFF"/>
                </a:solidFill>
              </a:rPr>
              <a:t>Sonderpreis: 8,- Euro</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p:nvPr/>
        </p:nvSpPr>
        <p:spPr>
          <a:xfrm>
            <a:off x="0" y="9914100"/>
            <a:ext cx="1052400" cy="152399"/>
          </a:xfrm>
          <a:prstGeom prst="rect">
            <a:avLst/>
          </a:prstGeom>
          <a:solidFill>
            <a:srgbClr val="EEB710"/>
          </a:solidFill>
          <a:ln>
            <a:noFill/>
          </a:ln>
        </p:spPr>
        <p:txBody>
          <a:bodyPr anchorCtr="0" anchor="ctr" bIns="91425" lIns="91425" rIns="91425" tIns="91425">
            <a:noAutofit/>
          </a:bodyPr>
          <a:lstStyle/>
          <a:p>
            <a:pPr lvl="0">
              <a:spcBef>
                <a:spcPts val="0"/>
              </a:spcBef>
              <a:buNone/>
            </a:pPr>
            <a:r>
              <a:t/>
            </a:r>
            <a:endParaRPr/>
          </a:p>
        </p:txBody>
      </p:sp>
      <p:sp>
        <p:nvSpPr>
          <p:cNvPr id="77" name="Shape 77"/>
          <p:cNvSpPr txBox="1"/>
          <p:nvPr/>
        </p:nvSpPr>
        <p:spPr>
          <a:xfrm rot="-5400000">
            <a:off x="713100" y="9490924"/>
            <a:ext cx="297300" cy="381300"/>
          </a:xfrm>
          <a:prstGeom prst="rect">
            <a:avLst/>
          </a:prstGeom>
          <a:noFill/>
          <a:ln>
            <a:noFill/>
          </a:ln>
        </p:spPr>
        <p:txBody>
          <a:bodyPr anchorCtr="0" anchor="ctr" bIns="91425" lIns="91425" rIns="91425" tIns="91425">
            <a:noAutofit/>
          </a:bodyPr>
          <a:lstStyle/>
          <a:p>
            <a:pPr lvl="0" rtl="0" algn="ctr">
              <a:spcBef>
                <a:spcPts val="0"/>
              </a:spcBef>
              <a:buNone/>
            </a:pPr>
            <a:r>
              <a:rPr lang="de" sz="1800">
                <a:latin typeface="Calibri"/>
                <a:ea typeface="Calibri"/>
                <a:cs typeface="Calibri"/>
                <a:sym typeface="Calibri"/>
              </a:rPr>
              <a:t>2</a:t>
            </a:r>
          </a:p>
        </p:txBody>
      </p:sp>
      <p:sp>
        <p:nvSpPr>
          <p:cNvPr id="78" name="Shape 78"/>
          <p:cNvSpPr/>
          <p:nvPr/>
        </p:nvSpPr>
        <p:spPr>
          <a:xfrm>
            <a:off x="671100" y="9389912"/>
            <a:ext cx="381300" cy="42000"/>
          </a:xfrm>
          <a:prstGeom prst="rect">
            <a:avLst/>
          </a:prstGeom>
          <a:solidFill>
            <a:srgbClr val="EEB710"/>
          </a:solidFill>
          <a:ln>
            <a:noFill/>
          </a:ln>
        </p:spPr>
        <p:txBody>
          <a:bodyPr anchorCtr="0" anchor="ctr" bIns="91425" lIns="91425" rIns="91425" tIns="91425">
            <a:noAutofit/>
          </a:bodyPr>
          <a:lstStyle/>
          <a:p>
            <a:pPr lvl="0">
              <a:spcBef>
                <a:spcPts val="0"/>
              </a:spcBef>
              <a:buNone/>
            </a:pPr>
            <a:r>
              <a:t/>
            </a:r>
            <a:endParaRPr/>
          </a:p>
        </p:txBody>
      </p:sp>
      <p:sp>
        <p:nvSpPr>
          <p:cNvPr id="79" name="Shape 79"/>
          <p:cNvSpPr txBox="1"/>
          <p:nvPr/>
        </p:nvSpPr>
        <p:spPr>
          <a:xfrm rot="-5400000">
            <a:off x="-305099" y="7931425"/>
            <a:ext cx="2333699" cy="381300"/>
          </a:xfrm>
          <a:prstGeom prst="rect">
            <a:avLst/>
          </a:prstGeom>
          <a:noFill/>
          <a:ln>
            <a:noFill/>
          </a:ln>
        </p:spPr>
        <p:txBody>
          <a:bodyPr anchorCtr="0" anchor="ctr" bIns="91425" lIns="91425" rIns="91425" tIns="91425">
            <a:noAutofit/>
          </a:bodyPr>
          <a:lstStyle/>
          <a:p>
            <a:pPr lvl="0" rtl="0">
              <a:spcBef>
                <a:spcPts val="0"/>
              </a:spcBef>
              <a:buNone/>
            </a:pPr>
            <a:r>
              <a:rPr b="1" lang="de" sz="1800">
                <a:latin typeface="Calibri"/>
                <a:ea typeface="Calibri"/>
                <a:cs typeface="Calibri"/>
                <a:sym typeface="Calibri"/>
              </a:rPr>
              <a:t>Linke Seite</a:t>
            </a:r>
          </a:p>
        </p:txBody>
      </p:sp>
      <p:sp>
        <p:nvSpPr>
          <p:cNvPr id="80" name="Shape 80"/>
          <p:cNvSpPr/>
          <p:nvPr/>
        </p:nvSpPr>
        <p:spPr>
          <a:xfrm>
            <a:off x="0" y="686200"/>
            <a:ext cx="7559999" cy="42000"/>
          </a:xfrm>
          <a:prstGeom prst="rect">
            <a:avLst/>
          </a:prstGeom>
          <a:solidFill>
            <a:srgbClr val="EEB710"/>
          </a:solidFill>
          <a:ln>
            <a:noFill/>
          </a:ln>
        </p:spPr>
        <p:txBody>
          <a:bodyPr anchorCtr="0" anchor="ctr" bIns="91425" lIns="91425" rIns="91425" tIns="91425">
            <a:noAutofit/>
          </a:bodyPr>
          <a:lstStyle/>
          <a:p>
            <a:pPr lvl="0">
              <a:spcBef>
                <a:spcPts val="0"/>
              </a:spcBef>
              <a:buNone/>
            </a:pPr>
            <a:r>
              <a:t/>
            </a:r>
            <a:endParaRPr/>
          </a:p>
        </p:txBody>
      </p:sp>
      <p:pic>
        <p:nvPicPr>
          <p:cNvPr id="81" name="Shape 81"/>
          <p:cNvPicPr preferRelativeResize="0"/>
          <p:nvPr/>
        </p:nvPicPr>
        <p:blipFill>
          <a:blip r:embed="rId3">
            <a:alphaModFix/>
          </a:blip>
          <a:stretch>
            <a:fillRect/>
          </a:stretch>
        </p:blipFill>
        <p:spPr>
          <a:xfrm>
            <a:off x="671098" y="155450"/>
            <a:ext cx="2292223" cy="572750"/>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 name="Shape 85"/>
        <p:cNvGrpSpPr/>
        <p:nvPr/>
      </p:nvGrpSpPr>
      <p:grpSpPr>
        <a:xfrm>
          <a:off x="0" y="0"/>
          <a:ext cx="0" cy="0"/>
          <a:chOff x="0" y="0"/>
          <a:chExt cx="0" cy="0"/>
        </a:xfrm>
      </p:grpSpPr>
      <p:sp>
        <p:nvSpPr>
          <p:cNvPr id="86" name="Shape 86"/>
          <p:cNvSpPr/>
          <p:nvPr/>
        </p:nvSpPr>
        <p:spPr>
          <a:xfrm flipH="1">
            <a:off x="6507599" y="9914100"/>
            <a:ext cx="1052400" cy="152399"/>
          </a:xfrm>
          <a:prstGeom prst="rect">
            <a:avLst/>
          </a:prstGeom>
          <a:solidFill>
            <a:srgbClr val="EEB710"/>
          </a:solidFill>
          <a:ln>
            <a:noFill/>
          </a:ln>
        </p:spPr>
        <p:txBody>
          <a:bodyPr anchorCtr="0" anchor="ctr" bIns="91425" lIns="91425" rIns="91425" tIns="91425">
            <a:noAutofit/>
          </a:bodyPr>
          <a:lstStyle/>
          <a:p>
            <a:pPr lvl="0">
              <a:spcBef>
                <a:spcPts val="0"/>
              </a:spcBef>
              <a:buNone/>
            </a:pPr>
            <a:r>
              <a:t/>
            </a:r>
            <a:endParaRPr/>
          </a:p>
        </p:txBody>
      </p:sp>
      <p:sp>
        <p:nvSpPr>
          <p:cNvPr id="87" name="Shape 87"/>
          <p:cNvSpPr txBox="1"/>
          <p:nvPr/>
        </p:nvSpPr>
        <p:spPr>
          <a:xfrm rot="-5400000">
            <a:off x="6549600" y="9490924"/>
            <a:ext cx="297300" cy="381300"/>
          </a:xfrm>
          <a:prstGeom prst="rect">
            <a:avLst/>
          </a:prstGeom>
          <a:noFill/>
          <a:ln>
            <a:noFill/>
          </a:ln>
        </p:spPr>
        <p:txBody>
          <a:bodyPr anchorCtr="0" anchor="ctr" bIns="91425" lIns="91425" rIns="91425" tIns="91425">
            <a:noAutofit/>
          </a:bodyPr>
          <a:lstStyle/>
          <a:p>
            <a:pPr lvl="0" rtl="0" algn="ctr">
              <a:spcBef>
                <a:spcPts val="0"/>
              </a:spcBef>
              <a:buNone/>
            </a:pPr>
            <a:r>
              <a:rPr lang="de" sz="1800">
                <a:latin typeface="Calibri"/>
                <a:ea typeface="Calibri"/>
                <a:cs typeface="Calibri"/>
                <a:sym typeface="Calibri"/>
              </a:rPr>
              <a:t>3</a:t>
            </a:r>
          </a:p>
        </p:txBody>
      </p:sp>
      <p:sp>
        <p:nvSpPr>
          <p:cNvPr id="88" name="Shape 88"/>
          <p:cNvSpPr/>
          <p:nvPr/>
        </p:nvSpPr>
        <p:spPr>
          <a:xfrm flipH="1">
            <a:off x="6507599" y="9389912"/>
            <a:ext cx="381300" cy="42000"/>
          </a:xfrm>
          <a:prstGeom prst="rect">
            <a:avLst/>
          </a:prstGeom>
          <a:solidFill>
            <a:srgbClr val="EEB710"/>
          </a:solidFill>
          <a:ln>
            <a:noFill/>
          </a:ln>
        </p:spPr>
        <p:txBody>
          <a:bodyPr anchorCtr="0" anchor="ctr" bIns="91425" lIns="91425" rIns="91425" tIns="91425">
            <a:noAutofit/>
          </a:bodyPr>
          <a:lstStyle/>
          <a:p>
            <a:pPr lvl="0">
              <a:spcBef>
                <a:spcPts val="0"/>
              </a:spcBef>
              <a:buNone/>
            </a:pPr>
            <a:r>
              <a:t/>
            </a:r>
            <a:endParaRPr/>
          </a:p>
        </p:txBody>
      </p:sp>
      <p:sp>
        <p:nvSpPr>
          <p:cNvPr id="89" name="Shape 89"/>
          <p:cNvSpPr txBox="1"/>
          <p:nvPr/>
        </p:nvSpPr>
        <p:spPr>
          <a:xfrm flipH="1" rot="-5400000">
            <a:off x="5531400" y="7931424"/>
            <a:ext cx="2333699" cy="381300"/>
          </a:xfrm>
          <a:prstGeom prst="rect">
            <a:avLst/>
          </a:prstGeom>
          <a:noFill/>
          <a:ln>
            <a:noFill/>
          </a:ln>
        </p:spPr>
        <p:txBody>
          <a:bodyPr anchorCtr="0" anchor="ctr" bIns="91425" lIns="91425" rIns="91425" tIns="91425">
            <a:noAutofit/>
          </a:bodyPr>
          <a:lstStyle/>
          <a:p>
            <a:pPr lvl="0" rtl="0">
              <a:spcBef>
                <a:spcPts val="0"/>
              </a:spcBef>
              <a:buNone/>
            </a:pPr>
            <a:r>
              <a:rPr b="1" lang="de" sz="1800">
                <a:latin typeface="Calibri"/>
                <a:ea typeface="Calibri"/>
                <a:cs typeface="Calibri"/>
                <a:sym typeface="Calibri"/>
              </a:rPr>
              <a:t>Rechte Seite</a:t>
            </a:r>
          </a:p>
        </p:txBody>
      </p:sp>
      <p:sp>
        <p:nvSpPr>
          <p:cNvPr id="90" name="Shape 90"/>
          <p:cNvSpPr/>
          <p:nvPr/>
        </p:nvSpPr>
        <p:spPr>
          <a:xfrm>
            <a:off x="0" y="686200"/>
            <a:ext cx="7559999" cy="42000"/>
          </a:xfrm>
          <a:prstGeom prst="rect">
            <a:avLst/>
          </a:prstGeom>
          <a:solidFill>
            <a:srgbClr val="EEB710"/>
          </a:solidFill>
          <a:ln>
            <a:noFill/>
          </a:ln>
        </p:spPr>
        <p:txBody>
          <a:bodyPr anchorCtr="0" anchor="ctr" bIns="91425" lIns="91425" rIns="91425" tIns="91425">
            <a:noAutofit/>
          </a:bodyPr>
          <a:lstStyle/>
          <a:p>
            <a:pPr lvl="0">
              <a:spcBef>
                <a:spcPts val="0"/>
              </a:spcBef>
              <a:buNone/>
            </a:pPr>
            <a:r>
              <a:t/>
            </a:r>
            <a:endParaRPr/>
          </a:p>
        </p:txBody>
      </p:sp>
      <p:pic>
        <p:nvPicPr>
          <p:cNvPr id="91" name="Shape 91"/>
          <p:cNvPicPr preferRelativeResize="0"/>
          <p:nvPr/>
        </p:nvPicPr>
        <p:blipFill>
          <a:blip r:embed="rId3">
            <a:alphaModFix/>
          </a:blip>
          <a:stretch>
            <a:fillRect/>
          </a:stretch>
        </p:blipFill>
        <p:spPr>
          <a:xfrm>
            <a:off x="4596673" y="155450"/>
            <a:ext cx="2292223" cy="572750"/>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EEB710"/>
        </a:solidFill>
      </p:bgPr>
    </p:bg>
    <p:spTree>
      <p:nvGrpSpPr>
        <p:cNvPr id="95" name="Shape 95"/>
        <p:cNvGrpSpPr/>
        <p:nvPr/>
      </p:nvGrpSpPr>
      <p:grpSpPr>
        <a:xfrm>
          <a:off x="0" y="0"/>
          <a:ext cx="0" cy="0"/>
          <a:chOff x="0" y="0"/>
          <a:chExt cx="0" cy="0"/>
        </a:xfrm>
      </p:grpSpPr>
      <p:pic>
        <p:nvPicPr>
          <p:cNvPr id="96" name="Shape 96"/>
          <p:cNvPicPr preferRelativeResize="0"/>
          <p:nvPr/>
        </p:nvPicPr>
        <p:blipFill>
          <a:blip r:embed="rId3">
            <a:alphaModFix/>
          </a:blip>
          <a:stretch>
            <a:fillRect/>
          </a:stretch>
        </p:blipFill>
        <p:spPr>
          <a:xfrm>
            <a:off x="4596673" y="155450"/>
            <a:ext cx="2292223" cy="572750"/>
          </a:xfrm>
          <a:prstGeom prst="rect">
            <a:avLst/>
          </a:prstGeom>
          <a:noFill/>
          <a:ln>
            <a:noFill/>
          </a:ln>
        </p:spPr>
      </p:pic>
      <p:sp>
        <p:nvSpPr>
          <p:cNvPr id="97" name="Shape 97"/>
          <p:cNvSpPr/>
          <p:nvPr/>
        </p:nvSpPr>
        <p:spPr>
          <a:xfrm>
            <a:off x="0" y="686200"/>
            <a:ext cx="7559999" cy="42000"/>
          </a:xfrm>
          <a:prstGeom prst="rect">
            <a:avLst/>
          </a:prstGeom>
          <a:solidFill>
            <a:srgbClr val="EEB710"/>
          </a:solidFill>
          <a:ln cap="flat" cmpd="sng" w="9525">
            <a:solidFill>
              <a:srgbClr val="FFFFFF"/>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pic>
        <p:nvPicPr>
          <p:cNvPr id="98" name="Shape 98"/>
          <p:cNvPicPr preferRelativeResize="0"/>
          <p:nvPr/>
        </p:nvPicPr>
        <p:blipFill rotWithShape="1">
          <a:blip r:embed="rId4">
            <a:alphaModFix/>
          </a:blip>
          <a:srcRect b="0" l="16625" r="16632" t="0"/>
          <a:stretch/>
        </p:blipFill>
        <p:spPr>
          <a:xfrm>
            <a:off x="1122012" y="1144012"/>
            <a:ext cx="5315999" cy="7964700"/>
          </a:xfrm>
          <a:prstGeom prst="flowChartAlternateProcess">
            <a:avLst/>
          </a:prstGeom>
          <a:noFill/>
          <a:ln>
            <a:noFill/>
          </a:ln>
        </p:spPr>
      </p:pic>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