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10692000" cx="7560000"/>
  <p:notesSz cx="6858000" cy="9144000"/>
  <p:embeddedFontLst>
    <p:embeddedFont>
      <p:font typeface="Anton"/>
      <p:regular r:id="rId14"/>
    </p:embeddedFont>
    <p:embeddedFont>
      <p:font typeface="Great Vibes"/>
      <p:regular r:id="rId15"/>
    </p:embeddedFont>
    <p:embeddedFont>
      <p:font typeface="Oleo Script Swash Caps"/>
      <p:regular r:id="rId16"/>
      <p:bold r:id="rId17"/>
    </p:embeddedFont>
    <p:embeddedFont>
      <p:font typeface="Alfa Slab One"/>
      <p:regular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GreatVibes-regular.fntdata"/><Relationship Id="rId14" Type="http://schemas.openxmlformats.org/officeDocument/2006/relationships/font" Target="fonts/Anton-regular.fntdata"/><Relationship Id="rId17" Type="http://schemas.openxmlformats.org/officeDocument/2006/relationships/font" Target="fonts/OleoScriptSwashCaps-bold.fntdata"/><Relationship Id="rId16" Type="http://schemas.openxmlformats.org/officeDocument/2006/relationships/font" Target="fonts/OleoScriptSwashCaps-regular.fntdata"/><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font" Target="fonts/AlfaSlabOne-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lvl1pPr>
            <a:lvl2pPr indent="-228600" lvl="1" marL="914400" marR="0" rtl="0" algn="l">
              <a:spcBef>
                <a:spcPts val="0"/>
              </a:spcBef>
              <a:spcAft>
                <a:spcPts val="0"/>
              </a:spcAft>
              <a:buSzPts val="1400"/>
              <a:buNone/>
              <a:defRPr b="0" i="0" sz="1100" u="none" cap="none" strike="noStrike"/>
            </a:lvl2pPr>
            <a:lvl3pPr indent="-228600" lvl="2" marL="1371600" marR="0" rtl="0" algn="l">
              <a:spcBef>
                <a:spcPts val="0"/>
              </a:spcBef>
              <a:spcAft>
                <a:spcPts val="0"/>
              </a:spcAft>
              <a:buSzPts val="1400"/>
              <a:buNone/>
              <a:defRPr b="0" i="0" sz="1100" u="none" cap="none" strike="noStrike"/>
            </a:lvl3pPr>
            <a:lvl4pPr indent="-228600" lvl="3" marL="1828800" marR="0" rtl="0" algn="l">
              <a:spcBef>
                <a:spcPts val="0"/>
              </a:spcBef>
              <a:spcAft>
                <a:spcPts val="0"/>
              </a:spcAft>
              <a:buSzPts val="1400"/>
              <a:buNone/>
              <a:defRPr b="0" i="0" sz="1100" u="none" cap="none" strike="noStrike"/>
            </a:lvl4pPr>
            <a:lvl5pPr indent="-228600" lvl="4" marL="2286000" marR="0" rtl="0" algn="l">
              <a:spcBef>
                <a:spcPts val="0"/>
              </a:spcBef>
              <a:spcAft>
                <a:spcPts val="0"/>
              </a:spcAft>
              <a:buSzPts val="1400"/>
              <a:buNone/>
              <a:defRPr b="0" i="0" sz="1100" u="none" cap="none" strike="noStrike"/>
            </a:lvl5pPr>
            <a:lvl6pPr indent="-228600" lvl="5" marL="2743200" marR="0" rtl="0" algn="l">
              <a:spcBef>
                <a:spcPts val="0"/>
              </a:spcBef>
              <a:spcAft>
                <a:spcPts val="0"/>
              </a:spcAft>
              <a:buSzPts val="1400"/>
              <a:buNone/>
              <a:defRPr b="0" i="0" sz="1100" u="none" cap="none" strike="noStrike"/>
            </a:lvl6pPr>
            <a:lvl7pPr indent="-228600" lvl="6" marL="3200400" marR="0" rtl="0" algn="l">
              <a:spcBef>
                <a:spcPts val="0"/>
              </a:spcBef>
              <a:spcAft>
                <a:spcPts val="0"/>
              </a:spcAft>
              <a:buSzPts val="1400"/>
              <a:buNone/>
              <a:defRPr b="0" i="0" sz="1100" u="none" cap="none" strike="noStrike"/>
            </a:lvl7pPr>
            <a:lvl8pPr indent="-228600" lvl="7" marL="3657600" marR="0" rtl="0" algn="l">
              <a:spcBef>
                <a:spcPts val="0"/>
              </a:spcBef>
              <a:spcAft>
                <a:spcPts val="0"/>
              </a:spcAft>
              <a:buSzPts val="1400"/>
              <a:buNone/>
              <a:defRPr b="0" i="0" sz="1100" u="none" cap="none" strike="noStrike"/>
            </a:lvl8pPr>
            <a:lvl9pPr indent="-228600" lvl="8" marL="4114800" marR="0" rtl="0" algn="l">
              <a:spcBef>
                <a:spcPts val="0"/>
              </a:spcBef>
              <a:spcAft>
                <a:spcPts val="0"/>
              </a:spcAft>
              <a:buSzPts val="1400"/>
              <a:buNone/>
              <a:defRPr b="0" i="0" sz="11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4ee17e6b5e_0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4ee17e6b5e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p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Google Shape;81;p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4: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p5: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7" name="Google Shape;107;p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p6: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0" name="Google Shape;120;p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p7: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Google Shape;133;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p8: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4" name="Google Shape;144;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p9: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5" name="Google Shape;155;p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1" y="1547777"/>
            <a:ext cx="7044600" cy="42668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Font typeface="Arial"/>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4" y="5891409"/>
            <a:ext cx="7044600" cy="1647599"/>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Font typeface="Arial"/>
              <a:buNone/>
              <a:defRPr sz="2800"/>
            </a:lvl1pPr>
            <a:lvl2pPr lvl="1" algn="ctr">
              <a:lnSpc>
                <a:spcPct val="100000"/>
              </a:lnSpc>
              <a:spcBef>
                <a:spcPts val="0"/>
              </a:spcBef>
              <a:spcAft>
                <a:spcPts val="0"/>
              </a:spcAft>
              <a:buSzPts val="2800"/>
              <a:buFont typeface="Arial"/>
              <a:buNone/>
              <a:defRPr sz="2800"/>
            </a:lvl2pPr>
            <a:lvl3pPr lvl="2" algn="ctr">
              <a:lnSpc>
                <a:spcPct val="100000"/>
              </a:lnSpc>
              <a:spcBef>
                <a:spcPts val="0"/>
              </a:spcBef>
              <a:spcAft>
                <a:spcPts val="0"/>
              </a:spcAft>
              <a:buSzPts val="2800"/>
              <a:buFont typeface="Arial"/>
              <a:buNone/>
              <a:defRPr sz="2800"/>
            </a:lvl3pPr>
            <a:lvl4pPr lvl="3" algn="ctr">
              <a:lnSpc>
                <a:spcPct val="100000"/>
              </a:lnSpc>
              <a:spcBef>
                <a:spcPts val="0"/>
              </a:spcBef>
              <a:spcAft>
                <a:spcPts val="0"/>
              </a:spcAft>
              <a:buSzPts val="2800"/>
              <a:buFont typeface="Arial"/>
              <a:buNone/>
              <a:defRPr sz="2800"/>
            </a:lvl4pPr>
            <a:lvl5pPr lvl="4" algn="ctr">
              <a:lnSpc>
                <a:spcPct val="100000"/>
              </a:lnSpc>
              <a:spcBef>
                <a:spcPts val="0"/>
              </a:spcBef>
              <a:spcAft>
                <a:spcPts val="0"/>
              </a:spcAft>
              <a:buSzPts val="2800"/>
              <a:buFont typeface="Arial"/>
              <a:buNone/>
              <a:defRPr sz="2800"/>
            </a:lvl5pPr>
            <a:lvl6pPr lvl="5" algn="ctr">
              <a:lnSpc>
                <a:spcPct val="100000"/>
              </a:lnSpc>
              <a:spcBef>
                <a:spcPts val="0"/>
              </a:spcBef>
              <a:spcAft>
                <a:spcPts val="0"/>
              </a:spcAft>
              <a:buSzPts val="2800"/>
              <a:buFont typeface="Arial"/>
              <a:buNone/>
              <a:defRPr sz="2800"/>
            </a:lvl6pPr>
            <a:lvl7pPr lvl="6" algn="ctr">
              <a:lnSpc>
                <a:spcPct val="100000"/>
              </a:lnSpc>
              <a:spcBef>
                <a:spcPts val="0"/>
              </a:spcBef>
              <a:spcAft>
                <a:spcPts val="0"/>
              </a:spcAft>
              <a:buSzPts val="2800"/>
              <a:buFont typeface="Arial"/>
              <a:buNone/>
              <a:defRPr sz="2800"/>
            </a:lvl7pPr>
            <a:lvl8pPr lvl="7" algn="ctr">
              <a:lnSpc>
                <a:spcPct val="100000"/>
              </a:lnSpc>
              <a:spcBef>
                <a:spcPts val="0"/>
              </a:spcBef>
              <a:spcAft>
                <a:spcPts val="0"/>
              </a:spcAft>
              <a:buSzPts val="2800"/>
              <a:buFont typeface="Arial"/>
              <a:buNone/>
              <a:defRPr sz="2800"/>
            </a:lvl8pPr>
            <a:lvl9pPr lvl="8" algn="ctr">
              <a:lnSpc>
                <a:spcPct val="100000"/>
              </a:lnSpc>
              <a:spcBef>
                <a:spcPts val="0"/>
              </a:spcBef>
              <a:spcAft>
                <a:spcPts val="0"/>
              </a:spcAft>
              <a:buSzPts val="2800"/>
              <a:buFont typeface="Arial"/>
              <a:buNone/>
              <a:defRPr sz="2800"/>
            </a:lvl9pPr>
          </a:lstStyle>
          <a:p/>
        </p:txBody>
      </p:sp>
      <p:sp>
        <p:nvSpPr>
          <p:cNvPr id="12" name="Google Shape;12;p2"/>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257704" y="2299346"/>
            <a:ext cx="7044600" cy="40814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Font typeface="Arial"/>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Google Shape;46;p11"/>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algn="ctr">
              <a:lnSpc>
                <a:spcPct val="115000"/>
              </a:lnSpc>
              <a:spcBef>
                <a:spcPts val="0"/>
              </a:spcBef>
              <a:spcAft>
                <a:spcPts val="0"/>
              </a:spcAft>
              <a:buSzPts val="1800"/>
              <a:buFont typeface="Arial"/>
              <a:buNone/>
              <a:defRPr/>
            </a:lvl1pPr>
            <a:lvl2pPr indent="-228600" lvl="1" marL="914400" algn="ctr">
              <a:lnSpc>
                <a:spcPct val="115000"/>
              </a:lnSpc>
              <a:spcBef>
                <a:spcPts val="1600"/>
              </a:spcBef>
              <a:spcAft>
                <a:spcPts val="0"/>
              </a:spcAft>
              <a:buSzPts val="1400"/>
              <a:buFont typeface="Arial"/>
              <a:buNone/>
              <a:defRPr/>
            </a:lvl2pPr>
            <a:lvl3pPr indent="-228600" lvl="2" marL="1371600" algn="ctr">
              <a:lnSpc>
                <a:spcPct val="115000"/>
              </a:lnSpc>
              <a:spcBef>
                <a:spcPts val="1600"/>
              </a:spcBef>
              <a:spcAft>
                <a:spcPts val="0"/>
              </a:spcAft>
              <a:buSzPts val="1400"/>
              <a:buFont typeface="Arial"/>
              <a:buNone/>
              <a:defRPr/>
            </a:lvl3pPr>
            <a:lvl4pPr indent="-228600" lvl="3" marL="1828800" algn="ctr">
              <a:lnSpc>
                <a:spcPct val="115000"/>
              </a:lnSpc>
              <a:spcBef>
                <a:spcPts val="1600"/>
              </a:spcBef>
              <a:spcAft>
                <a:spcPts val="0"/>
              </a:spcAft>
              <a:buSzPts val="1400"/>
              <a:buFont typeface="Arial"/>
              <a:buNone/>
              <a:defRPr/>
            </a:lvl4pPr>
            <a:lvl5pPr indent="-228600" lvl="4" marL="2286000" algn="ctr">
              <a:lnSpc>
                <a:spcPct val="115000"/>
              </a:lnSpc>
              <a:spcBef>
                <a:spcPts val="1600"/>
              </a:spcBef>
              <a:spcAft>
                <a:spcPts val="0"/>
              </a:spcAft>
              <a:buSzPts val="1400"/>
              <a:buFont typeface="Arial"/>
              <a:buNone/>
              <a:defRPr/>
            </a:lvl5pPr>
            <a:lvl6pPr indent="-228600" lvl="5" marL="2743200" algn="ctr">
              <a:lnSpc>
                <a:spcPct val="115000"/>
              </a:lnSpc>
              <a:spcBef>
                <a:spcPts val="1600"/>
              </a:spcBef>
              <a:spcAft>
                <a:spcPts val="0"/>
              </a:spcAft>
              <a:buSzPts val="1400"/>
              <a:buFont typeface="Arial"/>
              <a:buNone/>
              <a:defRPr/>
            </a:lvl6pPr>
            <a:lvl7pPr indent="-228600" lvl="6" marL="3200400" algn="ctr">
              <a:lnSpc>
                <a:spcPct val="115000"/>
              </a:lnSpc>
              <a:spcBef>
                <a:spcPts val="1600"/>
              </a:spcBef>
              <a:spcAft>
                <a:spcPts val="0"/>
              </a:spcAft>
              <a:buSzPts val="1400"/>
              <a:buFont typeface="Arial"/>
              <a:buNone/>
              <a:defRPr/>
            </a:lvl7pPr>
            <a:lvl8pPr indent="-228600" lvl="7" marL="3657600" algn="ctr">
              <a:lnSpc>
                <a:spcPct val="115000"/>
              </a:lnSpc>
              <a:spcBef>
                <a:spcPts val="1600"/>
              </a:spcBef>
              <a:spcAft>
                <a:spcPts val="0"/>
              </a:spcAft>
              <a:buSzPts val="1400"/>
              <a:buFont typeface="Arial"/>
              <a:buNone/>
              <a:defRPr/>
            </a:lvl8pPr>
            <a:lvl9pPr indent="-228600" lvl="8" marL="4114800" algn="ctr">
              <a:lnSpc>
                <a:spcPct val="115000"/>
              </a:lnSpc>
              <a:spcBef>
                <a:spcPts val="1600"/>
              </a:spcBef>
              <a:spcAft>
                <a:spcPts val="1600"/>
              </a:spcAft>
              <a:buSzPts val="1400"/>
              <a:buFont typeface="Arial"/>
              <a:buNone/>
              <a:defRPr/>
            </a:lvl9pPr>
          </a:lstStyle>
          <a:p/>
        </p:txBody>
      </p:sp>
      <p:sp>
        <p:nvSpPr>
          <p:cNvPr id="47" name="Google Shape;47;p11"/>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4" y="4471058"/>
            <a:ext cx="7044600" cy="1749899"/>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Font typeface="Arial"/>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19" name="Google Shape;19;p4"/>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4" name="Google Shape;24;p5"/>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257704" y="1154948"/>
            <a:ext cx="2321699" cy="1570799"/>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Font typeface="Arial"/>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4" y="2888617"/>
            <a:ext cx="2321699" cy="66090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200"/>
              <a:buFont typeface="Arial"/>
              <a:buNone/>
              <a:defRPr sz="12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31" name="Google Shape;31;p7"/>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05324" y="935744"/>
            <a:ext cx="5264699" cy="8503799"/>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Font typeface="Arial"/>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3780000" y="-259"/>
            <a:ext cx="3779999" cy="10691999"/>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7" y="2563450"/>
            <a:ext cx="3344399" cy="30812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Font typeface="Arial"/>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7" y="5826864"/>
            <a:ext cx="3344399" cy="2567399"/>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Font typeface="Arial"/>
              <a:buNone/>
              <a:defRPr sz="2100"/>
            </a:lvl1pPr>
            <a:lvl2pPr lvl="1" algn="ctr">
              <a:lnSpc>
                <a:spcPct val="100000"/>
              </a:lnSpc>
              <a:spcBef>
                <a:spcPts val="0"/>
              </a:spcBef>
              <a:spcAft>
                <a:spcPts val="0"/>
              </a:spcAft>
              <a:buSzPts val="2100"/>
              <a:buFont typeface="Arial"/>
              <a:buNone/>
              <a:defRPr sz="2100"/>
            </a:lvl2pPr>
            <a:lvl3pPr lvl="2" algn="ctr">
              <a:lnSpc>
                <a:spcPct val="100000"/>
              </a:lnSpc>
              <a:spcBef>
                <a:spcPts val="0"/>
              </a:spcBef>
              <a:spcAft>
                <a:spcPts val="0"/>
              </a:spcAft>
              <a:buSzPts val="2100"/>
              <a:buFont typeface="Arial"/>
              <a:buNone/>
              <a:defRPr sz="2100"/>
            </a:lvl3pPr>
            <a:lvl4pPr lvl="3" algn="ctr">
              <a:lnSpc>
                <a:spcPct val="100000"/>
              </a:lnSpc>
              <a:spcBef>
                <a:spcPts val="0"/>
              </a:spcBef>
              <a:spcAft>
                <a:spcPts val="0"/>
              </a:spcAft>
              <a:buSzPts val="2100"/>
              <a:buFont typeface="Arial"/>
              <a:buNone/>
              <a:defRPr sz="2100"/>
            </a:lvl4pPr>
            <a:lvl5pPr lvl="4" algn="ctr">
              <a:lnSpc>
                <a:spcPct val="100000"/>
              </a:lnSpc>
              <a:spcBef>
                <a:spcPts val="0"/>
              </a:spcBef>
              <a:spcAft>
                <a:spcPts val="0"/>
              </a:spcAft>
              <a:buSzPts val="2100"/>
              <a:buFont typeface="Arial"/>
              <a:buNone/>
              <a:defRPr sz="2100"/>
            </a:lvl5pPr>
            <a:lvl6pPr lvl="5" algn="ctr">
              <a:lnSpc>
                <a:spcPct val="100000"/>
              </a:lnSpc>
              <a:spcBef>
                <a:spcPts val="0"/>
              </a:spcBef>
              <a:spcAft>
                <a:spcPts val="0"/>
              </a:spcAft>
              <a:buSzPts val="2100"/>
              <a:buFont typeface="Arial"/>
              <a:buNone/>
              <a:defRPr sz="2100"/>
            </a:lvl6pPr>
            <a:lvl7pPr lvl="6" algn="ctr">
              <a:lnSpc>
                <a:spcPct val="100000"/>
              </a:lnSpc>
              <a:spcBef>
                <a:spcPts val="0"/>
              </a:spcBef>
              <a:spcAft>
                <a:spcPts val="0"/>
              </a:spcAft>
              <a:buSzPts val="2100"/>
              <a:buFont typeface="Arial"/>
              <a:buNone/>
              <a:defRPr sz="2100"/>
            </a:lvl7pPr>
            <a:lvl8pPr lvl="7" algn="ctr">
              <a:lnSpc>
                <a:spcPct val="100000"/>
              </a:lnSpc>
              <a:spcBef>
                <a:spcPts val="0"/>
              </a:spcBef>
              <a:spcAft>
                <a:spcPts val="0"/>
              </a:spcAft>
              <a:buSzPts val="2100"/>
              <a:buFont typeface="Arial"/>
              <a:buNone/>
              <a:defRPr sz="2100"/>
            </a:lvl8pPr>
            <a:lvl9pPr lvl="8" algn="ctr">
              <a:lnSpc>
                <a:spcPct val="100000"/>
              </a:lnSpc>
              <a:spcBef>
                <a:spcPts val="0"/>
              </a:spcBef>
              <a:spcAft>
                <a:spcPts val="0"/>
              </a:spcAft>
              <a:buSzPts val="2100"/>
              <a:buFont typeface="Arial"/>
              <a:buNone/>
              <a:defRPr sz="2100"/>
            </a:lvl9pPr>
          </a:lstStyle>
          <a:p/>
        </p:txBody>
      </p:sp>
      <p:sp>
        <p:nvSpPr>
          <p:cNvPr id="39" name="Google Shape;39;p9"/>
          <p:cNvSpPr txBox="1"/>
          <p:nvPr>
            <p:ph idx="2" type="body"/>
          </p:nvPr>
        </p:nvSpPr>
        <p:spPr>
          <a:xfrm>
            <a:off x="4083838" y="1505163"/>
            <a:ext cx="3172199" cy="7681200"/>
          </a:xfrm>
          <a:prstGeom prst="rect">
            <a:avLst/>
          </a:prstGeom>
          <a:noFill/>
          <a:ln>
            <a:noFill/>
          </a:ln>
        </p:spPr>
        <p:txBody>
          <a:bodyPr anchorCtr="0" anchor="ctr"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40" name="Google Shape;40;p9"/>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257704" y="8794266"/>
            <a:ext cx="4959600" cy="1257899"/>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Font typeface="Arial"/>
              <a:buNone/>
              <a:defRPr/>
            </a:lvl1pPr>
            <a:lvl2pPr indent="-228600" lvl="1" marL="914400" algn="l">
              <a:lnSpc>
                <a:spcPct val="115000"/>
              </a:lnSpc>
              <a:spcBef>
                <a:spcPts val="0"/>
              </a:spcBef>
              <a:spcAft>
                <a:spcPts val="0"/>
              </a:spcAft>
              <a:buSzPts val="1800"/>
              <a:buNone/>
              <a:defRPr/>
            </a:lvl2pPr>
            <a:lvl3pPr indent="-228600" lvl="2" marL="1371600" algn="l">
              <a:lnSpc>
                <a:spcPct val="115000"/>
              </a:lnSpc>
              <a:spcBef>
                <a:spcPts val="1600"/>
              </a:spcBef>
              <a:spcAft>
                <a:spcPts val="0"/>
              </a:spcAft>
              <a:buSzPts val="1800"/>
              <a:buNone/>
              <a:defRPr/>
            </a:lvl3pPr>
            <a:lvl4pPr indent="-228600" lvl="3" marL="1828800" algn="l">
              <a:lnSpc>
                <a:spcPct val="115000"/>
              </a:lnSpc>
              <a:spcBef>
                <a:spcPts val="1600"/>
              </a:spcBef>
              <a:spcAft>
                <a:spcPts val="0"/>
              </a:spcAft>
              <a:buSzPts val="1800"/>
              <a:buNone/>
              <a:defRPr/>
            </a:lvl4pPr>
            <a:lvl5pPr indent="-228600" lvl="4" marL="2286000" algn="l">
              <a:lnSpc>
                <a:spcPct val="115000"/>
              </a:lnSpc>
              <a:spcBef>
                <a:spcPts val="1600"/>
              </a:spcBef>
              <a:spcAft>
                <a:spcPts val="0"/>
              </a:spcAft>
              <a:buSzPts val="1800"/>
              <a:buNone/>
              <a:defRPr/>
            </a:lvl5pPr>
            <a:lvl6pPr indent="-228600" lvl="5" marL="2743200" algn="l">
              <a:lnSpc>
                <a:spcPct val="115000"/>
              </a:lnSpc>
              <a:spcBef>
                <a:spcPts val="1600"/>
              </a:spcBef>
              <a:spcAft>
                <a:spcPts val="0"/>
              </a:spcAft>
              <a:buSzPts val="1800"/>
              <a:buNone/>
              <a:defRPr/>
            </a:lvl6pPr>
            <a:lvl7pPr indent="-228600" lvl="6" marL="3200400" algn="l">
              <a:lnSpc>
                <a:spcPct val="115000"/>
              </a:lnSpc>
              <a:spcBef>
                <a:spcPts val="1600"/>
              </a:spcBef>
              <a:spcAft>
                <a:spcPts val="0"/>
              </a:spcAft>
              <a:buSzPts val="1800"/>
              <a:buNone/>
              <a:defRPr/>
            </a:lvl7pPr>
            <a:lvl8pPr indent="-228600" lvl="7" marL="3657600" algn="l">
              <a:lnSpc>
                <a:spcPct val="115000"/>
              </a:lnSpc>
              <a:spcBef>
                <a:spcPts val="1600"/>
              </a:spcBef>
              <a:spcAft>
                <a:spcPts val="0"/>
              </a:spcAft>
              <a:buSzPts val="1800"/>
              <a:buNone/>
              <a:defRPr/>
            </a:lvl8pPr>
            <a:lvl9pPr indent="-228600" lvl="8" marL="4114800" algn="l">
              <a:lnSpc>
                <a:spcPct val="115000"/>
              </a:lnSpc>
              <a:spcBef>
                <a:spcPts val="1600"/>
              </a:spcBef>
              <a:spcAft>
                <a:spcPts val="1600"/>
              </a:spcAft>
              <a:buSzPts val="1800"/>
              <a:buNone/>
              <a:defRPr/>
            </a:lvl9pPr>
          </a:lstStyle>
          <a:p/>
        </p:txBody>
      </p:sp>
      <p:sp>
        <p:nvSpPr>
          <p:cNvPr id="43" name="Google Shape;43;p10"/>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7" name="Google Shape;7;p1"/>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5.png"/><Relationship Id="rId5" Type="http://schemas.openxmlformats.org/officeDocument/2006/relationships/image" Target="../media/image2.png"/><Relationship Id="rId6" Type="http://schemas.openxmlformats.org/officeDocument/2006/relationships/image" Target="../media/image6.png"/><Relationship Id="rId7"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55" name="Google Shape;55;p13"/>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
        <p:nvSpPr>
          <p:cNvPr id="56" name="Google Shape;56;p13"/>
          <p:cNvSpPr/>
          <p:nvPr/>
        </p:nvSpPr>
        <p:spPr>
          <a:xfrm>
            <a:off x="4133175" y="670250"/>
            <a:ext cx="2521500" cy="1069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p:nvPr/>
        </p:nvSpPr>
        <p:spPr>
          <a:xfrm>
            <a:off x="0" y="3004825"/>
            <a:ext cx="7559999" cy="7687200"/>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14"/>
          <p:cNvSpPr/>
          <p:nvPr/>
        </p:nvSpPr>
        <p:spPr>
          <a:xfrm rot="-834908">
            <a:off x="138592" y="525949"/>
            <a:ext cx="3650910" cy="1598120"/>
          </a:xfrm>
          <a:prstGeom prst="rect">
            <a:avLst/>
          </a:prstGeom>
        </p:spPr>
        <p:txBody>
          <a:bodyPr>
            <a:prstTxWarp prst="textPlain"/>
          </a:bodyPr>
          <a:lstStyle/>
          <a:p>
            <a:pPr lvl="0" algn="ctr"/>
            <a:r>
              <a:rPr b="0" i="0">
                <a:ln cap="flat" cmpd="sng" w="28575">
                  <a:solidFill>
                    <a:srgbClr val="8000B6"/>
                  </a:solidFill>
                  <a:prstDash val="solid"/>
                  <a:round/>
                  <a:headEnd len="sm" w="sm" type="none"/>
                  <a:tailEnd len="sm" w="sm" type="none"/>
                </a:ln>
                <a:solidFill>
                  <a:srgbClr val="8000B6"/>
                </a:solidFill>
                <a:latin typeface="Oleo Script Swash Caps"/>
              </a:rPr>
              <a:t>Jetzt</a:t>
            </a:r>
          </a:p>
        </p:txBody>
      </p:sp>
      <p:sp>
        <p:nvSpPr>
          <p:cNvPr id="63" name="Google Shape;63;p14"/>
          <p:cNvSpPr txBox="1"/>
          <p:nvPr/>
        </p:nvSpPr>
        <p:spPr>
          <a:xfrm>
            <a:off x="508350" y="1921825"/>
            <a:ext cx="6543299" cy="10830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000000"/>
              </a:buClr>
              <a:buSzPts val="5000"/>
              <a:buFont typeface="Oleo Script Swash Caps"/>
              <a:buNone/>
            </a:pPr>
            <a:r>
              <a:rPr b="0" i="0" lang="de" sz="5000" u="none" cap="none" strike="noStrike">
                <a:solidFill>
                  <a:srgbClr val="000000"/>
                </a:solidFill>
                <a:latin typeface="Oleo Script Swash Caps"/>
                <a:ea typeface="Oleo Script Swash Caps"/>
                <a:cs typeface="Oleo Script Swash Caps"/>
                <a:sym typeface="Oleo Script Swash Caps"/>
              </a:rPr>
              <a:t>Wir haben geheiratet!</a:t>
            </a:r>
            <a:endParaRPr/>
          </a:p>
        </p:txBody>
      </p:sp>
      <p:sp>
        <p:nvSpPr>
          <p:cNvPr id="64" name="Google Shape;64;p14"/>
          <p:cNvSpPr txBox="1"/>
          <p:nvPr/>
        </p:nvSpPr>
        <p:spPr>
          <a:xfrm>
            <a:off x="3996150" y="110400"/>
            <a:ext cx="3386100" cy="8352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000000"/>
              </a:buClr>
              <a:buSzPts val="1200"/>
              <a:buFont typeface="Arial"/>
              <a:buNone/>
            </a:pPr>
            <a:r>
              <a:rPr b="0" i="0" lang="de" sz="1200" u="none" cap="none" strike="noStrike">
                <a:solidFill>
                  <a:srgbClr val="000000"/>
                </a:solidFill>
                <a:latin typeface="Arial"/>
                <a:ea typeface="Arial"/>
                <a:cs typeface="Arial"/>
                <a:sym typeface="Arial"/>
              </a:rPr>
              <a:t>Ausgabe Nr. 1/2016 | Preis verhandelbar</a:t>
            </a:r>
            <a:endParaRPr/>
          </a:p>
          <a:p>
            <a:pPr indent="0" lvl="0" marL="0" marR="0" rtl="0" algn="r">
              <a:lnSpc>
                <a:spcPct val="100000"/>
              </a:lnSpc>
              <a:spcBef>
                <a:spcPts val="0"/>
              </a:spcBef>
              <a:spcAft>
                <a:spcPts val="0"/>
              </a:spcAft>
              <a:buClr>
                <a:srgbClr val="000000"/>
              </a:buClr>
              <a:buSzPts val="1200"/>
              <a:buFont typeface="Arial"/>
              <a:buNone/>
            </a:pPr>
            <a:r>
              <a:rPr b="0" i="0" lang="de" sz="1200" u="none" cap="none" strike="noStrike">
                <a:solidFill>
                  <a:srgbClr val="000000"/>
                </a:solidFill>
                <a:latin typeface="Arial"/>
                <a:ea typeface="Arial"/>
                <a:cs typeface="Arial"/>
                <a:sym typeface="Arial"/>
              </a:rPr>
              <a:t>Exklusive Sonderausgabe</a:t>
            </a:r>
            <a:endParaRPr/>
          </a:p>
        </p:txBody>
      </p:sp>
      <p:pic>
        <p:nvPicPr>
          <p:cNvPr id="65" name="Google Shape;65;p14"/>
          <p:cNvPicPr preferRelativeResize="0"/>
          <p:nvPr/>
        </p:nvPicPr>
        <p:blipFill rotWithShape="1">
          <a:blip r:embed="rId3">
            <a:alphaModFix/>
          </a:blip>
          <a:srcRect b="0" l="0" r="0" t="0"/>
          <a:stretch/>
        </p:blipFill>
        <p:spPr>
          <a:xfrm>
            <a:off x="5307600" y="673650"/>
            <a:ext cx="2074650" cy="553699"/>
          </a:xfrm>
          <a:prstGeom prst="rect">
            <a:avLst/>
          </a:prstGeom>
          <a:noFill/>
          <a:ln>
            <a:noFill/>
          </a:ln>
        </p:spPr>
      </p:pic>
      <p:sp>
        <p:nvSpPr>
          <p:cNvPr id="66" name="Google Shape;66;p14"/>
          <p:cNvSpPr txBox="1"/>
          <p:nvPr/>
        </p:nvSpPr>
        <p:spPr>
          <a:xfrm>
            <a:off x="381300" y="4499475"/>
            <a:ext cx="1708200" cy="16625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999999"/>
              </a:buClr>
              <a:buSzPts val="3000"/>
              <a:buFont typeface="Alfa Slab One"/>
              <a:buNone/>
            </a:pPr>
            <a:r>
              <a:rPr b="0" i="0" lang="de" sz="3000" u="none" cap="none" strike="noStrike">
                <a:solidFill>
                  <a:srgbClr val="999999"/>
                </a:solidFill>
                <a:latin typeface="Alfa Slab One"/>
                <a:ea typeface="Alfa Slab One"/>
                <a:cs typeface="Alfa Slab One"/>
                <a:sym typeface="Alfa Slab One"/>
              </a:rPr>
              <a:t>Wo</a:t>
            </a:r>
            <a:endParaRPr/>
          </a:p>
          <a:p>
            <a:pPr indent="0" lvl="0" marL="0" marR="0" rtl="0" algn="l">
              <a:lnSpc>
                <a:spcPct val="100000"/>
              </a:lnSpc>
              <a:spcBef>
                <a:spcPts val="0"/>
              </a:spcBef>
              <a:spcAft>
                <a:spcPts val="0"/>
              </a:spcAft>
              <a:buClr>
                <a:srgbClr val="FFFFFF"/>
              </a:buClr>
              <a:buSzPts val="1400"/>
              <a:buFont typeface="Alfa Slab One"/>
              <a:buNone/>
            </a:pPr>
            <a:r>
              <a:rPr b="0" i="0" lang="de" sz="1400" u="none" cap="none" strike="noStrike">
                <a:solidFill>
                  <a:srgbClr val="FFFFFF"/>
                </a:solidFill>
                <a:latin typeface="Alfa Slab One"/>
                <a:ea typeface="Alfa Slab One"/>
                <a:cs typeface="Alfa Slab One"/>
                <a:sym typeface="Alfa Slab One"/>
              </a:rPr>
              <a:t>haben sie sich kennen gelernt?</a:t>
            </a:r>
            <a:endParaRPr/>
          </a:p>
        </p:txBody>
      </p:sp>
      <p:sp>
        <p:nvSpPr>
          <p:cNvPr id="67" name="Google Shape;67;p14"/>
          <p:cNvSpPr txBox="1"/>
          <p:nvPr/>
        </p:nvSpPr>
        <p:spPr>
          <a:xfrm>
            <a:off x="381300" y="5894287"/>
            <a:ext cx="1708200" cy="16625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999999"/>
              </a:buClr>
              <a:buSzPts val="3000"/>
              <a:buFont typeface="Alfa Slab One"/>
              <a:buNone/>
            </a:pPr>
            <a:r>
              <a:rPr b="0" i="0" lang="de" sz="3000" u="none" cap="none" strike="noStrike">
                <a:solidFill>
                  <a:srgbClr val="999999"/>
                </a:solidFill>
                <a:latin typeface="Alfa Slab One"/>
                <a:ea typeface="Alfa Slab One"/>
                <a:cs typeface="Alfa Slab One"/>
                <a:sym typeface="Alfa Slab One"/>
              </a:rPr>
              <a:t>Wann</a:t>
            </a:r>
            <a:endParaRPr/>
          </a:p>
          <a:p>
            <a:pPr indent="0" lvl="0" marL="0" marR="0" rtl="0" algn="l">
              <a:lnSpc>
                <a:spcPct val="100000"/>
              </a:lnSpc>
              <a:spcBef>
                <a:spcPts val="0"/>
              </a:spcBef>
              <a:spcAft>
                <a:spcPts val="0"/>
              </a:spcAft>
              <a:buClr>
                <a:srgbClr val="FFFFFF"/>
              </a:buClr>
              <a:buSzPts val="1400"/>
              <a:buFont typeface="Alfa Slab One"/>
              <a:buNone/>
            </a:pPr>
            <a:r>
              <a:rPr b="0" i="0" lang="de" sz="1400" u="none" cap="none" strike="noStrike">
                <a:solidFill>
                  <a:srgbClr val="FFFFFF"/>
                </a:solidFill>
                <a:latin typeface="Alfa Slab One"/>
                <a:ea typeface="Alfa Slab One"/>
                <a:cs typeface="Alfa Slab One"/>
                <a:sym typeface="Alfa Slab One"/>
              </a:rPr>
              <a:t>gaben sie sich den ersten Kuss?</a:t>
            </a:r>
            <a:endParaRPr/>
          </a:p>
        </p:txBody>
      </p:sp>
      <p:sp>
        <p:nvSpPr>
          <p:cNvPr id="68" name="Google Shape;68;p14"/>
          <p:cNvSpPr txBox="1"/>
          <p:nvPr/>
        </p:nvSpPr>
        <p:spPr>
          <a:xfrm>
            <a:off x="381300" y="7389087"/>
            <a:ext cx="1708200" cy="16625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999999"/>
              </a:buClr>
              <a:buSzPts val="3000"/>
              <a:buFont typeface="Alfa Slab One"/>
              <a:buNone/>
            </a:pPr>
            <a:r>
              <a:rPr b="0" i="0" lang="de" sz="3000" u="none" cap="none" strike="noStrike">
                <a:solidFill>
                  <a:srgbClr val="999999"/>
                </a:solidFill>
                <a:latin typeface="Alfa Slab One"/>
                <a:ea typeface="Alfa Slab One"/>
                <a:cs typeface="Alfa Slab One"/>
                <a:sym typeface="Alfa Slab One"/>
              </a:rPr>
              <a:t>Was</a:t>
            </a:r>
            <a:endParaRPr/>
          </a:p>
          <a:p>
            <a:pPr indent="0" lvl="0" marL="0" marR="0" rtl="0" algn="l">
              <a:lnSpc>
                <a:spcPct val="100000"/>
              </a:lnSpc>
              <a:spcBef>
                <a:spcPts val="0"/>
              </a:spcBef>
              <a:spcAft>
                <a:spcPts val="0"/>
              </a:spcAft>
              <a:buClr>
                <a:srgbClr val="FFFFFF"/>
              </a:buClr>
              <a:buSzPts val="1400"/>
              <a:buFont typeface="Alfa Slab One"/>
              <a:buNone/>
            </a:pPr>
            <a:r>
              <a:rPr b="0" i="0" lang="de" sz="1400" u="none" cap="none" strike="noStrike">
                <a:solidFill>
                  <a:srgbClr val="FFFFFF"/>
                </a:solidFill>
                <a:latin typeface="Alfa Slab One"/>
                <a:ea typeface="Alfa Slab One"/>
                <a:cs typeface="Alfa Slab One"/>
                <a:sym typeface="Alfa Slab One"/>
              </a:rPr>
              <a:t>sagen die Eltern und Freunde?</a:t>
            </a:r>
            <a:endParaRPr/>
          </a:p>
        </p:txBody>
      </p:sp>
      <p:sp>
        <p:nvSpPr>
          <p:cNvPr id="69" name="Google Shape;69;p14"/>
          <p:cNvSpPr txBox="1"/>
          <p:nvPr/>
        </p:nvSpPr>
        <p:spPr>
          <a:xfrm>
            <a:off x="381300" y="8822512"/>
            <a:ext cx="1708200" cy="16625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999999"/>
              </a:buClr>
              <a:buSzPts val="3000"/>
              <a:buFont typeface="Alfa Slab One"/>
              <a:buNone/>
            </a:pPr>
            <a:r>
              <a:rPr b="0" i="0" lang="de" sz="3000" u="none" cap="none" strike="noStrike">
                <a:solidFill>
                  <a:srgbClr val="999999"/>
                </a:solidFill>
                <a:latin typeface="Alfa Slab One"/>
                <a:ea typeface="Alfa Slab One"/>
                <a:cs typeface="Alfa Slab One"/>
                <a:sym typeface="Alfa Slab One"/>
              </a:rPr>
              <a:t>Wohin</a:t>
            </a:r>
            <a:endParaRPr/>
          </a:p>
          <a:p>
            <a:pPr indent="0" lvl="0" marL="0" marR="0" rtl="0" algn="l">
              <a:lnSpc>
                <a:spcPct val="100000"/>
              </a:lnSpc>
              <a:spcBef>
                <a:spcPts val="0"/>
              </a:spcBef>
              <a:spcAft>
                <a:spcPts val="0"/>
              </a:spcAft>
              <a:buClr>
                <a:srgbClr val="FFFFFF"/>
              </a:buClr>
              <a:buSzPts val="1400"/>
              <a:buFont typeface="Alfa Slab One"/>
              <a:buNone/>
            </a:pPr>
            <a:r>
              <a:rPr b="0" i="0" lang="de" sz="1400" u="none" cap="none" strike="noStrike">
                <a:solidFill>
                  <a:srgbClr val="FFFFFF"/>
                </a:solidFill>
                <a:latin typeface="Alfa Slab One"/>
                <a:ea typeface="Alfa Slab One"/>
                <a:cs typeface="Alfa Slab One"/>
                <a:sym typeface="Alfa Slab One"/>
              </a:rPr>
              <a:t>geht die Hochzeitsreise?</a:t>
            </a:r>
            <a:endParaRPr/>
          </a:p>
        </p:txBody>
      </p:sp>
      <p:sp>
        <p:nvSpPr>
          <p:cNvPr id="70" name="Google Shape;70;p14"/>
          <p:cNvSpPr txBox="1"/>
          <p:nvPr/>
        </p:nvSpPr>
        <p:spPr>
          <a:xfrm>
            <a:off x="381300" y="3004825"/>
            <a:ext cx="6741600" cy="3497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FFFFFF"/>
              </a:buClr>
              <a:buSzPts val="1200"/>
              <a:buFont typeface="Arial"/>
              <a:buNone/>
            </a:pPr>
            <a:r>
              <a:rPr b="0" i="0" lang="de" sz="1200" u="none" cap="none" strike="noStrike">
                <a:solidFill>
                  <a:srgbClr val="FFFFFF"/>
                </a:solidFill>
                <a:latin typeface="Arial"/>
                <a:ea typeface="Arial"/>
                <a:cs typeface="Arial"/>
                <a:sym typeface="Arial"/>
              </a:rPr>
              <a:t>Die einzig wahre und einmailg erscheinende Hochzeitszeitung von Marion und Jürgen</a:t>
            </a:r>
            <a:endParaRPr/>
          </a:p>
        </p:txBody>
      </p:sp>
      <p:pic>
        <p:nvPicPr>
          <p:cNvPr id="71" name="Google Shape;71;p14"/>
          <p:cNvPicPr preferRelativeResize="0"/>
          <p:nvPr/>
        </p:nvPicPr>
        <p:blipFill rotWithShape="1">
          <a:blip r:embed="rId4">
            <a:alphaModFix/>
          </a:blip>
          <a:srcRect b="0" l="0" r="0" t="0"/>
          <a:stretch/>
        </p:blipFill>
        <p:spPr>
          <a:xfrm rot="-334958">
            <a:off x="2753495" y="4243687"/>
            <a:ext cx="4049710" cy="5305174"/>
          </a:xfrm>
          <a:prstGeom prst="rect">
            <a:avLst/>
          </a:prstGeom>
          <a:noFill/>
          <a:ln>
            <a:noFill/>
          </a:ln>
        </p:spPr>
      </p:pic>
      <p:pic>
        <p:nvPicPr>
          <p:cNvPr id="72" name="Google Shape;72;p14"/>
          <p:cNvPicPr preferRelativeResize="0"/>
          <p:nvPr/>
        </p:nvPicPr>
        <p:blipFill rotWithShape="1">
          <a:blip r:embed="rId5">
            <a:alphaModFix/>
          </a:blip>
          <a:srcRect b="0" l="16626" r="16626" t="0"/>
          <a:stretch/>
        </p:blipFill>
        <p:spPr>
          <a:xfrm rot="-337657">
            <a:off x="3329760" y="4606282"/>
            <a:ext cx="2897155" cy="4340582"/>
          </a:xfrm>
          <a:prstGeom prst="rect">
            <a:avLst/>
          </a:prstGeom>
          <a:noFill/>
          <a:ln>
            <a:noFill/>
          </a:ln>
        </p:spPr>
      </p:pic>
      <p:sp>
        <p:nvSpPr>
          <p:cNvPr id="73" name="Google Shape;73;p14"/>
          <p:cNvSpPr/>
          <p:nvPr/>
        </p:nvSpPr>
        <p:spPr>
          <a:xfrm rot="909326">
            <a:off x="3893625" y="4185770"/>
            <a:ext cx="1769440" cy="525867"/>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lfa Slab One"/>
              <a:buNone/>
            </a:pPr>
            <a:r>
              <a:rPr b="0" i="0" lang="de" sz="1400" u="none" cap="none" strike="noStrike">
                <a:solidFill>
                  <a:srgbClr val="000000"/>
                </a:solidFill>
                <a:latin typeface="Alfa Slab One"/>
                <a:ea typeface="Alfa Slab One"/>
                <a:cs typeface="Alfa Slab One"/>
                <a:sym typeface="Alfa Slab One"/>
              </a:rPr>
              <a:t>4. Mai 2016</a:t>
            </a:r>
            <a:endParaRPr/>
          </a:p>
        </p:txBody>
      </p:sp>
      <p:sp>
        <p:nvSpPr>
          <p:cNvPr id="74" name="Google Shape;74;p14"/>
          <p:cNvSpPr/>
          <p:nvPr/>
        </p:nvSpPr>
        <p:spPr>
          <a:xfrm>
            <a:off x="3779450" y="1258812"/>
            <a:ext cx="1451999" cy="349799"/>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1400"/>
              <a:buFont typeface="Alfa Slab One"/>
              <a:buNone/>
            </a:pPr>
            <a:r>
              <a:rPr b="0" i="0" lang="de" sz="1400" u="none" cap="none" strike="noStrike">
                <a:solidFill>
                  <a:srgbClr val="FFFFFF"/>
                </a:solidFill>
                <a:latin typeface="Alfa Slab One"/>
                <a:ea typeface="Alfa Slab One"/>
                <a:cs typeface="Alfa Slab One"/>
                <a:sym typeface="Alfa Slab One"/>
              </a:rPr>
              <a:t>EXLKUSIV</a:t>
            </a:r>
            <a:endParaRPr/>
          </a:p>
        </p:txBody>
      </p:sp>
      <p:grpSp>
        <p:nvGrpSpPr>
          <p:cNvPr id="75" name="Google Shape;75;p14"/>
          <p:cNvGrpSpPr/>
          <p:nvPr/>
        </p:nvGrpSpPr>
        <p:grpSpPr>
          <a:xfrm>
            <a:off x="6470589" y="3246762"/>
            <a:ext cx="911664" cy="1687033"/>
            <a:chOff x="1430777" y="438162"/>
            <a:chExt cx="911664" cy="1687033"/>
          </a:xfrm>
        </p:grpSpPr>
        <p:pic>
          <p:nvPicPr>
            <p:cNvPr id="76" name="Google Shape;76;p14"/>
            <p:cNvPicPr preferRelativeResize="0"/>
            <p:nvPr/>
          </p:nvPicPr>
          <p:blipFill rotWithShape="1">
            <a:blip r:embed="rId6">
              <a:alphaModFix/>
            </a:blip>
            <a:srcRect b="0" l="0" r="0" t="0"/>
            <a:stretch/>
          </p:blipFill>
          <p:spPr>
            <a:xfrm rot="815773">
              <a:off x="1600949" y="484074"/>
              <a:ext cx="571320" cy="1515900"/>
            </a:xfrm>
            <a:prstGeom prst="rect">
              <a:avLst/>
            </a:prstGeom>
            <a:noFill/>
            <a:ln>
              <a:noFill/>
            </a:ln>
          </p:spPr>
        </p:pic>
        <p:pic>
          <p:nvPicPr>
            <p:cNvPr id="77" name="Google Shape;77;p14"/>
            <p:cNvPicPr preferRelativeResize="0"/>
            <p:nvPr/>
          </p:nvPicPr>
          <p:blipFill rotWithShape="1">
            <a:blip r:embed="rId6">
              <a:alphaModFix/>
            </a:blip>
            <a:srcRect b="0" l="0" r="0" t="0"/>
            <a:stretch/>
          </p:blipFill>
          <p:spPr>
            <a:xfrm rot="-749533">
              <a:off x="1600950" y="565449"/>
              <a:ext cx="571319" cy="1515900"/>
            </a:xfrm>
            <a:prstGeom prst="rect">
              <a:avLst/>
            </a:prstGeom>
            <a:noFill/>
            <a:ln>
              <a:noFill/>
            </a:ln>
          </p:spPr>
        </p:pic>
      </p:grpSp>
      <p:pic>
        <p:nvPicPr>
          <p:cNvPr id="78" name="Google Shape;78;p14"/>
          <p:cNvPicPr preferRelativeResize="0"/>
          <p:nvPr/>
        </p:nvPicPr>
        <p:blipFill rotWithShape="1">
          <a:blip r:embed="rId7">
            <a:alphaModFix/>
          </a:blip>
          <a:srcRect b="0" l="0" r="0" t="0"/>
          <a:stretch/>
        </p:blipFill>
        <p:spPr>
          <a:xfrm rot="-840008">
            <a:off x="2417712" y="8973647"/>
            <a:ext cx="1674876" cy="1328611"/>
          </a:xfrm>
          <a:prstGeom prst="rect">
            <a:avLst/>
          </a:prstGeom>
          <a:noFill/>
          <a:ln>
            <a:noFill/>
          </a:ln>
        </p:spPr>
      </p:pic>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5"/>
          <p:cNvSpPr/>
          <p:nvPr/>
        </p:nvSpPr>
        <p:spPr>
          <a:xfrm>
            <a:off x="0" y="0"/>
            <a:ext cx="7559999" cy="3004800"/>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15"/>
          <p:cNvSpPr txBox="1"/>
          <p:nvPr/>
        </p:nvSpPr>
        <p:spPr>
          <a:xfrm>
            <a:off x="472825" y="1936875"/>
            <a:ext cx="6695699" cy="1021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FFFFFF"/>
              </a:buClr>
              <a:buSzPts val="6000"/>
              <a:buFont typeface="Oleo Script Swash Caps"/>
              <a:buNone/>
            </a:pPr>
            <a:r>
              <a:rPr b="0" i="0" lang="de" sz="6000" u="none" cap="none" strike="noStrike">
                <a:solidFill>
                  <a:srgbClr val="FFFFFF"/>
                </a:solidFill>
                <a:latin typeface="Oleo Script Swash Caps"/>
                <a:ea typeface="Oleo Script Swash Caps"/>
                <a:cs typeface="Oleo Script Swash Caps"/>
                <a:sym typeface="Oleo Script Swash Caps"/>
              </a:rPr>
              <a:t>Inhalt</a:t>
            </a:r>
            <a:endParaRPr/>
          </a:p>
        </p:txBody>
      </p:sp>
      <p:sp>
        <p:nvSpPr>
          <p:cNvPr id="85" name="Google Shape;85;p15"/>
          <p:cNvSpPr/>
          <p:nvPr/>
        </p:nvSpPr>
        <p:spPr>
          <a:xfrm>
            <a:off x="0" y="9959900"/>
            <a:ext cx="1860899" cy="350699"/>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400"/>
              <a:buFont typeface="Anton"/>
              <a:buNone/>
            </a:pPr>
            <a:r>
              <a:rPr b="1" i="0" lang="de" sz="1400" u="none" cap="none" strike="noStrike">
                <a:solidFill>
                  <a:srgbClr val="FFFFFF"/>
                </a:solidFill>
                <a:latin typeface="Anton"/>
                <a:ea typeface="Anton"/>
                <a:cs typeface="Anton"/>
                <a:sym typeface="Anton"/>
              </a:rPr>
              <a:t>Seite 2</a:t>
            </a:r>
            <a:endParaRPr/>
          </a:p>
        </p:txBody>
      </p:sp>
      <p:sp>
        <p:nvSpPr>
          <p:cNvPr id="86" name="Google Shape;86;p15"/>
          <p:cNvSpPr txBox="1"/>
          <p:nvPr/>
        </p:nvSpPr>
        <p:spPr>
          <a:xfrm>
            <a:off x="472825" y="3133450"/>
            <a:ext cx="6695699" cy="6680700"/>
          </a:xfrm>
          <a:prstGeom prst="rect">
            <a:avLst/>
          </a:prstGeom>
          <a:noFill/>
          <a:ln cap="flat" cmpd="sng" w="9525">
            <a:solidFill>
              <a:srgbClr val="8000B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1			Cover</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2		Inhalt</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3		Vorwort der gebeutelten Redaktion</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4-5		Steckbriefe des Brautpaares</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6-7		Die frühen Jahre: Jugendfotos</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8		Der erste Kuss</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9		Kurzinterview</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10-11		Bilder von der Trauung</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12-13		Bilder vom Junggesell(inn)enabschied</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14		Schlußwort</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15		Platz für eigene Fotos</a:t>
            </a:r>
            <a:endParaRPr/>
          </a:p>
          <a:p>
            <a:pPr indent="0" lvl="0" marL="0" marR="0" rtl="0" algn="l">
              <a:lnSpc>
                <a:spcPct val="150000"/>
              </a:lnSpc>
              <a:spcBef>
                <a:spcPts val="0"/>
              </a:spcBef>
              <a:spcAft>
                <a:spcPts val="0"/>
              </a:spcAft>
              <a:buClr>
                <a:srgbClr val="000000"/>
              </a:buClr>
              <a:buSzPts val="1400"/>
              <a:buFont typeface="Anton"/>
              <a:buNone/>
            </a:pPr>
            <a:r>
              <a:rPr b="0" i="0" lang="de" sz="1400" u="none" cap="none" strike="noStrike">
                <a:solidFill>
                  <a:srgbClr val="000000"/>
                </a:solidFill>
                <a:latin typeface="Anton"/>
                <a:ea typeface="Anton"/>
                <a:cs typeface="Anton"/>
                <a:sym typeface="Anton"/>
              </a:rPr>
              <a:t>Seite 16		Auf ein Wiedersehen in 25 Jahren</a:t>
            </a:r>
            <a:endParaRPr/>
          </a:p>
        </p:txBody>
      </p:sp>
      <p:sp>
        <p:nvSpPr>
          <p:cNvPr id="87" name="Google Shape;87;p15"/>
          <p:cNvSpPr txBox="1"/>
          <p:nvPr/>
        </p:nvSpPr>
        <p:spPr>
          <a:xfrm>
            <a:off x="549025" y="8233150"/>
            <a:ext cx="3237600" cy="1515899"/>
          </a:xfrm>
          <a:prstGeom prst="rect">
            <a:avLst/>
          </a:prstGeom>
          <a:solidFill>
            <a:srgbClr val="F3F3F3"/>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000000"/>
                </a:solidFill>
                <a:latin typeface="Arial"/>
                <a:ea typeface="Arial"/>
                <a:cs typeface="Arial"/>
                <a:sym typeface="Arial"/>
              </a:rPr>
              <a:t>Impressum:</a:t>
            </a:r>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000000"/>
                </a:solidFill>
                <a:latin typeface="Arial"/>
                <a:ea typeface="Arial"/>
                <a:cs typeface="Arial"/>
                <a:sym typeface="Arial"/>
              </a:rPr>
              <a:t>Redaktion: Alle</a:t>
            </a:r>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000000"/>
                </a:solidFill>
                <a:latin typeface="Arial"/>
                <a:ea typeface="Arial"/>
                <a:cs typeface="Arial"/>
                <a:sym typeface="Arial"/>
              </a:rPr>
              <a:t>Verlegt: bitte nicht</a:t>
            </a:r>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000000"/>
                </a:solidFill>
                <a:latin typeface="Arial"/>
                <a:ea typeface="Arial"/>
                <a:cs typeface="Arial"/>
                <a:sym typeface="Arial"/>
              </a:rPr>
              <a:t>Erschienen: heute</a:t>
            </a:r>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000000"/>
                </a:solidFill>
                <a:latin typeface="Arial"/>
                <a:ea typeface="Arial"/>
                <a:cs typeface="Arial"/>
                <a:sym typeface="Arial"/>
              </a:rPr>
              <a:t>Ausgabe: gegen Bares</a:t>
            </a:r>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000000"/>
                </a:solidFill>
                <a:latin typeface="Arial"/>
                <a:ea typeface="Arial"/>
                <a:cs typeface="Arial"/>
                <a:sym typeface="Arial"/>
              </a:rPr>
              <a:t>Druck: esf-print.de</a:t>
            </a:r>
            <a:endParaRPr/>
          </a:p>
        </p:txBody>
      </p:sp>
      <p:pic>
        <p:nvPicPr>
          <p:cNvPr id="88" name="Google Shape;88;p15"/>
          <p:cNvPicPr preferRelativeResize="0"/>
          <p:nvPr/>
        </p:nvPicPr>
        <p:blipFill rotWithShape="1">
          <a:blip r:embed="rId3">
            <a:alphaModFix/>
          </a:blip>
          <a:srcRect b="0" l="0" r="0" t="0"/>
          <a:stretch/>
        </p:blipFill>
        <p:spPr>
          <a:xfrm rot="-840013">
            <a:off x="4654350" y="366988"/>
            <a:ext cx="2206173" cy="1750075"/>
          </a:xfrm>
          <a:prstGeom prst="rect">
            <a:avLst/>
          </a:prstGeom>
          <a:noFill/>
          <a:ln>
            <a:noFill/>
          </a:ln>
        </p:spPr>
      </p:pic>
      <p:grpSp>
        <p:nvGrpSpPr>
          <p:cNvPr id="89" name="Google Shape;89;p15"/>
          <p:cNvGrpSpPr/>
          <p:nvPr/>
        </p:nvGrpSpPr>
        <p:grpSpPr>
          <a:xfrm>
            <a:off x="949227" y="249849"/>
            <a:ext cx="911664" cy="1687033"/>
            <a:chOff x="1430777" y="438162"/>
            <a:chExt cx="911664" cy="1687033"/>
          </a:xfrm>
        </p:grpSpPr>
        <p:pic>
          <p:nvPicPr>
            <p:cNvPr id="90" name="Google Shape;90;p15"/>
            <p:cNvPicPr preferRelativeResize="0"/>
            <p:nvPr/>
          </p:nvPicPr>
          <p:blipFill rotWithShape="1">
            <a:blip r:embed="rId4">
              <a:alphaModFix/>
            </a:blip>
            <a:srcRect b="0" l="0" r="0" t="0"/>
            <a:stretch/>
          </p:blipFill>
          <p:spPr>
            <a:xfrm rot="815773">
              <a:off x="1600949" y="484074"/>
              <a:ext cx="571320" cy="1515900"/>
            </a:xfrm>
            <a:prstGeom prst="rect">
              <a:avLst/>
            </a:prstGeom>
            <a:noFill/>
            <a:ln>
              <a:noFill/>
            </a:ln>
          </p:spPr>
        </p:pic>
        <p:pic>
          <p:nvPicPr>
            <p:cNvPr id="91" name="Google Shape;91;p15"/>
            <p:cNvPicPr preferRelativeResize="0"/>
            <p:nvPr/>
          </p:nvPicPr>
          <p:blipFill rotWithShape="1">
            <a:blip r:embed="rId4">
              <a:alphaModFix/>
            </a:blip>
            <a:srcRect b="0" l="0" r="0" t="0"/>
            <a:stretch/>
          </p:blipFill>
          <p:spPr>
            <a:xfrm rot="-749533">
              <a:off x="1600950" y="565449"/>
              <a:ext cx="571319" cy="1515900"/>
            </a:xfrm>
            <a:prstGeom prst="rect">
              <a:avLst/>
            </a:prstGeom>
            <a:noFill/>
            <a:ln>
              <a:noFill/>
            </a:ln>
          </p:spPr>
        </p:pic>
      </p:gr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6"/>
          <p:cNvSpPr/>
          <p:nvPr/>
        </p:nvSpPr>
        <p:spPr>
          <a:xfrm>
            <a:off x="0" y="0"/>
            <a:ext cx="7559999" cy="3004800"/>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16"/>
          <p:cNvSpPr txBox="1"/>
          <p:nvPr/>
        </p:nvSpPr>
        <p:spPr>
          <a:xfrm>
            <a:off x="472825" y="1936875"/>
            <a:ext cx="6695699" cy="10218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FFFFFF"/>
              </a:buClr>
              <a:buSzPts val="6000"/>
              <a:buFont typeface="Oleo Script Swash Caps"/>
              <a:buNone/>
            </a:pPr>
            <a:r>
              <a:rPr b="0" i="0" lang="de" sz="6000" u="none" cap="none" strike="noStrike">
                <a:solidFill>
                  <a:srgbClr val="FFFFFF"/>
                </a:solidFill>
                <a:latin typeface="Oleo Script Swash Caps"/>
                <a:ea typeface="Oleo Script Swash Caps"/>
                <a:cs typeface="Oleo Script Swash Caps"/>
                <a:sym typeface="Oleo Script Swash Caps"/>
              </a:rPr>
              <a:t>Vorwort</a:t>
            </a:r>
            <a:endParaRPr/>
          </a:p>
        </p:txBody>
      </p:sp>
      <p:sp>
        <p:nvSpPr>
          <p:cNvPr id="98" name="Google Shape;98;p16"/>
          <p:cNvSpPr/>
          <p:nvPr/>
        </p:nvSpPr>
        <p:spPr>
          <a:xfrm>
            <a:off x="5699100" y="9942800"/>
            <a:ext cx="1860899" cy="350699"/>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Anton"/>
              <a:buNone/>
            </a:pPr>
            <a:r>
              <a:rPr b="1" i="0" lang="de" sz="1400" u="none" cap="none" strike="noStrike">
                <a:solidFill>
                  <a:srgbClr val="FFFFFF"/>
                </a:solidFill>
                <a:latin typeface="Anton"/>
                <a:ea typeface="Anton"/>
                <a:cs typeface="Anton"/>
                <a:sym typeface="Anton"/>
              </a:rPr>
              <a:t>Seite 3</a:t>
            </a:r>
            <a:endParaRPr/>
          </a:p>
        </p:txBody>
      </p:sp>
      <p:sp>
        <p:nvSpPr>
          <p:cNvPr id="99" name="Google Shape;99;p16"/>
          <p:cNvSpPr txBox="1"/>
          <p:nvPr/>
        </p:nvSpPr>
        <p:spPr>
          <a:xfrm>
            <a:off x="472825" y="3133450"/>
            <a:ext cx="6695699" cy="6680700"/>
          </a:xfrm>
          <a:prstGeom prst="rect">
            <a:avLst/>
          </a:prstGeom>
          <a:noFill/>
          <a:ln cap="flat" cmpd="sng" w="9525">
            <a:solidFill>
              <a:srgbClr val="8000B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Liebe Leserinnen und Leser,</a:t>
            </a:r>
            <a:endParaRPr/>
          </a:p>
          <a:p>
            <a:pPr indent="0" lvl="0" marL="0" marR="0" rtl="0" algn="l">
              <a:lnSpc>
                <a:spcPct val="15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lange hat die Redaktion gesessen und gebastelt, Bilder zusammengetragen, Texte verfasst, Literweise Kaffee (später auch Bier und härteres) getrunken, um diese einmalige Sonderausgabe auf die Beine zu stellen. Wir hoffen die Zeitung gefällt euch.</a:t>
            </a:r>
            <a:endParaRPr/>
          </a:p>
          <a:p>
            <a:pPr indent="0" lvl="0" marL="0" marR="0" rtl="0" algn="l">
              <a:lnSpc>
                <a:spcPct val="15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Die Redaktion</a:t>
            </a:r>
            <a:endParaRPr/>
          </a:p>
        </p:txBody>
      </p:sp>
      <p:pic>
        <p:nvPicPr>
          <p:cNvPr id="100" name="Google Shape;100;p16"/>
          <p:cNvPicPr preferRelativeResize="0"/>
          <p:nvPr/>
        </p:nvPicPr>
        <p:blipFill rotWithShape="1">
          <a:blip r:embed="rId3">
            <a:alphaModFix/>
          </a:blip>
          <a:srcRect b="0" l="0" r="0" t="0"/>
          <a:stretch/>
        </p:blipFill>
        <p:spPr>
          <a:xfrm rot="609633">
            <a:off x="651750" y="366988"/>
            <a:ext cx="2206173" cy="1750075"/>
          </a:xfrm>
          <a:prstGeom prst="rect">
            <a:avLst/>
          </a:prstGeom>
          <a:noFill/>
          <a:ln>
            <a:noFill/>
          </a:ln>
        </p:spPr>
      </p:pic>
      <p:grpSp>
        <p:nvGrpSpPr>
          <p:cNvPr id="101" name="Google Shape;101;p16"/>
          <p:cNvGrpSpPr/>
          <p:nvPr/>
        </p:nvGrpSpPr>
        <p:grpSpPr>
          <a:xfrm>
            <a:off x="5699102" y="313974"/>
            <a:ext cx="911664" cy="1687033"/>
            <a:chOff x="1430777" y="438162"/>
            <a:chExt cx="911664" cy="1687033"/>
          </a:xfrm>
        </p:grpSpPr>
        <p:pic>
          <p:nvPicPr>
            <p:cNvPr id="102" name="Google Shape;102;p16"/>
            <p:cNvPicPr preferRelativeResize="0"/>
            <p:nvPr/>
          </p:nvPicPr>
          <p:blipFill rotWithShape="1">
            <a:blip r:embed="rId4">
              <a:alphaModFix/>
            </a:blip>
            <a:srcRect b="0" l="0" r="0" t="0"/>
            <a:stretch/>
          </p:blipFill>
          <p:spPr>
            <a:xfrm rot="815773">
              <a:off x="1600949" y="484074"/>
              <a:ext cx="571320" cy="1515900"/>
            </a:xfrm>
            <a:prstGeom prst="rect">
              <a:avLst/>
            </a:prstGeom>
            <a:noFill/>
            <a:ln>
              <a:noFill/>
            </a:ln>
          </p:spPr>
        </p:pic>
        <p:pic>
          <p:nvPicPr>
            <p:cNvPr id="103" name="Google Shape;103;p16"/>
            <p:cNvPicPr preferRelativeResize="0"/>
            <p:nvPr/>
          </p:nvPicPr>
          <p:blipFill rotWithShape="1">
            <a:blip r:embed="rId4">
              <a:alphaModFix/>
            </a:blip>
            <a:srcRect b="0" l="0" r="0" t="0"/>
            <a:stretch/>
          </p:blipFill>
          <p:spPr>
            <a:xfrm rot="-749533">
              <a:off x="1600950" y="565449"/>
              <a:ext cx="571319" cy="1515900"/>
            </a:xfrm>
            <a:prstGeom prst="rect">
              <a:avLst/>
            </a:prstGeom>
            <a:noFill/>
            <a:ln>
              <a:noFill/>
            </a:ln>
          </p:spPr>
        </p:pic>
      </p:grpSp>
      <p:pic>
        <p:nvPicPr>
          <p:cNvPr id="104" name="Google Shape;104;p16"/>
          <p:cNvPicPr preferRelativeResize="0"/>
          <p:nvPr/>
        </p:nvPicPr>
        <p:blipFill rotWithShape="1">
          <a:blip r:embed="rId5">
            <a:alphaModFix/>
          </a:blip>
          <a:srcRect b="16626" l="0" r="0" t="16626"/>
          <a:stretch/>
        </p:blipFill>
        <p:spPr>
          <a:xfrm>
            <a:off x="1660500" y="6210362"/>
            <a:ext cx="4038599" cy="2695574"/>
          </a:xfrm>
          <a:prstGeom prst="rect">
            <a:avLst/>
          </a:prstGeom>
          <a:noFill/>
          <a:ln>
            <a:noFill/>
          </a:ln>
        </p:spPr>
      </p:pic>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17"/>
          <p:cNvSpPr/>
          <p:nvPr/>
        </p:nvSpPr>
        <p:spPr>
          <a:xfrm>
            <a:off x="0" y="0"/>
            <a:ext cx="7559999" cy="3004800"/>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17"/>
          <p:cNvSpPr txBox="1"/>
          <p:nvPr/>
        </p:nvSpPr>
        <p:spPr>
          <a:xfrm>
            <a:off x="472825" y="1936875"/>
            <a:ext cx="6695699" cy="1021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FFFFFF"/>
              </a:buClr>
              <a:buSzPts val="6000"/>
              <a:buFont typeface="Oleo Script Swash Caps"/>
              <a:buNone/>
            </a:pPr>
            <a:r>
              <a:rPr b="0" i="0" lang="de" sz="6000" u="none" cap="none" strike="noStrike">
                <a:solidFill>
                  <a:srgbClr val="FFFFFF"/>
                </a:solidFill>
                <a:latin typeface="Oleo Script Swash Caps"/>
                <a:ea typeface="Oleo Script Swash Caps"/>
                <a:cs typeface="Oleo Script Swash Caps"/>
                <a:sym typeface="Oleo Script Swash Caps"/>
              </a:rPr>
              <a:t>Marion</a:t>
            </a:r>
            <a:endParaRPr/>
          </a:p>
        </p:txBody>
      </p:sp>
      <p:sp>
        <p:nvSpPr>
          <p:cNvPr id="111" name="Google Shape;111;p17"/>
          <p:cNvSpPr/>
          <p:nvPr/>
        </p:nvSpPr>
        <p:spPr>
          <a:xfrm>
            <a:off x="0" y="9959900"/>
            <a:ext cx="1860899" cy="350699"/>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400"/>
              <a:buFont typeface="Anton"/>
              <a:buNone/>
            </a:pPr>
            <a:r>
              <a:rPr b="1" i="0" lang="de" sz="1400" u="none" cap="none" strike="noStrike">
                <a:solidFill>
                  <a:srgbClr val="FFFFFF"/>
                </a:solidFill>
                <a:latin typeface="Anton"/>
                <a:ea typeface="Anton"/>
                <a:cs typeface="Anton"/>
                <a:sym typeface="Anton"/>
              </a:rPr>
              <a:t>Seite 4</a:t>
            </a:r>
            <a:endParaRPr/>
          </a:p>
        </p:txBody>
      </p:sp>
      <p:sp>
        <p:nvSpPr>
          <p:cNvPr id="112" name="Google Shape;112;p17"/>
          <p:cNvSpPr txBox="1"/>
          <p:nvPr/>
        </p:nvSpPr>
        <p:spPr>
          <a:xfrm>
            <a:off x="2985025" y="3321675"/>
            <a:ext cx="4183500" cy="6638099"/>
          </a:xfrm>
          <a:prstGeom prst="rect">
            <a:avLst/>
          </a:prstGeom>
          <a:noFill/>
          <a:ln cap="flat" cmpd="sng" w="9525">
            <a:solidFill>
              <a:srgbClr val="8000B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Haarfarbe:</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Augenfarbe:</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Alter:</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Größe:</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Gewicht:</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Lieblingsmusik:</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Lieblingsessen:</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Lieblingsurlaubsland:</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Lieblingsfarbe:</a:t>
            </a:r>
            <a:endParaRPr/>
          </a:p>
          <a:p>
            <a:pPr indent="0" lvl="0" marL="0" marR="0" rtl="0" algn="l">
              <a:lnSpc>
                <a:spcPct val="2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Was stört Marion an Jürgen?</a:t>
            </a:r>
            <a:endParaRPr/>
          </a:p>
          <a:p>
            <a:pPr indent="0" lvl="0" marL="0" marR="0" rtl="0" algn="l">
              <a:lnSpc>
                <a:spcPct val="2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Was liebt Marion an Jürgen am allermeisten?</a:t>
            </a:r>
            <a:endParaRPr/>
          </a:p>
        </p:txBody>
      </p:sp>
      <p:pic>
        <p:nvPicPr>
          <p:cNvPr id="113" name="Google Shape;113;p17"/>
          <p:cNvPicPr preferRelativeResize="0"/>
          <p:nvPr/>
        </p:nvPicPr>
        <p:blipFill rotWithShape="1">
          <a:blip r:embed="rId3">
            <a:alphaModFix/>
          </a:blip>
          <a:srcRect b="0" l="0" r="0" t="0"/>
          <a:stretch/>
        </p:blipFill>
        <p:spPr>
          <a:xfrm rot="-840013">
            <a:off x="4654350" y="366988"/>
            <a:ext cx="2206173" cy="1750075"/>
          </a:xfrm>
          <a:prstGeom prst="rect">
            <a:avLst/>
          </a:prstGeom>
          <a:noFill/>
          <a:ln>
            <a:noFill/>
          </a:ln>
        </p:spPr>
      </p:pic>
      <p:grpSp>
        <p:nvGrpSpPr>
          <p:cNvPr id="114" name="Google Shape;114;p17"/>
          <p:cNvGrpSpPr/>
          <p:nvPr/>
        </p:nvGrpSpPr>
        <p:grpSpPr>
          <a:xfrm>
            <a:off x="949227" y="249849"/>
            <a:ext cx="911664" cy="1687033"/>
            <a:chOff x="1430777" y="438162"/>
            <a:chExt cx="911664" cy="1687033"/>
          </a:xfrm>
        </p:grpSpPr>
        <p:pic>
          <p:nvPicPr>
            <p:cNvPr id="115" name="Google Shape;115;p17"/>
            <p:cNvPicPr preferRelativeResize="0"/>
            <p:nvPr/>
          </p:nvPicPr>
          <p:blipFill rotWithShape="1">
            <a:blip r:embed="rId4">
              <a:alphaModFix/>
            </a:blip>
            <a:srcRect b="0" l="0" r="0" t="0"/>
            <a:stretch/>
          </p:blipFill>
          <p:spPr>
            <a:xfrm rot="815773">
              <a:off x="1600949" y="484074"/>
              <a:ext cx="571320" cy="1515900"/>
            </a:xfrm>
            <a:prstGeom prst="rect">
              <a:avLst/>
            </a:prstGeom>
            <a:noFill/>
            <a:ln>
              <a:noFill/>
            </a:ln>
          </p:spPr>
        </p:pic>
        <p:pic>
          <p:nvPicPr>
            <p:cNvPr id="116" name="Google Shape;116;p17"/>
            <p:cNvPicPr preferRelativeResize="0"/>
            <p:nvPr/>
          </p:nvPicPr>
          <p:blipFill rotWithShape="1">
            <a:blip r:embed="rId4">
              <a:alphaModFix/>
            </a:blip>
            <a:srcRect b="0" l="0" r="0" t="0"/>
            <a:stretch/>
          </p:blipFill>
          <p:spPr>
            <a:xfrm rot="-749533">
              <a:off x="1600950" y="565449"/>
              <a:ext cx="571319" cy="1515900"/>
            </a:xfrm>
            <a:prstGeom prst="rect">
              <a:avLst/>
            </a:prstGeom>
            <a:noFill/>
            <a:ln>
              <a:noFill/>
            </a:ln>
          </p:spPr>
        </p:pic>
      </p:grpSp>
      <p:pic>
        <p:nvPicPr>
          <p:cNvPr id="117" name="Google Shape;117;p17"/>
          <p:cNvPicPr preferRelativeResize="0"/>
          <p:nvPr/>
        </p:nvPicPr>
        <p:blipFill rotWithShape="1">
          <a:blip r:embed="rId5">
            <a:alphaModFix/>
          </a:blip>
          <a:srcRect b="0" l="9722" r="9722" t="0"/>
          <a:stretch/>
        </p:blipFill>
        <p:spPr>
          <a:xfrm>
            <a:off x="472825" y="3321675"/>
            <a:ext cx="2324348" cy="2885399"/>
          </a:xfrm>
          <a:prstGeom prst="rect">
            <a:avLst/>
          </a:prstGeom>
          <a:noFill/>
          <a:ln>
            <a:noFill/>
          </a:ln>
        </p:spPr>
      </p:pic>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18"/>
          <p:cNvSpPr txBox="1"/>
          <p:nvPr/>
        </p:nvSpPr>
        <p:spPr>
          <a:xfrm>
            <a:off x="472825" y="3321675"/>
            <a:ext cx="4183500" cy="6638099"/>
          </a:xfrm>
          <a:prstGeom prst="rect">
            <a:avLst/>
          </a:prstGeom>
          <a:noFill/>
          <a:ln cap="flat" cmpd="sng" w="9525">
            <a:solidFill>
              <a:srgbClr val="8000B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Haarfarbe:</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Augenfarbe:</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Alter:</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Größe:</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Gewicht:</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Lieblingsmusik:</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Lieblingsessen:</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Lieblingsurlaubsland:</a:t>
            </a:r>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Lieblingsfarbe:</a:t>
            </a:r>
            <a:endParaRPr/>
          </a:p>
          <a:p>
            <a:pPr indent="0" lvl="0" marL="0" marR="0" rtl="0" algn="l">
              <a:lnSpc>
                <a:spcPct val="2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Was stört Jürgen an Marion ein wenig?</a:t>
            </a:r>
            <a:endParaRPr/>
          </a:p>
          <a:p>
            <a:pPr indent="0" lvl="0" marL="0" marR="0" rtl="0" algn="l">
              <a:lnSpc>
                <a:spcPct val="2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2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Was liebt Jürgen an Marion am allermeisten?</a:t>
            </a:r>
            <a:endParaRPr/>
          </a:p>
        </p:txBody>
      </p:sp>
      <p:sp>
        <p:nvSpPr>
          <p:cNvPr id="123" name="Google Shape;123;p18"/>
          <p:cNvSpPr/>
          <p:nvPr/>
        </p:nvSpPr>
        <p:spPr>
          <a:xfrm>
            <a:off x="0" y="0"/>
            <a:ext cx="7559999" cy="3004800"/>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18"/>
          <p:cNvSpPr txBox="1"/>
          <p:nvPr/>
        </p:nvSpPr>
        <p:spPr>
          <a:xfrm>
            <a:off x="472825" y="1936875"/>
            <a:ext cx="6695699" cy="10218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FFFFFF"/>
              </a:buClr>
              <a:buSzPts val="6000"/>
              <a:buFont typeface="Oleo Script Swash Caps"/>
              <a:buNone/>
            </a:pPr>
            <a:r>
              <a:rPr b="0" i="0" lang="de" sz="6000" u="none" cap="none" strike="noStrike">
                <a:solidFill>
                  <a:srgbClr val="FFFFFF"/>
                </a:solidFill>
                <a:latin typeface="Oleo Script Swash Caps"/>
                <a:ea typeface="Oleo Script Swash Caps"/>
                <a:cs typeface="Oleo Script Swash Caps"/>
                <a:sym typeface="Oleo Script Swash Caps"/>
              </a:rPr>
              <a:t>Jürgen</a:t>
            </a:r>
            <a:endParaRPr/>
          </a:p>
        </p:txBody>
      </p:sp>
      <p:sp>
        <p:nvSpPr>
          <p:cNvPr id="125" name="Google Shape;125;p18"/>
          <p:cNvSpPr/>
          <p:nvPr/>
        </p:nvSpPr>
        <p:spPr>
          <a:xfrm>
            <a:off x="5699100" y="9942800"/>
            <a:ext cx="1860899" cy="350699"/>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Anton"/>
              <a:buNone/>
            </a:pPr>
            <a:r>
              <a:rPr b="1" i="0" lang="de" sz="1400" u="none" cap="none" strike="noStrike">
                <a:solidFill>
                  <a:srgbClr val="FFFFFF"/>
                </a:solidFill>
                <a:latin typeface="Anton"/>
                <a:ea typeface="Anton"/>
                <a:cs typeface="Anton"/>
                <a:sym typeface="Anton"/>
              </a:rPr>
              <a:t>Seite 5</a:t>
            </a:r>
            <a:endParaRPr/>
          </a:p>
        </p:txBody>
      </p:sp>
      <p:pic>
        <p:nvPicPr>
          <p:cNvPr id="126" name="Google Shape;126;p18"/>
          <p:cNvPicPr preferRelativeResize="0"/>
          <p:nvPr/>
        </p:nvPicPr>
        <p:blipFill rotWithShape="1">
          <a:blip r:embed="rId3">
            <a:alphaModFix/>
          </a:blip>
          <a:srcRect b="0" l="0" r="0" t="0"/>
          <a:stretch/>
        </p:blipFill>
        <p:spPr>
          <a:xfrm rot="609633">
            <a:off x="651750" y="366988"/>
            <a:ext cx="2206173" cy="1750075"/>
          </a:xfrm>
          <a:prstGeom prst="rect">
            <a:avLst/>
          </a:prstGeom>
          <a:noFill/>
          <a:ln>
            <a:noFill/>
          </a:ln>
        </p:spPr>
      </p:pic>
      <p:grpSp>
        <p:nvGrpSpPr>
          <p:cNvPr id="127" name="Google Shape;127;p18"/>
          <p:cNvGrpSpPr/>
          <p:nvPr/>
        </p:nvGrpSpPr>
        <p:grpSpPr>
          <a:xfrm>
            <a:off x="5699102" y="313974"/>
            <a:ext cx="911664" cy="1687033"/>
            <a:chOff x="1430777" y="438162"/>
            <a:chExt cx="911664" cy="1687033"/>
          </a:xfrm>
        </p:grpSpPr>
        <p:pic>
          <p:nvPicPr>
            <p:cNvPr id="128" name="Google Shape;128;p18"/>
            <p:cNvPicPr preferRelativeResize="0"/>
            <p:nvPr/>
          </p:nvPicPr>
          <p:blipFill rotWithShape="1">
            <a:blip r:embed="rId4">
              <a:alphaModFix/>
            </a:blip>
            <a:srcRect b="0" l="0" r="0" t="0"/>
            <a:stretch/>
          </p:blipFill>
          <p:spPr>
            <a:xfrm rot="815773">
              <a:off x="1600949" y="484074"/>
              <a:ext cx="571320" cy="1515900"/>
            </a:xfrm>
            <a:prstGeom prst="rect">
              <a:avLst/>
            </a:prstGeom>
            <a:noFill/>
            <a:ln>
              <a:noFill/>
            </a:ln>
          </p:spPr>
        </p:pic>
        <p:pic>
          <p:nvPicPr>
            <p:cNvPr id="129" name="Google Shape;129;p18"/>
            <p:cNvPicPr preferRelativeResize="0"/>
            <p:nvPr/>
          </p:nvPicPr>
          <p:blipFill rotWithShape="1">
            <a:blip r:embed="rId4">
              <a:alphaModFix/>
            </a:blip>
            <a:srcRect b="0" l="0" r="0" t="0"/>
            <a:stretch/>
          </p:blipFill>
          <p:spPr>
            <a:xfrm rot="-749533">
              <a:off x="1600950" y="565449"/>
              <a:ext cx="571319" cy="1515900"/>
            </a:xfrm>
            <a:prstGeom prst="rect">
              <a:avLst/>
            </a:prstGeom>
            <a:noFill/>
            <a:ln>
              <a:noFill/>
            </a:ln>
          </p:spPr>
        </p:pic>
      </p:grpSp>
      <p:pic>
        <p:nvPicPr>
          <p:cNvPr id="130" name="Google Shape;130;p18"/>
          <p:cNvPicPr preferRelativeResize="0"/>
          <p:nvPr/>
        </p:nvPicPr>
        <p:blipFill rotWithShape="1">
          <a:blip r:embed="rId5">
            <a:alphaModFix/>
          </a:blip>
          <a:srcRect b="0" l="9722" r="9722" t="0"/>
          <a:stretch/>
        </p:blipFill>
        <p:spPr>
          <a:xfrm>
            <a:off x="4844175" y="3321675"/>
            <a:ext cx="2324348" cy="2885399"/>
          </a:xfrm>
          <a:prstGeom prst="rect">
            <a:avLst/>
          </a:prstGeom>
          <a:noFill/>
          <a:ln>
            <a:noFill/>
          </a:ln>
        </p:spPr>
      </p:pic>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19"/>
          <p:cNvSpPr/>
          <p:nvPr/>
        </p:nvSpPr>
        <p:spPr>
          <a:xfrm>
            <a:off x="0" y="0"/>
            <a:ext cx="7559999" cy="3004800"/>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19"/>
          <p:cNvSpPr txBox="1"/>
          <p:nvPr/>
        </p:nvSpPr>
        <p:spPr>
          <a:xfrm>
            <a:off x="472825" y="1936875"/>
            <a:ext cx="6695699" cy="1021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FFFFFF"/>
              </a:buClr>
              <a:buSzPts val="6000"/>
              <a:buFont typeface="Oleo Script Swash Caps"/>
              <a:buNone/>
            </a:pPr>
            <a:r>
              <a:rPr b="0" i="0" lang="de" sz="6000" u="none" cap="none" strike="noStrike">
                <a:solidFill>
                  <a:srgbClr val="FFFFFF"/>
                </a:solidFill>
                <a:latin typeface="Oleo Script Swash Caps"/>
                <a:ea typeface="Oleo Script Swash Caps"/>
                <a:cs typeface="Oleo Script Swash Caps"/>
                <a:sym typeface="Oleo Script Swash Caps"/>
              </a:rPr>
              <a:t>Die frühen Jahre</a:t>
            </a:r>
            <a:endParaRPr/>
          </a:p>
        </p:txBody>
      </p:sp>
      <p:sp>
        <p:nvSpPr>
          <p:cNvPr id="137" name="Google Shape;137;p19"/>
          <p:cNvSpPr/>
          <p:nvPr/>
        </p:nvSpPr>
        <p:spPr>
          <a:xfrm>
            <a:off x="0" y="9959900"/>
            <a:ext cx="1860899" cy="350699"/>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400"/>
              <a:buFont typeface="Anton"/>
              <a:buNone/>
            </a:pPr>
            <a:r>
              <a:rPr b="1" i="0" lang="de" sz="1400" u="none" cap="none" strike="noStrike">
                <a:solidFill>
                  <a:srgbClr val="FFFFFF"/>
                </a:solidFill>
                <a:latin typeface="Anton"/>
                <a:ea typeface="Anton"/>
                <a:cs typeface="Anton"/>
                <a:sym typeface="Anton"/>
              </a:rPr>
              <a:t>Seite 6</a:t>
            </a:r>
            <a:endParaRPr/>
          </a:p>
        </p:txBody>
      </p:sp>
      <p:pic>
        <p:nvPicPr>
          <p:cNvPr id="138" name="Google Shape;138;p19"/>
          <p:cNvPicPr preferRelativeResize="0"/>
          <p:nvPr/>
        </p:nvPicPr>
        <p:blipFill rotWithShape="1">
          <a:blip r:embed="rId3">
            <a:alphaModFix/>
          </a:blip>
          <a:srcRect b="0" l="0" r="0" t="0"/>
          <a:stretch/>
        </p:blipFill>
        <p:spPr>
          <a:xfrm rot="-840013">
            <a:off x="4654350" y="366988"/>
            <a:ext cx="2206173" cy="1750075"/>
          </a:xfrm>
          <a:prstGeom prst="rect">
            <a:avLst/>
          </a:prstGeom>
          <a:noFill/>
          <a:ln>
            <a:noFill/>
          </a:ln>
        </p:spPr>
      </p:pic>
      <p:grpSp>
        <p:nvGrpSpPr>
          <p:cNvPr id="139" name="Google Shape;139;p19"/>
          <p:cNvGrpSpPr/>
          <p:nvPr/>
        </p:nvGrpSpPr>
        <p:grpSpPr>
          <a:xfrm>
            <a:off x="949227" y="249849"/>
            <a:ext cx="911664" cy="1687033"/>
            <a:chOff x="1430777" y="438162"/>
            <a:chExt cx="911664" cy="1687033"/>
          </a:xfrm>
        </p:grpSpPr>
        <p:pic>
          <p:nvPicPr>
            <p:cNvPr id="140" name="Google Shape;140;p19"/>
            <p:cNvPicPr preferRelativeResize="0"/>
            <p:nvPr/>
          </p:nvPicPr>
          <p:blipFill rotWithShape="1">
            <a:blip r:embed="rId4">
              <a:alphaModFix/>
            </a:blip>
            <a:srcRect b="0" l="0" r="0" t="0"/>
            <a:stretch/>
          </p:blipFill>
          <p:spPr>
            <a:xfrm rot="815773">
              <a:off x="1600949" y="484074"/>
              <a:ext cx="571320" cy="1515900"/>
            </a:xfrm>
            <a:prstGeom prst="rect">
              <a:avLst/>
            </a:prstGeom>
            <a:noFill/>
            <a:ln>
              <a:noFill/>
            </a:ln>
          </p:spPr>
        </p:pic>
        <p:pic>
          <p:nvPicPr>
            <p:cNvPr id="141" name="Google Shape;141;p19"/>
            <p:cNvPicPr preferRelativeResize="0"/>
            <p:nvPr/>
          </p:nvPicPr>
          <p:blipFill rotWithShape="1">
            <a:blip r:embed="rId4">
              <a:alphaModFix/>
            </a:blip>
            <a:srcRect b="0" l="0" r="0" t="0"/>
            <a:stretch/>
          </p:blipFill>
          <p:spPr>
            <a:xfrm rot="-749533">
              <a:off x="1600950" y="565449"/>
              <a:ext cx="571319" cy="1515900"/>
            </a:xfrm>
            <a:prstGeom prst="rect">
              <a:avLst/>
            </a:prstGeom>
            <a:noFill/>
            <a:ln>
              <a:noFill/>
            </a:ln>
          </p:spPr>
        </p:pic>
      </p:gr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0"/>
          <p:cNvSpPr/>
          <p:nvPr/>
        </p:nvSpPr>
        <p:spPr>
          <a:xfrm>
            <a:off x="0" y="0"/>
            <a:ext cx="7559999" cy="3004800"/>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20"/>
          <p:cNvSpPr txBox="1"/>
          <p:nvPr/>
        </p:nvSpPr>
        <p:spPr>
          <a:xfrm>
            <a:off x="472825" y="1936875"/>
            <a:ext cx="6695699" cy="10218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FFFFFF"/>
              </a:buClr>
              <a:buSzPts val="6000"/>
              <a:buFont typeface="Oleo Script Swash Caps"/>
              <a:buNone/>
            </a:pPr>
            <a:r>
              <a:rPr b="0" i="0" lang="de" sz="6000" u="none" cap="none" strike="noStrike">
                <a:solidFill>
                  <a:srgbClr val="FFFFFF"/>
                </a:solidFill>
                <a:latin typeface="Oleo Script Swash Caps"/>
                <a:ea typeface="Oleo Script Swash Caps"/>
                <a:cs typeface="Oleo Script Swash Caps"/>
                <a:sym typeface="Oleo Script Swash Caps"/>
              </a:rPr>
              <a:t>Die frühen Jahre</a:t>
            </a:r>
            <a:endParaRPr/>
          </a:p>
        </p:txBody>
      </p:sp>
      <p:sp>
        <p:nvSpPr>
          <p:cNvPr id="148" name="Google Shape;148;p20"/>
          <p:cNvSpPr/>
          <p:nvPr/>
        </p:nvSpPr>
        <p:spPr>
          <a:xfrm>
            <a:off x="5699100" y="9942800"/>
            <a:ext cx="1860899" cy="350699"/>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Anton"/>
              <a:buNone/>
            </a:pPr>
            <a:r>
              <a:rPr b="1" i="0" lang="de" sz="1400" u="none" cap="none" strike="noStrike">
                <a:solidFill>
                  <a:srgbClr val="FFFFFF"/>
                </a:solidFill>
                <a:latin typeface="Anton"/>
                <a:ea typeface="Anton"/>
                <a:cs typeface="Anton"/>
                <a:sym typeface="Anton"/>
              </a:rPr>
              <a:t>Seite 7</a:t>
            </a:r>
            <a:endParaRPr/>
          </a:p>
        </p:txBody>
      </p:sp>
      <p:pic>
        <p:nvPicPr>
          <p:cNvPr id="149" name="Google Shape;149;p20"/>
          <p:cNvPicPr preferRelativeResize="0"/>
          <p:nvPr/>
        </p:nvPicPr>
        <p:blipFill rotWithShape="1">
          <a:blip r:embed="rId3">
            <a:alphaModFix/>
          </a:blip>
          <a:srcRect b="0" l="0" r="0" t="0"/>
          <a:stretch/>
        </p:blipFill>
        <p:spPr>
          <a:xfrm rot="609633">
            <a:off x="651750" y="366988"/>
            <a:ext cx="2206173" cy="1750075"/>
          </a:xfrm>
          <a:prstGeom prst="rect">
            <a:avLst/>
          </a:prstGeom>
          <a:noFill/>
          <a:ln>
            <a:noFill/>
          </a:ln>
        </p:spPr>
      </p:pic>
      <p:grpSp>
        <p:nvGrpSpPr>
          <p:cNvPr id="150" name="Google Shape;150;p20"/>
          <p:cNvGrpSpPr/>
          <p:nvPr/>
        </p:nvGrpSpPr>
        <p:grpSpPr>
          <a:xfrm>
            <a:off x="5699102" y="313974"/>
            <a:ext cx="911664" cy="1687033"/>
            <a:chOff x="1430777" y="438162"/>
            <a:chExt cx="911664" cy="1687033"/>
          </a:xfrm>
        </p:grpSpPr>
        <p:pic>
          <p:nvPicPr>
            <p:cNvPr id="151" name="Google Shape;151;p20"/>
            <p:cNvPicPr preferRelativeResize="0"/>
            <p:nvPr/>
          </p:nvPicPr>
          <p:blipFill rotWithShape="1">
            <a:blip r:embed="rId4">
              <a:alphaModFix/>
            </a:blip>
            <a:srcRect b="0" l="0" r="0" t="0"/>
            <a:stretch/>
          </p:blipFill>
          <p:spPr>
            <a:xfrm rot="815773">
              <a:off x="1600949" y="484074"/>
              <a:ext cx="571320" cy="1515900"/>
            </a:xfrm>
            <a:prstGeom prst="rect">
              <a:avLst/>
            </a:prstGeom>
            <a:noFill/>
            <a:ln>
              <a:noFill/>
            </a:ln>
          </p:spPr>
        </p:pic>
        <p:pic>
          <p:nvPicPr>
            <p:cNvPr id="152" name="Google Shape;152;p20"/>
            <p:cNvPicPr preferRelativeResize="0"/>
            <p:nvPr/>
          </p:nvPicPr>
          <p:blipFill rotWithShape="1">
            <a:blip r:embed="rId4">
              <a:alphaModFix/>
            </a:blip>
            <a:srcRect b="0" l="0" r="0" t="0"/>
            <a:stretch/>
          </p:blipFill>
          <p:spPr>
            <a:xfrm rot="-749533">
              <a:off x="1600950" y="565449"/>
              <a:ext cx="571319" cy="1515900"/>
            </a:xfrm>
            <a:prstGeom prst="rect">
              <a:avLst/>
            </a:prstGeom>
            <a:noFill/>
            <a:ln>
              <a:noFill/>
            </a:ln>
          </p:spPr>
        </p:pic>
      </p:grpSp>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pic>
        <p:nvPicPr>
          <p:cNvPr id="157" name="Google Shape;157;p21"/>
          <p:cNvPicPr preferRelativeResize="0"/>
          <p:nvPr/>
        </p:nvPicPr>
        <p:blipFill rotWithShape="1">
          <a:blip r:embed="rId3">
            <a:alphaModFix/>
          </a:blip>
          <a:srcRect b="0" l="0" r="0" t="0"/>
          <a:stretch/>
        </p:blipFill>
        <p:spPr>
          <a:xfrm rot="609633">
            <a:off x="651750" y="366988"/>
            <a:ext cx="2206173" cy="1750075"/>
          </a:xfrm>
          <a:prstGeom prst="rect">
            <a:avLst/>
          </a:prstGeom>
          <a:noFill/>
          <a:ln>
            <a:noFill/>
          </a:ln>
        </p:spPr>
      </p:pic>
      <p:sp>
        <p:nvSpPr>
          <p:cNvPr id="158" name="Google Shape;158;p21"/>
          <p:cNvSpPr/>
          <p:nvPr/>
        </p:nvSpPr>
        <p:spPr>
          <a:xfrm>
            <a:off x="0" y="0"/>
            <a:ext cx="7559999" cy="10691999"/>
          </a:xfrm>
          <a:prstGeom prst="rect">
            <a:avLst/>
          </a:prstGeom>
          <a:solidFill>
            <a:srgbClr val="8000B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59" name="Google Shape;159;p21"/>
          <p:cNvPicPr preferRelativeResize="0"/>
          <p:nvPr/>
        </p:nvPicPr>
        <p:blipFill rotWithShape="1">
          <a:blip r:embed="rId4">
            <a:alphaModFix/>
          </a:blip>
          <a:srcRect b="0" l="16626" r="16626" t="0"/>
          <a:stretch/>
        </p:blipFill>
        <p:spPr>
          <a:xfrm rot="5">
            <a:off x="604188" y="587936"/>
            <a:ext cx="6351599" cy="9516113"/>
          </a:xfrm>
          <a:prstGeom prst="rect">
            <a:avLst/>
          </a:prstGeom>
          <a:noFill/>
          <a:ln>
            <a:noFill/>
          </a:ln>
        </p:spPr>
      </p:pic>
      <p:sp>
        <p:nvSpPr>
          <p:cNvPr id="160" name="Google Shape;160;p21"/>
          <p:cNvSpPr txBox="1"/>
          <p:nvPr/>
        </p:nvSpPr>
        <p:spPr>
          <a:xfrm>
            <a:off x="1078950" y="6540225"/>
            <a:ext cx="5402099" cy="34625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FFFFFF"/>
              </a:buClr>
              <a:buSzPts val="6000"/>
              <a:buFont typeface="Great Vibes"/>
              <a:buNone/>
            </a:pPr>
            <a:r>
              <a:rPr b="0" i="0" lang="de" sz="6000" u="none" cap="none" strike="noStrike">
                <a:solidFill>
                  <a:srgbClr val="FFFFFF"/>
                </a:solidFill>
                <a:latin typeface="Great Vibes"/>
                <a:ea typeface="Great Vibes"/>
                <a:cs typeface="Great Vibes"/>
                <a:sym typeface="Great Vibes"/>
              </a:rPr>
              <a:t>Danke an alle die an unserem schönsten Tag bei uns waren.</a:t>
            </a:r>
            <a:endParaRPr/>
          </a:p>
        </p:txBody>
      </p:sp>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