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10692000" cx="7560000"/>
  <p:notesSz cx="6858000" cy="9144000"/>
  <p:embeddedFontLst>
    <p:embeddedFont>
      <p:font typeface="Anton"/>
      <p:regular r:id="rId18"/>
    </p:embeddedFont>
    <p:embeddedFont>
      <p:font typeface="Lobster"/>
      <p:regular r:id="rId19"/>
    </p:embeddedFont>
    <p:embeddedFont>
      <p:font typeface="Alfa Slab One"/>
      <p:regular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font" Target="fonts/AlfaSlabOne-regular.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notesMaster" Target="notesMasters/notesMaster.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slide" Target="slides/slide.xml"/><Relationship Id="rId19" Type="http://schemas.openxmlformats.org/officeDocument/2006/relationships/font" Target="fonts/Lobster-regular.fntdata"/><Relationship Id="rId6" Type="http://schemas.openxmlformats.org/officeDocument/2006/relationships/slide" Target="slides/slide1.xml"/><Relationship Id="rId18" Type="http://schemas.openxmlformats.org/officeDocument/2006/relationships/font" Target="fonts/Anton-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5" name="Shape 225"/>
        <p:cNvGrpSpPr/>
        <p:nvPr/>
      </p:nvGrpSpPr>
      <p:grpSpPr>
        <a:xfrm>
          <a:off x="0" y="0"/>
          <a:ext cx="0" cy="0"/>
          <a:chOff x="0" y="0"/>
          <a:chExt cx="0" cy="0"/>
        </a:xfrm>
      </p:grpSpPr>
      <p:sp>
        <p:nvSpPr>
          <p:cNvPr id="226" name="Shape 226"/>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227" name="Shape 22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3" name="Shape 243"/>
        <p:cNvGrpSpPr/>
        <p:nvPr/>
      </p:nvGrpSpPr>
      <p:grpSpPr>
        <a:xfrm>
          <a:off x="0" y="0"/>
          <a:ext cx="0" cy="0"/>
          <a:chOff x="0" y="0"/>
          <a:chExt cx="0" cy="0"/>
        </a:xfrm>
      </p:grpSpPr>
      <p:sp>
        <p:nvSpPr>
          <p:cNvPr id="244" name="Shape 244"/>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245" name="Shape 24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113" name="Shape 11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154" name="Shape 15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2217049" y="685800"/>
            <a:ext cx="24246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257711" y="1547777"/>
            <a:ext cx="7044600" cy="4266899"/>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257704" y="5891409"/>
            <a:ext cx="7044600" cy="1647599"/>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257704" y="4471058"/>
            <a:ext cx="7044600" cy="1749899"/>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257704" y="925091"/>
            <a:ext cx="7044600" cy="1190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257704" y="2395696"/>
            <a:ext cx="7044600" cy="71019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257704" y="925091"/>
            <a:ext cx="7044600" cy="1190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257704" y="2395696"/>
            <a:ext cx="3306900" cy="7101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3995291" y="2395696"/>
            <a:ext cx="3306900" cy="7101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257704" y="925091"/>
            <a:ext cx="7044600" cy="1190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257704" y="1154948"/>
            <a:ext cx="2321699" cy="15707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257704" y="2888617"/>
            <a:ext cx="2321699" cy="66090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05324" y="935744"/>
            <a:ext cx="5264699" cy="8503799"/>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3780000" y="-259"/>
            <a:ext cx="3779999" cy="10691999"/>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19507" y="2563450"/>
            <a:ext cx="3344399" cy="3081299"/>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19507" y="5826864"/>
            <a:ext cx="3344399" cy="2567399"/>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083838" y="1505163"/>
            <a:ext cx="3172199" cy="76812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257704" y="8794266"/>
            <a:ext cx="4959600" cy="1257899"/>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257704" y="2299346"/>
            <a:ext cx="7044600" cy="4081499"/>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257704" y="6552656"/>
            <a:ext cx="7044600" cy="27039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7004788" y="9693616"/>
            <a:ext cx="453599" cy="818100"/>
          </a:xfrm>
          <a:prstGeom prst="rect">
            <a:avLst/>
          </a:prstGeom>
        </p:spPr>
        <p:txBody>
          <a:bodyPr anchorCtr="0" anchor="ctr" bIns="91425" lIns="91425" rIns="91425" tIns="91425">
            <a:noAutofit/>
          </a:bodyPr>
          <a:lstStyle/>
          <a:p>
            <a:pPr lvl="0">
              <a:spcBef>
                <a:spcPts val="0"/>
              </a:spcBef>
              <a:buNone/>
            </a:pPr>
            <a:fld id="{00000000-1234-1234-1234-123412341234}" type="slidenum">
              <a:rPr lang="de"/>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57704" y="925091"/>
            <a:ext cx="7044600" cy="11904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257704" y="2395696"/>
            <a:ext cx="7044600" cy="71019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7004788" y="9693616"/>
            <a:ext cx="453599" cy="8181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de"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 Id="rId3" Type="http://schemas.openxmlformats.org/officeDocument/2006/relationships/image" Target="../media/image00.jpg"/><Relationship Id="rId4" Type="http://schemas.openxmlformats.org/officeDocument/2006/relationships/hyperlink" Target="http://www.esf-print.de" TargetMode="Externa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 Id="rId3" Type="http://schemas.openxmlformats.org/officeDocument/2006/relationships/image" Target="../media/image02.png"/><Relationship Id="rId4" Type="http://schemas.openxmlformats.org/officeDocument/2006/relationships/image" Target="../media/image09.png"/><Relationship Id="rId5" Type="http://schemas.openxmlformats.org/officeDocument/2006/relationships/image" Target="../media/image0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0.xml"/><Relationship Id="rId3" Type="http://schemas.openxmlformats.org/officeDocument/2006/relationships/image" Target="../media/image01.png"/><Relationship Id="rId4" Type="http://schemas.openxmlformats.org/officeDocument/2006/relationships/image" Target="../media/image0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1.xml"/><Relationship Id="rId3" Type="http://schemas.openxmlformats.org/officeDocument/2006/relationships/image" Target="../media/image01.png"/><Relationship Id="rId4" Type="http://schemas.openxmlformats.org/officeDocument/2006/relationships/image" Target="../media/image0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2.xml"/><Relationship Id="rId3" Type="http://schemas.openxmlformats.org/officeDocument/2006/relationships/image" Target="../media/image0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 Id="rId3" Type="http://schemas.openxmlformats.org/officeDocument/2006/relationships/image" Target="../media/image01.png"/><Relationship Id="rId4" Type="http://schemas.openxmlformats.org/officeDocument/2006/relationships/image" Target="../media/image0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 Id="rId3" Type="http://schemas.openxmlformats.org/officeDocument/2006/relationships/image" Target="../media/image01.png"/><Relationship Id="rId4" Type="http://schemas.openxmlformats.org/officeDocument/2006/relationships/image" Target="../media/image09.png"/><Relationship Id="rId5" Type="http://schemas.openxmlformats.org/officeDocument/2006/relationships/image" Target="../media/image0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 Id="rId3" Type="http://schemas.openxmlformats.org/officeDocument/2006/relationships/image" Target="../media/image01.png"/><Relationship Id="rId4" Type="http://schemas.openxmlformats.org/officeDocument/2006/relationships/image" Target="../media/image09.png"/><Relationship Id="rId5" Type="http://schemas.openxmlformats.org/officeDocument/2006/relationships/image" Target="../media/image0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 Id="rId3" Type="http://schemas.openxmlformats.org/officeDocument/2006/relationships/image" Target="../media/image01.png"/><Relationship Id="rId4" Type="http://schemas.openxmlformats.org/officeDocument/2006/relationships/image" Target="../media/image0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6.xml"/><Relationship Id="rId3" Type="http://schemas.openxmlformats.org/officeDocument/2006/relationships/image" Target="../media/image05.png"/><Relationship Id="rId4" Type="http://schemas.openxmlformats.org/officeDocument/2006/relationships/image" Target="../media/image0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 Id="rId3" Type="http://schemas.openxmlformats.org/officeDocument/2006/relationships/image" Target="../media/image01.png"/><Relationship Id="rId4" Type="http://schemas.openxmlformats.org/officeDocument/2006/relationships/image" Target="../media/image0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8.xml"/><Relationship Id="rId3" Type="http://schemas.openxmlformats.org/officeDocument/2006/relationships/image" Target="../media/image01.png"/><Relationship Id="rId4" Type="http://schemas.openxmlformats.org/officeDocument/2006/relationships/image" Target="../media/image0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9.xml"/><Relationship Id="rId3" Type="http://schemas.openxmlformats.org/officeDocument/2006/relationships/image" Target="../media/image01.png"/><Relationship Id="rId4" Type="http://schemas.openxmlformats.org/officeDocument/2006/relationships/image" Target="../media/image05.png"/></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pic>
        <p:nvPicPr>
          <p:cNvPr id="54" name="Shape 54"/>
          <p:cNvPicPr preferRelativeResize="0"/>
          <p:nvPr/>
        </p:nvPicPr>
        <p:blipFill>
          <a:blip r:embed="rId3">
            <a:alphaModFix/>
          </a:blip>
          <a:stretch>
            <a:fillRect/>
          </a:stretch>
        </p:blipFill>
        <p:spPr>
          <a:xfrm>
            <a:off x="499644" y="433825"/>
            <a:ext cx="2352575" cy="1375349"/>
          </a:xfrm>
          <a:prstGeom prst="rect">
            <a:avLst/>
          </a:prstGeom>
          <a:noFill/>
          <a:ln>
            <a:noFill/>
          </a:ln>
        </p:spPr>
      </p:pic>
      <p:sp>
        <p:nvSpPr>
          <p:cNvPr id="55" name="Shape 55"/>
          <p:cNvSpPr txBox="1"/>
          <p:nvPr/>
        </p:nvSpPr>
        <p:spPr>
          <a:xfrm>
            <a:off x="499650" y="2089600"/>
            <a:ext cx="6577500" cy="8221200"/>
          </a:xfrm>
          <a:prstGeom prst="rect">
            <a:avLst/>
          </a:prstGeom>
          <a:noFill/>
          <a:ln>
            <a:noFill/>
          </a:ln>
        </p:spPr>
        <p:txBody>
          <a:bodyPr anchorCtr="0" anchor="t" bIns="91425" lIns="91425" rIns="91425" tIns="91425">
            <a:noAutofit/>
          </a:bodyPr>
          <a:lstStyle/>
          <a:p>
            <a:pPr lvl="0" rtl="0">
              <a:spcBef>
                <a:spcPts val="0"/>
              </a:spcBef>
              <a:buNone/>
            </a:pPr>
            <a:r>
              <a:rPr lang="de"/>
              <a:t>Hinweis zu dieser Vorlage:</a:t>
            </a:r>
          </a:p>
          <a:p>
            <a:pPr lvl="0" rtl="0">
              <a:spcBef>
                <a:spcPts val="0"/>
              </a:spcBef>
              <a:buNone/>
            </a:pPr>
            <a:r>
              <a:t/>
            </a:r>
            <a:endParaRPr/>
          </a:p>
          <a:p>
            <a:pPr lvl="0" rtl="0">
              <a:spcBef>
                <a:spcPts val="0"/>
              </a:spcBef>
              <a:buNone/>
            </a:pPr>
            <a:r>
              <a:rPr lang="de"/>
              <a:t>Diese Vorlage wurde mit der Präsentationsapp von Google erstellt. Alle enthaltenen Bilder und Grafiken dürfen für den eigenen Gebrauch verwendet werden.</a:t>
            </a:r>
          </a:p>
          <a:p>
            <a:pPr lvl="0" rtl="0">
              <a:spcBef>
                <a:spcPts val="0"/>
              </a:spcBef>
              <a:buNone/>
            </a:pPr>
            <a:r>
              <a:t/>
            </a:r>
            <a:endParaRPr/>
          </a:p>
          <a:p>
            <a:pPr lvl="0" rtl="0">
              <a:spcBef>
                <a:spcPts val="0"/>
              </a:spcBef>
              <a:buNone/>
            </a:pPr>
            <a:r>
              <a:rPr lang="de"/>
              <a:t>Sie benötigen für diese Vorlage folgende zusätzliche Schriftarten:</a:t>
            </a:r>
          </a:p>
          <a:p>
            <a:pPr lvl="0" rtl="0">
              <a:spcBef>
                <a:spcPts val="0"/>
              </a:spcBef>
              <a:buNone/>
            </a:pPr>
            <a:r>
              <a:t/>
            </a:r>
            <a:endParaRPr/>
          </a:p>
          <a:p>
            <a:pPr lvl="0" rtl="0">
              <a:spcBef>
                <a:spcPts val="0"/>
              </a:spcBef>
              <a:buNone/>
            </a:pPr>
            <a:r>
              <a:rPr lang="de"/>
              <a:t>Anton</a:t>
            </a:r>
          </a:p>
          <a:p>
            <a:pPr lvl="0" rtl="0">
              <a:spcBef>
                <a:spcPts val="0"/>
              </a:spcBef>
              <a:buNone/>
            </a:pPr>
            <a:r>
              <a:rPr lang="de"/>
              <a:t>Lobster</a:t>
            </a:r>
          </a:p>
          <a:p>
            <a:pPr lvl="0" rtl="0">
              <a:spcBef>
                <a:spcPts val="0"/>
              </a:spcBef>
              <a:buNone/>
            </a:pPr>
            <a:r>
              <a:rPr lang="de"/>
              <a:t>Alfa Slab One</a:t>
            </a:r>
          </a:p>
          <a:p>
            <a:pPr lvl="0" rtl="0">
              <a:spcBef>
                <a:spcPts val="0"/>
              </a:spcBef>
              <a:buNone/>
            </a:pPr>
            <a:r>
              <a:t/>
            </a:r>
            <a:endParaRPr/>
          </a:p>
          <a:p>
            <a:pPr lvl="0" rtl="0">
              <a:spcBef>
                <a:spcPts val="0"/>
              </a:spcBef>
              <a:buNone/>
            </a:pPr>
            <a:r>
              <a:t/>
            </a:r>
            <a:endParaRPr/>
          </a:p>
          <a:p>
            <a:pPr lvl="0" rtl="0">
              <a:spcBef>
                <a:spcPts val="0"/>
              </a:spcBef>
              <a:buNone/>
            </a:pPr>
            <a:r>
              <a:rPr lang="de"/>
              <a:t>Die Schriften sollten Sie problemlos im Internet als kostenlose Schriftart finden. </a:t>
            </a:r>
          </a:p>
          <a:p>
            <a:pPr lvl="0" rtl="0">
              <a:spcBef>
                <a:spcPts val="0"/>
              </a:spcBef>
              <a:buNone/>
            </a:pPr>
            <a:r>
              <a:t/>
            </a:r>
            <a:endParaRPr/>
          </a:p>
          <a:p>
            <a:pPr lvl="0" rtl="0">
              <a:spcBef>
                <a:spcPts val="0"/>
              </a:spcBef>
              <a:buNone/>
            </a:pPr>
            <a:r>
              <a:rPr lang="de"/>
              <a:t>Wenn Sie die Googleapp zum gestalten verwenden, können Sie die Schriftarten einfach im Schriftenmenu auswählen oder installieren.</a:t>
            </a:r>
          </a:p>
          <a:p>
            <a:pPr lvl="0" rtl="0">
              <a:spcBef>
                <a:spcPts val="0"/>
              </a:spcBef>
              <a:buNone/>
            </a:pPr>
            <a:r>
              <a:t/>
            </a:r>
            <a:endParaRPr/>
          </a:p>
          <a:p>
            <a:pPr lvl="0" rtl="0">
              <a:spcBef>
                <a:spcPts val="0"/>
              </a:spcBef>
              <a:buNone/>
            </a:pPr>
            <a:r>
              <a:rPr lang="de"/>
              <a:t>Wenn Sie Bilder einfügen, versuchen Sie die Bilder stets proportional zu vergrößern oder zu verkleinern. Setzen Sie Bilder nicht über die Funktion Kopieren und Einsetzen in die datei ein, die Qualität ist dann nicht ausreichend. Fügen Sie Bilder immer über das Menu “Einfügen/Bild” ein und laden Sie die Orginalbilddaten in das Dokument.</a:t>
            </a:r>
          </a:p>
          <a:p>
            <a:pPr lvl="0" rtl="0">
              <a:spcBef>
                <a:spcPts val="0"/>
              </a:spcBef>
              <a:buNone/>
            </a:pPr>
            <a:r>
              <a:t/>
            </a:r>
            <a:endParaRPr/>
          </a:p>
          <a:p>
            <a:pPr lvl="0" rtl="0">
              <a:spcBef>
                <a:spcPts val="0"/>
              </a:spcBef>
              <a:buNone/>
            </a:pPr>
            <a:r>
              <a:rPr lang="de"/>
              <a:t>Wenn Sie zusätzliche Seiten im passenden Layoutstil einfügen möchten, achten Sie bitte auf eine gültige Anzahl von Seiten. Die Seitenanzahl muss immer durch 4 Teilbar sein. Halten Sie mit zusätzlichen Texten oder Seitenzahlen immer genug Abstand bis zum Rand. Es sollten mindestens 10 mm sein.</a:t>
            </a:r>
          </a:p>
          <a:p>
            <a:pPr lvl="0" rtl="0">
              <a:spcBef>
                <a:spcPts val="0"/>
              </a:spcBef>
              <a:buNone/>
            </a:pPr>
            <a:r>
              <a:t/>
            </a:r>
            <a:endParaRPr/>
          </a:p>
          <a:p>
            <a:pPr lvl="0" rtl="0">
              <a:spcBef>
                <a:spcPts val="0"/>
              </a:spcBef>
              <a:buNone/>
            </a:pPr>
            <a:r>
              <a:rPr b="1" lang="de"/>
              <a:t>Diese Hinweisseite sollten am besten entfernen, sie würde Sie nur stören oder durcheinanderbringen wenn es um die richtige Seitenzahl geht.</a:t>
            </a:r>
          </a:p>
          <a:p>
            <a:pPr lvl="0" rtl="0">
              <a:spcBef>
                <a:spcPts val="0"/>
              </a:spcBef>
              <a:buNone/>
            </a:pPr>
            <a:r>
              <a:t/>
            </a:r>
            <a:endParaRPr/>
          </a:p>
          <a:p>
            <a:pPr lvl="0" rtl="0">
              <a:spcBef>
                <a:spcPts val="0"/>
              </a:spcBef>
              <a:buNone/>
            </a:pPr>
            <a:r>
              <a:rPr lang="de"/>
              <a:t>Viel spaß beim gestalten, vielleicht dürfen wir diese Zeitung auch für Sie drucken?   Ihr Team von </a:t>
            </a:r>
            <a:r>
              <a:rPr b="1" lang="de" u="sng">
                <a:solidFill>
                  <a:srgbClr val="38761D"/>
                </a:solidFill>
                <a:hlinkClick r:id="rId4"/>
              </a:rPr>
              <a:t>www.esf-print.de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pic>
        <p:nvPicPr>
          <p:cNvPr id="60" name="Shape 60"/>
          <p:cNvPicPr preferRelativeResize="0"/>
          <p:nvPr/>
        </p:nvPicPr>
        <p:blipFill rotWithShape="1">
          <a:blip r:embed="rId3">
            <a:alphaModFix/>
          </a:blip>
          <a:srcRect b="0" l="14995" r="14995" t="0"/>
          <a:stretch/>
        </p:blipFill>
        <p:spPr>
          <a:xfrm>
            <a:off x="0" y="0"/>
            <a:ext cx="7559997" cy="10798726"/>
          </a:xfrm>
          <a:prstGeom prst="rect">
            <a:avLst/>
          </a:prstGeom>
          <a:noFill/>
          <a:ln>
            <a:noFill/>
          </a:ln>
        </p:spPr>
      </p:pic>
      <p:pic>
        <p:nvPicPr>
          <p:cNvPr id="61" name="Shape 61"/>
          <p:cNvPicPr preferRelativeResize="0"/>
          <p:nvPr/>
        </p:nvPicPr>
        <p:blipFill>
          <a:blip r:embed="rId4">
            <a:alphaModFix amt="50000"/>
          </a:blip>
          <a:stretch>
            <a:fillRect/>
          </a:stretch>
        </p:blipFill>
        <p:spPr>
          <a:xfrm>
            <a:off x="0" y="6448925"/>
            <a:ext cx="7560006" cy="2365625"/>
          </a:xfrm>
          <a:prstGeom prst="rect">
            <a:avLst/>
          </a:prstGeom>
          <a:noFill/>
          <a:ln>
            <a:noFill/>
          </a:ln>
        </p:spPr>
      </p:pic>
      <p:sp>
        <p:nvSpPr>
          <p:cNvPr id="62" name="Shape 62"/>
          <p:cNvSpPr txBox="1"/>
          <p:nvPr/>
        </p:nvSpPr>
        <p:spPr>
          <a:xfrm>
            <a:off x="325475" y="6687850"/>
            <a:ext cx="6851399" cy="1871399"/>
          </a:xfrm>
          <a:prstGeom prst="rect">
            <a:avLst/>
          </a:prstGeom>
          <a:noFill/>
          <a:ln>
            <a:noFill/>
          </a:ln>
        </p:spPr>
        <p:txBody>
          <a:bodyPr anchorCtr="0" anchor="t" bIns="91425" lIns="91425" rIns="91425" tIns="91425">
            <a:noAutofit/>
          </a:bodyPr>
          <a:lstStyle/>
          <a:p>
            <a:pPr lvl="0" rtl="0">
              <a:spcBef>
                <a:spcPts val="0"/>
              </a:spcBef>
              <a:buNone/>
            </a:pPr>
            <a:r>
              <a:rPr lang="de" sz="2400">
                <a:latin typeface="Alfa Slab One"/>
                <a:ea typeface="Alfa Slab One"/>
                <a:cs typeface="Alfa Slab One"/>
                <a:sym typeface="Alfa Slab One"/>
              </a:rPr>
              <a:t>Die </a:t>
            </a:r>
            <a:r>
              <a:rPr lang="de" sz="2400">
                <a:latin typeface="Alfa Slab One"/>
                <a:ea typeface="Alfa Slab One"/>
                <a:cs typeface="Alfa Slab One"/>
                <a:sym typeface="Alfa Slab One"/>
              </a:rPr>
              <a:t>Traumhochzeit in Bremen</a:t>
            </a:r>
          </a:p>
          <a:p>
            <a:pPr lvl="0" rtl="0">
              <a:spcBef>
                <a:spcPts val="0"/>
              </a:spcBef>
              <a:buNone/>
            </a:pPr>
            <a:r>
              <a:rPr lang="de" sz="2400">
                <a:latin typeface="Alfa Slab One"/>
                <a:ea typeface="Alfa Slab One"/>
                <a:cs typeface="Alfa Slab One"/>
                <a:sym typeface="Alfa Slab One"/>
              </a:rPr>
              <a:t>		Alles über das Traumpaar</a:t>
            </a:r>
          </a:p>
          <a:p>
            <a:pPr lvl="0" rtl="0">
              <a:spcBef>
                <a:spcPts val="0"/>
              </a:spcBef>
              <a:buNone/>
            </a:pPr>
            <a:r>
              <a:rPr lang="de" sz="2400">
                <a:latin typeface="Alfa Slab One"/>
                <a:ea typeface="Alfa Slab One"/>
                <a:cs typeface="Alfa Slab One"/>
                <a:sym typeface="Alfa Slab One"/>
              </a:rPr>
              <a:t>				Unveröffentliche Fotos</a:t>
            </a:r>
          </a:p>
          <a:p>
            <a:pPr lvl="0" rtl="0">
              <a:spcBef>
                <a:spcPts val="0"/>
              </a:spcBef>
              <a:buNone/>
            </a:pPr>
            <a:r>
              <a:rPr lang="de" sz="2400">
                <a:latin typeface="Alfa Slab One"/>
                <a:ea typeface="Alfa Slab One"/>
                <a:cs typeface="Alfa Slab One"/>
                <a:sym typeface="Alfa Slab One"/>
              </a:rPr>
              <a:t>						Exklusive Interviews</a:t>
            </a:r>
          </a:p>
          <a:p>
            <a:pPr lvl="0">
              <a:spcBef>
                <a:spcPts val="0"/>
              </a:spcBef>
              <a:buNone/>
            </a:pPr>
            <a:r>
              <a:rPr lang="de" sz="2400">
                <a:latin typeface="Alfa Slab One"/>
                <a:ea typeface="Alfa Slab One"/>
                <a:cs typeface="Alfa Slab One"/>
                <a:sym typeface="Alfa Slab One"/>
              </a:rPr>
              <a:t>							u.v.m. auf 20 Seiten</a:t>
            </a:r>
          </a:p>
        </p:txBody>
      </p:sp>
      <p:sp>
        <p:nvSpPr>
          <p:cNvPr id="63" name="Shape 63"/>
          <p:cNvSpPr txBox="1"/>
          <p:nvPr/>
        </p:nvSpPr>
        <p:spPr>
          <a:xfrm>
            <a:off x="244100" y="91700"/>
            <a:ext cx="6932699" cy="1285499"/>
          </a:xfrm>
          <a:prstGeom prst="rect">
            <a:avLst/>
          </a:prstGeom>
          <a:noFill/>
          <a:ln>
            <a:noFill/>
          </a:ln>
        </p:spPr>
        <p:txBody>
          <a:bodyPr anchorCtr="0" anchor="t" bIns="91425" lIns="91425" rIns="91425" tIns="91425">
            <a:noAutofit/>
          </a:bodyPr>
          <a:lstStyle/>
          <a:p>
            <a:pPr lvl="0">
              <a:spcBef>
                <a:spcPts val="0"/>
              </a:spcBef>
              <a:buNone/>
            </a:pPr>
            <a:r>
              <a:rPr lang="de" sz="7200">
                <a:latin typeface="Anton"/>
                <a:ea typeface="Anton"/>
                <a:cs typeface="Anton"/>
                <a:sym typeface="Anton"/>
              </a:rPr>
              <a:t>HOCH</a:t>
            </a:r>
            <a:r>
              <a:rPr lang="de" sz="7200">
                <a:solidFill>
                  <a:srgbClr val="38761D"/>
                </a:solidFill>
                <a:latin typeface="Anton"/>
                <a:ea typeface="Anton"/>
                <a:cs typeface="Anton"/>
                <a:sym typeface="Anton"/>
              </a:rPr>
              <a:t>ZEIT</a:t>
            </a:r>
            <a:r>
              <a:rPr lang="de" sz="4800">
                <a:latin typeface="Anton"/>
                <a:ea typeface="Anton"/>
                <a:cs typeface="Anton"/>
                <a:sym typeface="Anton"/>
              </a:rPr>
              <a:t>S</a:t>
            </a:r>
            <a:r>
              <a:rPr lang="de" sz="7200">
                <a:latin typeface="Anton"/>
                <a:ea typeface="Anton"/>
                <a:cs typeface="Anton"/>
                <a:sym typeface="Anton"/>
              </a:rPr>
              <a:t>POST</a:t>
            </a:r>
            <a:r>
              <a:rPr lang="de" sz="3600">
                <a:solidFill>
                  <a:srgbClr val="38761D"/>
                </a:solidFill>
                <a:latin typeface="Lobster"/>
                <a:ea typeface="Lobster"/>
                <a:cs typeface="Lobster"/>
                <a:sym typeface="Lobster"/>
              </a:rPr>
              <a:t>aktuell</a:t>
            </a:r>
          </a:p>
        </p:txBody>
      </p:sp>
      <p:pic>
        <p:nvPicPr>
          <p:cNvPr id="64" name="Shape 64"/>
          <p:cNvPicPr preferRelativeResize="0"/>
          <p:nvPr/>
        </p:nvPicPr>
        <p:blipFill>
          <a:blip r:embed="rId5">
            <a:alphaModFix/>
          </a:blip>
          <a:stretch>
            <a:fillRect/>
          </a:stretch>
        </p:blipFill>
        <p:spPr>
          <a:xfrm rot="-5400000">
            <a:off x="-448187" y="9514961"/>
            <a:ext cx="1611999" cy="416824"/>
          </a:xfrm>
          <a:prstGeom prst="rect">
            <a:avLst/>
          </a:prstGeom>
          <a:noFill/>
          <a:ln>
            <a:noFill/>
          </a:ln>
        </p:spPr>
      </p:pic>
      <p:sp>
        <p:nvSpPr>
          <p:cNvPr id="65" name="Shape 65"/>
          <p:cNvSpPr txBox="1"/>
          <p:nvPr/>
        </p:nvSpPr>
        <p:spPr>
          <a:xfrm>
            <a:off x="4784550" y="179000"/>
            <a:ext cx="2652599" cy="439500"/>
          </a:xfrm>
          <a:prstGeom prst="rect">
            <a:avLst/>
          </a:prstGeom>
          <a:noFill/>
          <a:ln>
            <a:noFill/>
          </a:ln>
        </p:spPr>
        <p:txBody>
          <a:bodyPr anchorCtr="0" anchor="t" bIns="91425" lIns="91425" rIns="91425" tIns="91425">
            <a:noAutofit/>
          </a:bodyPr>
          <a:lstStyle/>
          <a:p>
            <a:pPr lvl="0" rtl="0" algn="r">
              <a:spcBef>
                <a:spcPts val="0"/>
              </a:spcBef>
              <a:buNone/>
            </a:pPr>
            <a:r>
              <a:rPr lang="de" sz="1000"/>
              <a:t>Ausgabe 1/2016</a:t>
            </a:r>
          </a:p>
          <a:p>
            <a:pPr lvl="0" algn="r">
              <a:spcBef>
                <a:spcPts val="0"/>
              </a:spcBef>
              <a:buNone/>
            </a:pPr>
            <a:r>
              <a:rPr lang="de" sz="1000"/>
              <a:t>UVP 6,- Euro</a:t>
            </a:r>
          </a:p>
        </p:txBody>
      </p:sp>
      <p:sp>
        <p:nvSpPr>
          <p:cNvPr id="66" name="Shape 66"/>
          <p:cNvSpPr/>
          <p:nvPr/>
        </p:nvSpPr>
        <p:spPr>
          <a:xfrm>
            <a:off x="325475" y="1230900"/>
            <a:ext cx="6542100" cy="486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67" name="Shape 67"/>
          <p:cNvSpPr txBox="1"/>
          <p:nvPr/>
        </p:nvSpPr>
        <p:spPr>
          <a:xfrm rot="-5400000">
            <a:off x="-72924" y="9503625"/>
            <a:ext cx="1693499" cy="439500"/>
          </a:xfrm>
          <a:prstGeom prst="rect">
            <a:avLst/>
          </a:prstGeom>
          <a:noFill/>
          <a:ln>
            <a:noFill/>
          </a:ln>
        </p:spPr>
        <p:txBody>
          <a:bodyPr anchorCtr="0" anchor="t" bIns="91425" lIns="91425" rIns="91425" tIns="91425">
            <a:noAutofit/>
          </a:bodyPr>
          <a:lstStyle/>
          <a:p>
            <a:pPr lvl="0">
              <a:spcBef>
                <a:spcPts val="0"/>
              </a:spcBef>
              <a:buNone/>
            </a:pPr>
            <a:r>
              <a:rPr lang="de" sz="800">
                <a:solidFill>
                  <a:srgbClr val="FFFFFF"/>
                </a:solidFill>
              </a:rPr>
              <a:t>Sonderedition zur Traumhochzeit</a:t>
            </a:r>
          </a:p>
        </p:txBody>
      </p:sp>
      <p:sp>
        <p:nvSpPr>
          <p:cNvPr id="68" name="Shape 68"/>
          <p:cNvSpPr txBox="1"/>
          <p:nvPr/>
        </p:nvSpPr>
        <p:spPr>
          <a:xfrm>
            <a:off x="2148275" y="1230900"/>
            <a:ext cx="3791700" cy="1757700"/>
          </a:xfrm>
          <a:prstGeom prst="rect">
            <a:avLst/>
          </a:prstGeom>
          <a:noFill/>
          <a:ln>
            <a:noFill/>
          </a:ln>
        </p:spPr>
        <p:txBody>
          <a:bodyPr anchorCtr="0" anchor="t" bIns="91425" lIns="91425" rIns="91425" tIns="91425">
            <a:noAutofit/>
          </a:bodyPr>
          <a:lstStyle/>
          <a:p>
            <a:pPr lvl="0" rtl="0">
              <a:spcBef>
                <a:spcPts val="0"/>
              </a:spcBef>
              <a:buNone/>
            </a:pPr>
            <a:r>
              <a:rPr lang="de" sz="3600">
                <a:latin typeface="Lobster"/>
                <a:ea typeface="Lobster"/>
                <a:cs typeface="Lobster"/>
                <a:sym typeface="Lobster"/>
              </a:rPr>
              <a:t>Anika &amp; Adrian</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p:nvPr/>
        </p:nvSpPr>
        <p:spPr>
          <a:xfrm>
            <a:off x="-75" y="1350750"/>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212" name="Shape 212"/>
          <p:cNvSpPr/>
          <p:nvPr/>
        </p:nvSpPr>
        <p:spPr>
          <a:xfrm>
            <a:off x="0" y="10048525"/>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213" name="Shape 213"/>
          <p:cNvSpPr txBox="1"/>
          <p:nvPr/>
        </p:nvSpPr>
        <p:spPr>
          <a:xfrm>
            <a:off x="667225" y="1611125"/>
            <a:ext cx="6530400" cy="748500"/>
          </a:xfrm>
          <a:prstGeom prst="rect">
            <a:avLst/>
          </a:prstGeom>
          <a:noFill/>
          <a:ln>
            <a:noFill/>
          </a:ln>
        </p:spPr>
        <p:txBody>
          <a:bodyPr anchorCtr="0" anchor="t" bIns="91425" lIns="91425" rIns="91425" tIns="91425">
            <a:noAutofit/>
          </a:bodyPr>
          <a:lstStyle/>
          <a:p>
            <a:pPr lvl="0" rtl="0">
              <a:spcBef>
                <a:spcPts val="0"/>
              </a:spcBef>
              <a:buNone/>
            </a:pPr>
            <a:r>
              <a:rPr lang="de" sz="2400">
                <a:solidFill>
                  <a:srgbClr val="38761D"/>
                </a:solidFill>
                <a:latin typeface="Alfa Slab One"/>
                <a:ea typeface="Alfa Slab One"/>
                <a:cs typeface="Alfa Slab One"/>
                <a:sym typeface="Alfa Slab One"/>
              </a:rPr>
              <a:t>DER JUNGGESELLENABSCHIED</a:t>
            </a:r>
          </a:p>
        </p:txBody>
      </p:sp>
      <p:sp>
        <p:nvSpPr>
          <p:cNvPr id="214" name="Shape 214"/>
          <p:cNvSpPr txBox="1"/>
          <p:nvPr/>
        </p:nvSpPr>
        <p:spPr>
          <a:xfrm>
            <a:off x="728550" y="260375"/>
            <a:ext cx="2034299" cy="504600"/>
          </a:xfrm>
          <a:prstGeom prst="rect">
            <a:avLst/>
          </a:prstGeom>
          <a:noFill/>
          <a:ln>
            <a:noFill/>
          </a:ln>
        </p:spPr>
        <p:txBody>
          <a:bodyPr anchorCtr="0" anchor="t" bIns="91425" lIns="91425" rIns="91425" tIns="91425">
            <a:noAutofit/>
          </a:bodyPr>
          <a:lstStyle/>
          <a:p>
            <a:pPr lvl="0" rtl="0">
              <a:spcBef>
                <a:spcPts val="0"/>
              </a:spcBef>
              <a:buNone/>
            </a:pPr>
            <a:r>
              <a:rPr lang="de" sz="1200">
                <a:solidFill>
                  <a:schemeClr val="dk1"/>
                </a:solidFill>
                <a:latin typeface="Anton"/>
                <a:ea typeface="Anton"/>
                <a:cs typeface="Anton"/>
                <a:sym typeface="Anton"/>
              </a:rPr>
              <a:t>HOCH</a:t>
            </a:r>
            <a:r>
              <a:rPr lang="de" sz="1200">
                <a:solidFill>
                  <a:srgbClr val="38761D"/>
                </a:solidFill>
                <a:latin typeface="Anton"/>
                <a:ea typeface="Anton"/>
                <a:cs typeface="Anton"/>
                <a:sym typeface="Anton"/>
              </a:rPr>
              <a:t>ZEIT</a:t>
            </a:r>
            <a:r>
              <a:rPr lang="de" sz="600">
                <a:solidFill>
                  <a:schemeClr val="dk1"/>
                </a:solidFill>
                <a:latin typeface="Anton"/>
                <a:ea typeface="Anton"/>
                <a:cs typeface="Anton"/>
                <a:sym typeface="Anton"/>
              </a:rPr>
              <a:t>S</a:t>
            </a:r>
            <a:r>
              <a:rPr lang="de" sz="1200">
                <a:solidFill>
                  <a:schemeClr val="dk1"/>
                </a:solidFill>
                <a:latin typeface="Anton"/>
                <a:ea typeface="Anton"/>
                <a:cs typeface="Anton"/>
                <a:sym typeface="Anton"/>
              </a:rPr>
              <a:t>POST</a:t>
            </a:r>
            <a:r>
              <a:rPr lang="de" sz="1200">
                <a:solidFill>
                  <a:srgbClr val="38761D"/>
                </a:solidFill>
                <a:latin typeface="Lobster"/>
                <a:ea typeface="Lobster"/>
                <a:cs typeface="Lobster"/>
                <a:sym typeface="Lobster"/>
              </a:rPr>
              <a:t>aktuell</a:t>
            </a:r>
          </a:p>
        </p:txBody>
      </p:sp>
      <p:pic>
        <p:nvPicPr>
          <p:cNvPr id="215" name="Shape 215"/>
          <p:cNvPicPr preferRelativeResize="0"/>
          <p:nvPr/>
        </p:nvPicPr>
        <p:blipFill rotWithShape="1">
          <a:blip r:embed="rId3">
            <a:alphaModFix/>
          </a:blip>
          <a:srcRect b="57249" l="939" r="22054" t="12072"/>
          <a:stretch/>
        </p:blipFill>
        <p:spPr>
          <a:xfrm>
            <a:off x="4816950" y="0"/>
            <a:ext cx="2742972" cy="1350748"/>
          </a:xfrm>
          <a:prstGeom prst="rect">
            <a:avLst/>
          </a:prstGeom>
          <a:noFill/>
          <a:ln>
            <a:noFill/>
          </a:ln>
        </p:spPr>
      </p:pic>
      <p:sp>
        <p:nvSpPr>
          <p:cNvPr id="216" name="Shape 216"/>
          <p:cNvSpPr/>
          <p:nvPr/>
        </p:nvSpPr>
        <p:spPr>
          <a:xfrm>
            <a:off x="3269850" y="9836425"/>
            <a:ext cx="1020299" cy="456599"/>
          </a:xfrm>
          <a:prstGeom prst="rect">
            <a:avLst/>
          </a:prstGeom>
          <a:solidFill>
            <a:srgbClr val="38761D"/>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de" sz="2400">
                <a:solidFill>
                  <a:srgbClr val="FFFFFF"/>
                </a:solidFill>
                <a:latin typeface="Alfa Slab One"/>
                <a:ea typeface="Alfa Slab One"/>
                <a:cs typeface="Alfa Slab One"/>
                <a:sym typeface="Alfa Slab One"/>
              </a:rPr>
              <a:t>10</a:t>
            </a:r>
          </a:p>
        </p:txBody>
      </p:sp>
      <p:pic>
        <p:nvPicPr>
          <p:cNvPr id="217" name="Shape 217"/>
          <p:cNvPicPr preferRelativeResize="0"/>
          <p:nvPr/>
        </p:nvPicPr>
        <p:blipFill>
          <a:blip r:embed="rId4">
            <a:alphaModFix/>
          </a:blip>
          <a:stretch>
            <a:fillRect/>
          </a:stretch>
        </p:blipFill>
        <p:spPr>
          <a:xfrm rot="13">
            <a:off x="728550" y="2346914"/>
            <a:ext cx="1661373" cy="1661342"/>
          </a:xfrm>
          <a:prstGeom prst="rect">
            <a:avLst/>
          </a:prstGeom>
          <a:noFill/>
          <a:ln>
            <a:noFill/>
          </a:ln>
        </p:spPr>
      </p:pic>
      <p:pic>
        <p:nvPicPr>
          <p:cNvPr id="218" name="Shape 218"/>
          <p:cNvPicPr preferRelativeResize="0"/>
          <p:nvPr/>
        </p:nvPicPr>
        <p:blipFill>
          <a:blip r:embed="rId4">
            <a:alphaModFix/>
          </a:blip>
          <a:stretch>
            <a:fillRect/>
          </a:stretch>
        </p:blipFill>
        <p:spPr>
          <a:xfrm rot="13">
            <a:off x="2628774" y="2346914"/>
            <a:ext cx="1661373" cy="1661342"/>
          </a:xfrm>
          <a:prstGeom prst="rect">
            <a:avLst/>
          </a:prstGeom>
          <a:noFill/>
          <a:ln>
            <a:noFill/>
          </a:ln>
        </p:spPr>
      </p:pic>
      <p:pic>
        <p:nvPicPr>
          <p:cNvPr id="219" name="Shape 219"/>
          <p:cNvPicPr preferRelativeResize="0"/>
          <p:nvPr/>
        </p:nvPicPr>
        <p:blipFill>
          <a:blip r:embed="rId4">
            <a:alphaModFix/>
          </a:blip>
          <a:stretch>
            <a:fillRect/>
          </a:stretch>
        </p:blipFill>
        <p:spPr>
          <a:xfrm rot="15">
            <a:off x="4528999" y="2329467"/>
            <a:ext cx="2129975" cy="2129917"/>
          </a:xfrm>
          <a:prstGeom prst="rect">
            <a:avLst/>
          </a:prstGeom>
          <a:noFill/>
          <a:ln>
            <a:noFill/>
          </a:ln>
        </p:spPr>
      </p:pic>
      <p:pic>
        <p:nvPicPr>
          <p:cNvPr id="220" name="Shape 220"/>
          <p:cNvPicPr preferRelativeResize="0"/>
          <p:nvPr/>
        </p:nvPicPr>
        <p:blipFill>
          <a:blip r:embed="rId4">
            <a:alphaModFix/>
          </a:blip>
          <a:stretch>
            <a:fillRect/>
          </a:stretch>
        </p:blipFill>
        <p:spPr>
          <a:xfrm rot="15">
            <a:off x="728549" y="4228092"/>
            <a:ext cx="2129975" cy="2129917"/>
          </a:xfrm>
          <a:prstGeom prst="rect">
            <a:avLst/>
          </a:prstGeom>
          <a:noFill/>
          <a:ln>
            <a:noFill/>
          </a:ln>
        </p:spPr>
      </p:pic>
      <p:pic>
        <p:nvPicPr>
          <p:cNvPr id="221" name="Shape 221"/>
          <p:cNvPicPr preferRelativeResize="0"/>
          <p:nvPr/>
        </p:nvPicPr>
        <p:blipFill>
          <a:blip r:embed="rId4">
            <a:alphaModFix/>
          </a:blip>
          <a:stretch>
            <a:fillRect/>
          </a:stretch>
        </p:blipFill>
        <p:spPr>
          <a:xfrm rot="13">
            <a:off x="4997599" y="4696664"/>
            <a:ext cx="1661373" cy="1661342"/>
          </a:xfrm>
          <a:prstGeom prst="rect">
            <a:avLst/>
          </a:prstGeom>
          <a:noFill/>
          <a:ln>
            <a:noFill/>
          </a:ln>
        </p:spPr>
      </p:pic>
      <p:pic>
        <p:nvPicPr>
          <p:cNvPr id="222" name="Shape 222"/>
          <p:cNvPicPr preferRelativeResize="0"/>
          <p:nvPr/>
        </p:nvPicPr>
        <p:blipFill>
          <a:blip r:embed="rId4">
            <a:alphaModFix/>
          </a:blip>
          <a:stretch>
            <a:fillRect/>
          </a:stretch>
        </p:blipFill>
        <p:spPr>
          <a:xfrm rot="13">
            <a:off x="3097374" y="4696664"/>
            <a:ext cx="1661373" cy="1661342"/>
          </a:xfrm>
          <a:prstGeom prst="rect">
            <a:avLst/>
          </a:prstGeom>
          <a:noFill/>
          <a:ln>
            <a:noFill/>
          </a:ln>
        </p:spPr>
      </p:pic>
      <p:pic>
        <p:nvPicPr>
          <p:cNvPr id="223" name="Shape 223"/>
          <p:cNvPicPr preferRelativeResize="0"/>
          <p:nvPr/>
        </p:nvPicPr>
        <p:blipFill>
          <a:blip r:embed="rId4">
            <a:alphaModFix/>
          </a:blip>
          <a:stretch>
            <a:fillRect/>
          </a:stretch>
        </p:blipFill>
        <p:spPr>
          <a:xfrm rot="15">
            <a:off x="728549" y="6595278"/>
            <a:ext cx="2887876" cy="2887814"/>
          </a:xfrm>
          <a:prstGeom prst="rect">
            <a:avLst/>
          </a:prstGeom>
          <a:noFill/>
          <a:ln>
            <a:noFill/>
          </a:ln>
        </p:spPr>
      </p:pic>
      <p:pic>
        <p:nvPicPr>
          <p:cNvPr id="224" name="Shape 224"/>
          <p:cNvPicPr preferRelativeResize="0"/>
          <p:nvPr/>
        </p:nvPicPr>
        <p:blipFill>
          <a:blip r:embed="rId4">
            <a:alphaModFix/>
          </a:blip>
          <a:stretch>
            <a:fillRect/>
          </a:stretch>
        </p:blipFill>
        <p:spPr>
          <a:xfrm rot="15">
            <a:off x="3771099" y="6595279"/>
            <a:ext cx="2887876" cy="2887814"/>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8" name="Shape 228"/>
        <p:cNvGrpSpPr/>
        <p:nvPr/>
      </p:nvGrpSpPr>
      <p:grpSpPr>
        <a:xfrm>
          <a:off x="0" y="0"/>
          <a:ext cx="0" cy="0"/>
          <a:chOff x="0" y="0"/>
          <a:chExt cx="0" cy="0"/>
        </a:xfrm>
      </p:grpSpPr>
      <p:pic>
        <p:nvPicPr>
          <p:cNvPr id="229" name="Shape 229"/>
          <p:cNvPicPr preferRelativeResize="0"/>
          <p:nvPr/>
        </p:nvPicPr>
        <p:blipFill rotWithShape="1">
          <a:blip r:embed="rId3">
            <a:alphaModFix/>
          </a:blip>
          <a:srcRect b="57249" l="939" r="22054" t="12072"/>
          <a:stretch/>
        </p:blipFill>
        <p:spPr>
          <a:xfrm>
            <a:off x="312887" y="0"/>
            <a:ext cx="2742972" cy="1350748"/>
          </a:xfrm>
          <a:prstGeom prst="rect">
            <a:avLst/>
          </a:prstGeom>
          <a:noFill/>
          <a:ln>
            <a:noFill/>
          </a:ln>
        </p:spPr>
      </p:pic>
      <p:sp>
        <p:nvSpPr>
          <p:cNvPr id="230" name="Shape 230"/>
          <p:cNvSpPr/>
          <p:nvPr/>
        </p:nvSpPr>
        <p:spPr>
          <a:xfrm>
            <a:off x="-75" y="1350750"/>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231" name="Shape 231"/>
          <p:cNvSpPr/>
          <p:nvPr/>
        </p:nvSpPr>
        <p:spPr>
          <a:xfrm>
            <a:off x="0" y="10048525"/>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232" name="Shape 232"/>
          <p:cNvSpPr txBox="1"/>
          <p:nvPr/>
        </p:nvSpPr>
        <p:spPr>
          <a:xfrm>
            <a:off x="4712100" y="260375"/>
            <a:ext cx="2034299" cy="504600"/>
          </a:xfrm>
          <a:prstGeom prst="rect">
            <a:avLst/>
          </a:prstGeom>
          <a:noFill/>
          <a:ln>
            <a:noFill/>
          </a:ln>
        </p:spPr>
        <p:txBody>
          <a:bodyPr anchorCtr="0" anchor="t" bIns="91425" lIns="91425" rIns="91425" tIns="91425">
            <a:noAutofit/>
          </a:bodyPr>
          <a:lstStyle/>
          <a:p>
            <a:pPr lvl="0" rtl="0" algn="r">
              <a:spcBef>
                <a:spcPts val="0"/>
              </a:spcBef>
              <a:buNone/>
            </a:pPr>
            <a:r>
              <a:rPr lang="de" sz="1200">
                <a:solidFill>
                  <a:schemeClr val="dk1"/>
                </a:solidFill>
                <a:latin typeface="Anton"/>
                <a:ea typeface="Anton"/>
                <a:cs typeface="Anton"/>
                <a:sym typeface="Anton"/>
              </a:rPr>
              <a:t>HOCH</a:t>
            </a:r>
            <a:r>
              <a:rPr lang="de" sz="1200">
                <a:solidFill>
                  <a:srgbClr val="38761D"/>
                </a:solidFill>
                <a:latin typeface="Anton"/>
                <a:ea typeface="Anton"/>
                <a:cs typeface="Anton"/>
                <a:sym typeface="Anton"/>
              </a:rPr>
              <a:t>ZEIT</a:t>
            </a:r>
            <a:r>
              <a:rPr lang="de" sz="600">
                <a:solidFill>
                  <a:schemeClr val="dk1"/>
                </a:solidFill>
                <a:latin typeface="Anton"/>
                <a:ea typeface="Anton"/>
                <a:cs typeface="Anton"/>
                <a:sym typeface="Anton"/>
              </a:rPr>
              <a:t>S</a:t>
            </a:r>
            <a:r>
              <a:rPr lang="de" sz="1200">
                <a:solidFill>
                  <a:schemeClr val="dk1"/>
                </a:solidFill>
                <a:latin typeface="Anton"/>
                <a:ea typeface="Anton"/>
                <a:cs typeface="Anton"/>
                <a:sym typeface="Anton"/>
              </a:rPr>
              <a:t>POST</a:t>
            </a:r>
            <a:r>
              <a:rPr lang="de" sz="1200">
                <a:solidFill>
                  <a:srgbClr val="38761D"/>
                </a:solidFill>
                <a:latin typeface="Lobster"/>
                <a:ea typeface="Lobster"/>
                <a:cs typeface="Lobster"/>
                <a:sym typeface="Lobster"/>
              </a:rPr>
              <a:t>aktuell</a:t>
            </a:r>
          </a:p>
        </p:txBody>
      </p:sp>
      <p:sp>
        <p:nvSpPr>
          <p:cNvPr id="233" name="Shape 233"/>
          <p:cNvSpPr txBox="1"/>
          <p:nvPr/>
        </p:nvSpPr>
        <p:spPr>
          <a:xfrm>
            <a:off x="667225" y="1611125"/>
            <a:ext cx="5647200" cy="748500"/>
          </a:xfrm>
          <a:prstGeom prst="rect">
            <a:avLst/>
          </a:prstGeom>
          <a:noFill/>
          <a:ln>
            <a:noFill/>
          </a:ln>
        </p:spPr>
        <p:txBody>
          <a:bodyPr anchorCtr="0" anchor="t" bIns="91425" lIns="91425" rIns="91425" tIns="91425">
            <a:noAutofit/>
          </a:bodyPr>
          <a:lstStyle/>
          <a:p>
            <a:pPr lvl="0" rtl="0">
              <a:spcBef>
                <a:spcPts val="0"/>
              </a:spcBef>
              <a:buClr>
                <a:schemeClr val="dk1"/>
              </a:buClr>
              <a:buSzPct val="45833"/>
              <a:buFont typeface="Arial"/>
              <a:buNone/>
            </a:pPr>
            <a:r>
              <a:rPr lang="de" sz="2400">
                <a:solidFill>
                  <a:srgbClr val="38761D"/>
                </a:solidFill>
                <a:latin typeface="Alfa Slab One"/>
                <a:ea typeface="Alfa Slab One"/>
                <a:cs typeface="Alfa Slab One"/>
                <a:sym typeface="Alfa Slab One"/>
              </a:rPr>
              <a:t>DER JUNGGESELLENABSCHIED</a:t>
            </a:r>
          </a:p>
          <a:p>
            <a:pPr lvl="0" rtl="0">
              <a:spcBef>
                <a:spcPts val="0"/>
              </a:spcBef>
              <a:buNone/>
            </a:pPr>
            <a:r>
              <a:t/>
            </a:r>
            <a:endParaRPr sz="2400">
              <a:solidFill>
                <a:srgbClr val="38761D"/>
              </a:solidFill>
              <a:latin typeface="Alfa Slab One"/>
              <a:ea typeface="Alfa Slab One"/>
              <a:cs typeface="Alfa Slab One"/>
              <a:sym typeface="Alfa Slab One"/>
            </a:endParaRPr>
          </a:p>
        </p:txBody>
      </p:sp>
      <p:sp>
        <p:nvSpPr>
          <p:cNvPr id="234" name="Shape 234"/>
          <p:cNvSpPr/>
          <p:nvPr/>
        </p:nvSpPr>
        <p:spPr>
          <a:xfrm>
            <a:off x="3269850" y="9836425"/>
            <a:ext cx="1020299" cy="456599"/>
          </a:xfrm>
          <a:prstGeom prst="rect">
            <a:avLst/>
          </a:prstGeom>
          <a:solidFill>
            <a:srgbClr val="38761D"/>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de" sz="2400">
                <a:solidFill>
                  <a:srgbClr val="FFFFFF"/>
                </a:solidFill>
                <a:latin typeface="Alfa Slab One"/>
                <a:ea typeface="Alfa Slab One"/>
                <a:cs typeface="Alfa Slab One"/>
                <a:sym typeface="Alfa Slab One"/>
              </a:rPr>
              <a:t>11</a:t>
            </a:r>
          </a:p>
        </p:txBody>
      </p:sp>
      <p:pic>
        <p:nvPicPr>
          <p:cNvPr id="235" name="Shape 235"/>
          <p:cNvPicPr preferRelativeResize="0"/>
          <p:nvPr/>
        </p:nvPicPr>
        <p:blipFill>
          <a:blip r:embed="rId4">
            <a:alphaModFix/>
          </a:blip>
          <a:stretch>
            <a:fillRect/>
          </a:stretch>
        </p:blipFill>
        <p:spPr>
          <a:xfrm rot="13">
            <a:off x="728550" y="2346914"/>
            <a:ext cx="1661373" cy="1661342"/>
          </a:xfrm>
          <a:prstGeom prst="rect">
            <a:avLst/>
          </a:prstGeom>
          <a:noFill/>
          <a:ln>
            <a:noFill/>
          </a:ln>
        </p:spPr>
      </p:pic>
      <p:pic>
        <p:nvPicPr>
          <p:cNvPr id="236" name="Shape 236"/>
          <p:cNvPicPr preferRelativeResize="0"/>
          <p:nvPr/>
        </p:nvPicPr>
        <p:blipFill>
          <a:blip r:embed="rId4">
            <a:alphaModFix/>
          </a:blip>
          <a:stretch>
            <a:fillRect/>
          </a:stretch>
        </p:blipFill>
        <p:spPr>
          <a:xfrm rot="13">
            <a:off x="2628774" y="2346914"/>
            <a:ext cx="1661373" cy="1661342"/>
          </a:xfrm>
          <a:prstGeom prst="rect">
            <a:avLst/>
          </a:prstGeom>
          <a:noFill/>
          <a:ln>
            <a:noFill/>
          </a:ln>
        </p:spPr>
      </p:pic>
      <p:pic>
        <p:nvPicPr>
          <p:cNvPr id="237" name="Shape 237"/>
          <p:cNvPicPr preferRelativeResize="0"/>
          <p:nvPr/>
        </p:nvPicPr>
        <p:blipFill>
          <a:blip r:embed="rId4">
            <a:alphaModFix/>
          </a:blip>
          <a:stretch>
            <a:fillRect/>
          </a:stretch>
        </p:blipFill>
        <p:spPr>
          <a:xfrm rot="15">
            <a:off x="4528999" y="2329467"/>
            <a:ext cx="2129975" cy="2129917"/>
          </a:xfrm>
          <a:prstGeom prst="rect">
            <a:avLst/>
          </a:prstGeom>
          <a:noFill/>
          <a:ln>
            <a:noFill/>
          </a:ln>
        </p:spPr>
      </p:pic>
      <p:pic>
        <p:nvPicPr>
          <p:cNvPr id="238" name="Shape 238"/>
          <p:cNvPicPr preferRelativeResize="0"/>
          <p:nvPr/>
        </p:nvPicPr>
        <p:blipFill>
          <a:blip r:embed="rId4">
            <a:alphaModFix/>
          </a:blip>
          <a:stretch>
            <a:fillRect/>
          </a:stretch>
        </p:blipFill>
        <p:spPr>
          <a:xfrm rot="15">
            <a:off x="728549" y="4228092"/>
            <a:ext cx="2129975" cy="2129917"/>
          </a:xfrm>
          <a:prstGeom prst="rect">
            <a:avLst/>
          </a:prstGeom>
          <a:noFill/>
          <a:ln>
            <a:noFill/>
          </a:ln>
        </p:spPr>
      </p:pic>
      <p:pic>
        <p:nvPicPr>
          <p:cNvPr id="239" name="Shape 239"/>
          <p:cNvPicPr preferRelativeResize="0"/>
          <p:nvPr/>
        </p:nvPicPr>
        <p:blipFill>
          <a:blip r:embed="rId4">
            <a:alphaModFix/>
          </a:blip>
          <a:stretch>
            <a:fillRect/>
          </a:stretch>
        </p:blipFill>
        <p:spPr>
          <a:xfrm rot="13">
            <a:off x="4997599" y="4696664"/>
            <a:ext cx="1661373" cy="1661342"/>
          </a:xfrm>
          <a:prstGeom prst="rect">
            <a:avLst/>
          </a:prstGeom>
          <a:noFill/>
          <a:ln>
            <a:noFill/>
          </a:ln>
        </p:spPr>
      </p:pic>
      <p:pic>
        <p:nvPicPr>
          <p:cNvPr id="240" name="Shape 240"/>
          <p:cNvPicPr preferRelativeResize="0"/>
          <p:nvPr/>
        </p:nvPicPr>
        <p:blipFill>
          <a:blip r:embed="rId4">
            <a:alphaModFix/>
          </a:blip>
          <a:stretch>
            <a:fillRect/>
          </a:stretch>
        </p:blipFill>
        <p:spPr>
          <a:xfrm rot="13">
            <a:off x="3097374" y="4696664"/>
            <a:ext cx="1661373" cy="1661342"/>
          </a:xfrm>
          <a:prstGeom prst="rect">
            <a:avLst/>
          </a:prstGeom>
          <a:noFill/>
          <a:ln>
            <a:noFill/>
          </a:ln>
        </p:spPr>
      </p:pic>
      <p:pic>
        <p:nvPicPr>
          <p:cNvPr id="241" name="Shape 241"/>
          <p:cNvPicPr preferRelativeResize="0"/>
          <p:nvPr/>
        </p:nvPicPr>
        <p:blipFill>
          <a:blip r:embed="rId4">
            <a:alphaModFix/>
          </a:blip>
          <a:stretch>
            <a:fillRect/>
          </a:stretch>
        </p:blipFill>
        <p:spPr>
          <a:xfrm rot="15">
            <a:off x="728549" y="6595278"/>
            <a:ext cx="2887876" cy="2887814"/>
          </a:xfrm>
          <a:prstGeom prst="rect">
            <a:avLst/>
          </a:prstGeom>
          <a:noFill/>
          <a:ln>
            <a:noFill/>
          </a:ln>
        </p:spPr>
      </p:pic>
      <p:pic>
        <p:nvPicPr>
          <p:cNvPr id="242" name="Shape 242"/>
          <p:cNvPicPr preferRelativeResize="0"/>
          <p:nvPr/>
        </p:nvPicPr>
        <p:blipFill>
          <a:blip r:embed="rId4">
            <a:alphaModFix/>
          </a:blip>
          <a:stretch>
            <a:fillRect/>
          </a:stretch>
        </p:blipFill>
        <p:spPr>
          <a:xfrm rot="15">
            <a:off x="3771099" y="6595279"/>
            <a:ext cx="2887876" cy="2887814"/>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6" name="Shape 246"/>
        <p:cNvGrpSpPr/>
        <p:nvPr/>
      </p:nvGrpSpPr>
      <p:grpSpPr>
        <a:xfrm>
          <a:off x="0" y="0"/>
          <a:ext cx="0" cy="0"/>
          <a:chOff x="0" y="0"/>
          <a:chExt cx="0" cy="0"/>
        </a:xfrm>
      </p:grpSpPr>
      <p:pic>
        <p:nvPicPr>
          <p:cNvPr id="247" name="Shape 247"/>
          <p:cNvPicPr preferRelativeResize="0"/>
          <p:nvPr/>
        </p:nvPicPr>
        <p:blipFill rotWithShape="1">
          <a:blip r:embed="rId3">
            <a:alphaModFix/>
          </a:blip>
          <a:srcRect b="0" l="14995" r="14995" t="0"/>
          <a:stretch/>
        </p:blipFill>
        <p:spPr>
          <a:xfrm>
            <a:off x="2" y="0"/>
            <a:ext cx="7559997" cy="10798726"/>
          </a:xfrm>
          <a:prstGeom prst="rect">
            <a:avLst/>
          </a:prstGeom>
          <a:noFill/>
          <a:ln>
            <a:noFill/>
          </a:ln>
        </p:spPr>
      </p:pic>
      <p:sp>
        <p:nvSpPr>
          <p:cNvPr id="248" name="Shape 248"/>
          <p:cNvSpPr/>
          <p:nvPr/>
        </p:nvSpPr>
        <p:spPr>
          <a:xfrm>
            <a:off x="-75" y="1350750"/>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249" name="Shape 249"/>
          <p:cNvSpPr txBox="1"/>
          <p:nvPr/>
        </p:nvSpPr>
        <p:spPr>
          <a:xfrm>
            <a:off x="4712100" y="260375"/>
            <a:ext cx="2034299" cy="504600"/>
          </a:xfrm>
          <a:prstGeom prst="rect">
            <a:avLst/>
          </a:prstGeom>
          <a:noFill/>
          <a:ln>
            <a:noFill/>
          </a:ln>
        </p:spPr>
        <p:txBody>
          <a:bodyPr anchorCtr="0" anchor="t" bIns="91425" lIns="91425" rIns="91425" tIns="91425">
            <a:noAutofit/>
          </a:bodyPr>
          <a:lstStyle/>
          <a:p>
            <a:pPr lvl="0" rtl="0" algn="r">
              <a:spcBef>
                <a:spcPts val="0"/>
              </a:spcBef>
              <a:buNone/>
            </a:pPr>
            <a:r>
              <a:rPr lang="de" sz="1200">
                <a:solidFill>
                  <a:schemeClr val="dk1"/>
                </a:solidFill>
                <a:latin typeface="Anton"/>
                <a:ea typeface="Anton"/>
                <a:cs typeface="Anton"/>
                <a:sym typeface="Anton"/>
              </a:rPr>
              <a:t>HOCH</a:t>
            </a:r>
            <a:r>
              <a:rPr lang="de" sz="1200">
                <a:solidFill>
                  <a:srgbClr val="38761D"/>
                </a:solidFill>
                <a:latin typeface="Anton"/>
                <a:ea typeface="Anton"/>
                <a:cs typeface="Anton"/>
                <a:sym typeface="Anton"/>
              </a:rPr>
              <a:t>ZEIT</a:t>
            </a:r>
            <a:r>
              <a:rPr lang="de" sz="600">
                <a:solidFill>
                  <a:schemeClr val="dk1"/>
                </a:solidFill>
                <a:latin typeface="Anton"/>
                <a:ea typeface="Anton"/>
                <a:cs typeface="Anton"/>
                <a:sym typeface="Anton"/>
              </a:rPr>
              <a:t>S</a:t>
            </a:r>
            <a:r>
              <a:rPr lang="de" sz="1200">
                <a:solidFill>
                  <a:schemeClr val="dk1"/>
                </a:solidFill>
                <a:latin typeface="Anton"/>
                <a:ea typeface="Anton"/>
                <a:cs typeface="Anton"/>
                <a:sym typeface="Anton"/>
              </a:rPr>
              <a:t>POST</a:t>
            </a:r>
            <a:r>
              <a:rPr lang="de" sz="1200">
                <a:solidFill>
                  <a:srgbClr val="38761D"/>
                </a:solidFill>
                <a:latin typeface="Lobster"/>
                <a:ea typeface="Lobster"/>
                <a:cs typeface="Lobster"/>
                <a:sym typeface="Lobster"/>
              </a:rPr>
              <a:t>aktuell</a:t>
            </a:r>
          </a:p>
        </p:txBody>
      </p:sp>
      <p:sp>
        <p:nvSpPr>
          <p:cNvPr id="250" name="Shape 250"/>
          <p:cNvSpPr txBox="1"/>
          <p:nvPr/>
        </p:nvSpPr>
        <p:spPr>
          <a:xfrm>
            <a:off x="569600" y="260375"/>
            <a:ext cx="6525899" cy="1090499"/>
          </a:xfrm>
          <a:prstGeom prst="rect">
            <a:avLst/>
          </a:prstGeom>
          <a:noFill/>
          <a:ln>
            <a:noFill/>
          </a:ln>
        </p:spPr>
        <p:txBody>
          <a:bodyPr anchorCtr="0" anchor="t" bIns="91425" lIns="91425" rIns="91425" tIns="91425">
            <a:noAutofit/>
          </a:bodyPr>
          <a:lstStyle/>
          <a:p>
            <a:pPr lvl="0" rtl="0">
              <a:spcBef>
                <a:spcPts val="0"/>
              </a:spcBef>
              <a:buNone/>
            </a:pPr>
            <a:r>
              <a:rPr lang="de" sz="2400">
                <a:solidFill>
                  <a:srgbClr val="38761D"/>
                </a:solidFill>
                <a:latin typeface="Alfa Slab One"/>
                <a:ea typeface="Alfa Slab One"/>
                <a:cs typeface="Alfa Slab One"/>
                <a:sym typeface="Alfa Slab One"/>
              </a:rPr>
              <a:t>Die letzte Seite..</a:t>
            </a:r>
          </a:p>
          <a:p>
            <a:pPr lvl="0" rtl="0">
              <a:spcBef>
                <a:spcPts val="0"/>
              </a:spcBef>
              <a:buNone/>
            </a:pPr>
            <a:r>
              <a:t/>
            </a:r>
            <a:endParaRPr sz="1800">
              <a:latin typeface="Lobster"/>
              <a:ea typeface="Lobster"/>
              <a:cs typeface="Lobster"/>
              <a:sym typeface="Lobster"/>
            </a:endParaRPr>
          </a:p>
          <a:p>
            <a:pPr lvl="0" rtl="0">
              <a:spcBef>
                <a:spcPts val="0"/>
              </a:spcBef>
              <a:buNone/>
            </a:pPr>
            <a:r>
              <a:rPr lang="de">
                <a:latin typeface="Lobster"/>
                <a:ea typeface="Lobster"/>
                <a:cs typeface="Lobster"/>
                <a:sym typeface="Lobster"/>
              </a:rPr>
              <a:t>W</a:t>
            </a:r>
            <a:r>
              <a:rPr lang="de">
                <a:latin typeface="Lobster"/>
                <a:ea typeface="Lobster"/>
                <a:cs typeface="Lobster"/>
                <a:sym typeface="Lobster"/>
              </a:rPr>
              <a:t>ir freuen uns auf ein Wiedersehen in 25 Jahren zu unserer nächsten Hochzeit!</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x="0" y="0"/>
          <a:ext cx="0" cy="0"/>
          <a:chOff x="0" y="0"/>
          <a:chExt cx="0" cy="0"/>
        </a:xfrm>
      </p:grpSpPr>
      <p:pic>
        <p:nvPicPr>
          <p:cNvPr id="73" name="Shape 73"/>
          <p:cNvPicPr preferRelativeResize="0"/>
          <p:nvPr/>
        </p:nvPicPr>
        <p:blipFill rotWithShape="1">
          <a:blip r:embed="rId3">
            <a:alphaModFix/>
          </a:blip>
          <a:srcRect b="57249" l="939" r="22054" t="12072"/>
          <a:stretch/>
        </p:blipFill>
        <p:spPr>
          <a:xfrm>
            <a:off x="4816950" y="0"/>
            <a:ext cx="2742972" cy="1350748"/>
          </a:xfrm>
          <a:prstGeom prst="rect">
            <a:avLst/>
          </a:prstGeom>
          <a:noFill/>
          <a:ln>
            <a:noFill/>
          </a:ln>
        </p:spPr>
      </p:pic>
      <p:pic>
        <p:nvPicPr>
          <p:cNvPr id="74" name="Shape 74"/>
          <p:cNvPicPr preferRelativeResize="0"/>
          <p:nvPr/>
        </p:nvPicPr>
        <p:blipFill>
          <a:blip r:embed="rId4">
            <a:alphaModFix amt="50000"/>
          </a:blip>
          <a:stretch>
            <a:fillRect/>
          </a:stretch>
        </p:blipFill>
        <p:spPr>
          <a:xfrm>
            <a:off x="-65100" y="6448925"/>
            <a:ext cx="7625094" cy="2365625"/>
          </a:xfrm>
          <a:prstGeom prst="rect">
            <a:avLst/>
          </a:prstGeom>
          <a:noFill/>
          <a:ln>
            <a:noFill/>
          </a:ln>
        </p:spPr>
      </p:pic>
      <p:sp>
        <p:nvSpPr>
          <p:cNvPr id="75" name="Shape 75"/>
          <p:cNvSpPr/>
          <p:nvPr/>
        </p:nvSpPr>
        <p:spPr>
          <a:xfrm>
            <a:off x="-75" y="1350750"/>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76" name="Shape 76"/>
          <p:cNvSpPr/>
          <p:nvPr/>
        </p:nvSpPr>
        <p:spPr>
          <a:xfrm>
            <a:off x="0" y="10048525"/>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77" name="Shape 77"/>
          <p:cNvSpPr/>
          <p:nvPr/>
        </p:nvSpPr>
        <p:spPr>
          <a:xfrm>
            <a:off x="3269850" y="9836425"/>
            <a:ext cx="1020299" cy="456599"/>
          </a:xfrm>
          <a:prstGeom prst="rect">
            <a:avLst/>
          </a:prstGeom>
          <a:solidFill>
            <a:srgbClr val="38761D"/>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lgn="ctr">
              <a:spcBef>
                <a:spcPts val="0"/>
              </a:spcBef>
              <a:buNone/>
            </a:pPr>
            <a:r>
              <a:rPr lang="de" sz="2400">
                <a:solidFill>
                  <a:srgbClr val="FFFFFF"/>
                </a:solidFill>
                <a:latin typeface="Alfa Slab One"/>
                <a:ea typeface="Alfa Slab One"/>
                <a:cs typeface="Alfa Slab One"/>
                <a:sym typeface="Alfa Slab One"/>
              </a:rPr>
              <a:t>2</a:t>
            </a:r>
          </a:p>
        </p:txBody>
      </p:sp>
      <p:sp>
        <p:nvSpPr>
          <p:cNvPr id="78" name="Shape 78"/>
          <p:cNvSpPr txBox="1"/>
          <p:nvPr/>
        </p:nvSpPr>
        <p:spPr>
          <a:xfrm>
            <a:off x="667225" y="1611125"/>
            <a:ext cx="2034299" cy="748500"/>
          </a:xfrm>
          <a:prstGeom prst="rect">
            <a:avLst/>
          </a:prstGeom>
          <a:noFill/>
          <a:ln>
            <a:noFill/>
          </a:ln>
        </p:spPr>
        <p:txBody>
          <a:bodyPr anchorCtr="0" anchor="t" bIns="91425" lIns="91425" rIns="91425" tIns="91425">
            <a:noAutofit/>
          </a:bodyPr>
          <a:lstStyle/>
          <a:p>
            <a:pPr lvl="0">
              <a:spcBef>
                <a:spcPts val="0"/>
              </a:spcBef>
              <a:buNone/>
            </a:pPr>
            <a:r>
              <a:rPr lang="de" sz="2400">
                <a:solidFill>
                  <a:srgbClr val="38761D"/>
                </a:solidFill>
                <a:latin typeface="Alfa Slab One"/>
                <a:ea typeface="Alfa Slab One"/>
                <a:cs typeface="Alfa Slab One"/>
                <a:sym typeface="Alfa Slab One"/>
              </a:rPr>
              <a:t>INHALT</a:t>
            </a:r>
          </a:p>
        </p:txBody>
      </p:sp>
      <p:sp>
        <p:nvSpPr>
          <p:cNvPr id="79" name="Shape 79"/>
          <p:cNvSpPr txBox="1"/>
          <p:nvPr/>
        </p:nvSpPr>
        <p:spPr>
          <a:xfrm>
            <a:off x="2762850" y="2284275"/>
            <a:ext cx="4088400" cy="6530400"/>
          </a:xfrm>
          <a:prstGeom prst="rect">
            <a:avLst/>
          </a:prstGeom>
          <a:noFill/>
          <a:ln>
            <a:noFill/>
          </a:ln>
        </p:spPr>
        <p:txBody>
          <a:bodyPr anchorCtr="0" anchor="t" bIns="91425" lIns="91425" rIns="91425" tIns="91425">
            <a:noAutofit/>
          </a:bodyPr>
          <a:lstStyle/>
          <a:p>
            <a:pPr lvl="0" rtl="0">
              <a:spcBef>
                <a:spcPts val="0"/>
              </a:spcBef>
              <a:buNone/>
            </a:pPr>
            <a:r>
              <a:rPr lang="de">
                <a:latin typeface="Impact"/>
                <a:ea typeface="Impact"/>
                <a:cs typeface="Impact"/>
                <a:sym typeface="Impact"/>
              </a:rPr>
              <a:t>Seite 3		Vorwort</a:t>
            </a:r>
          </a:p>
          <a:p>
            <a:pPr lvl="0" rtl="0">
              <a:spcBef>
                <a:spcPts val="0"/>
              </a:spcBef>
              <a:buNone/>
            </a:pPr>
            <a:r>
              <a:rPr lang="de">
                <a:latin typeface="Impact"/>
                <a:ea typeface="Impact"/>
                <a:cs typeface="Impact"/>
                <a:sym typeface="Impact"/>
              </a:rPr>
              <a:t>			</a:t>
            </a:r>
            <a:r>
              <a:rPr lang="de">
                <a:latin typeface="Calibri"/>
                <a:ea typeface="Calibri"/>
                <a:cs typeface="Calibri"/>
                <a:sym typeface="Calibri"/>
              </a:rPr>
              <a:t>Die Redaktion bedankt sich</a:t>
            </a:r>
          </a:p>
          <a:p>
            <a:pPr lvl="0" rtl="0">
              <a:spcBef>
                <a:spcPts val="0"/>
              </a:spcBef>
              <a:buNone/>
            </a:pPr>
            <a:r>
              <a:t/>
            </a:r>
            <a:endParaRPr>
              <a:latin typeface="Calibri"/>
              <a:ea typeface="Calibri"/>
              <a:cs typeface="Calibri"/>
              <a:sym typeface="Calibri"/>
            </a:endParaRPr>
          </a:p>
          <a:p>
            <a:pPr lvl="0" rtl="0">
              <a:spcBef>
                <a:spcPts val="0"/>
              </a:spcBef>
              <a:buNone/>
            </a:pPr>
            <a:r>
              <a:rPr lang="de">
                <a:latin typeface="Impact"/>
                <a:ea typeface="Impact"/>
                <a:cs typeface="Impact"/>
                <a:sym typeface="Impact"/>
              </a:rPr>
              <a:t>Seite 4 &amp; 5		Steckbriefe</a:t>
            </a:r>
          </a:p>
          <a:p>
            <a:pPr indent="0" lvl="0" marL="1371600" rtl="0">
              <a:spcBef>
                <a:spcPts val="0"/>
              </a:spcBef>
              <a:buNone/>
            </a:pPr>
            <a:r>
              <a:rPr lang="de">
                <a:latin typeface="Calibri"/>
                <a:ea typeface="Calibri"/>
                <a:cs typeface="Calibri"/>
                <a:sym typeface="Calibri"/>
              </a:rPr>
              <a:t>Was Sie über Braut und Bräutigam wissen sollten</a:t>
            </a:r>
          </a:p>
          <a:p>
            <a:pPr indent="0" lvl="0" marL="1371600" rtl="0">
              <a:spcBef>
                <a:spcPts val="0"/>
              </a:spcBef>
              <a:buNone/>
            </a:pPr>
            <a:r>
              <a:t/>
            </a:r>
            <a:endParaRPr>
              <a:latin typeface="Calibri"/>
              <a:ea typeface="Calibri"/>
              <a:cs typeface="Calibri"/>
              <a:sym typeface="Calibri"/>
            </a:endParaRPr>
          </a:p>
          <a:p>
            <a:pPr indent="0" lvl="0" marL="0" rtl="0">
              <a:spcBef>
                <a:spcPts val="0"/>
              </a:spcBef>
              <a:buNone/>
            </a:pPr>
            <a:r>
              <a:rPr lang="de">
                <a:latin typeface="Impact"/>
                <a:ea typeface="Impact"/>
                <a:cs typeface="Impact"/>
                <a:sym typeface="Impact"/>
              </a:rPr>
              <a:t>Seite 6 &amp; 7</a:t>
            </a:r>
            <a:r>
              <a:rPr lang="de">
                <a:latin typeface="Calibri"/>
                <a:ea typeface="Calibri"/>
                <a:cs typeface="Calibri"/>
                <a:sym typeface="Calibri"/>
              </a:rPr>
              <a:t>		</a:t>
            </a:r>
            <a:r>
              <a:rPr lang="de">
                <a:latin typeface="Impact"/>
                <a:ea typeface="Impact"/>
                <a:cs typeface="Impact"/>
                <a:sym typeface="Impact"/>
              </a:rPr>
              <a:t>Jugendfotos</a:t>
            </a:r>
          </a:p>
          <a:p>
            <a:pPr indent="0" lvl="0" marL="0" rtl="0">
              <a:spcBef>
                <a:spcPts val="0"/>
              </a:spcBef>
              <a:buNone/>
            </a:pPr>
            <a:r>
              <a:rPr lang="de">
                <a:latin typeface="Impact"/>
                <a:ea typeface="Impact"/>
                <a:cs typeface="Impact"/>
                <a:sym typeface="Impact"/>
              </a:rPr>
              <a:t>			</a:t>
            </a:r>
            <a:r>
              <a:rPr lang="de">
                <a:latin typeface="Calibri"/>
                <a:ea typeface="Calibri"/>
                <a:cs typeface="Calibri"/>
                <a:sym typeface="Calibri"/>
              </a:rPr>
              <a:t>Erkennen Sie die Probanden?</a:t>
            </a:r>
          </a:p>
          <a:p>
            <a:pPr indent="0" lvl="0" marL="0" rtl="0">
              <a:spcBef>
                <a:spcPts val="0"/>
              </a:spcBef>
              <a:buNone/>
            </a:pPr>
            <a:r>
              <a:t/>
            </a:r>
            <a:endParaRPr>
              <a:latin typeface="Calibri"/>
              <a:ea typeface="Calibri"/>
              <a:cs typeface="Calibri"/>
              <a:sym typeface="Calibri"/>
            </a:endParaRPr>
          </a:p>
          <a:p>
            <a:pPr indent="0" lvl="0" marL="0" rtl="0">
              <a:spcBef>
                <a:spcPts val="0"/>
              </a:spcBef>
              <a:buNone/>
            </a:pPr>
            <a:r>
              <a:rPr lang="de">
                <a:latin typeface="Impact"/>
                <a:ea typeface="Impact"/>
                <a:cs typeface="Impact"/>
                <a:sym typeface="Impact"/>
              </a:rPr>
              <a:t>Seite 8		Der erste Kuss</a:t>
            </a:r>
          </a:p>
          <a:p>
            <a:pPr indent="0" lvl="0" marL="1371600" rtl="0">
              <a:spcBef>
                <a:spcPts val="0"/>
              </a:spcBef>
              <a:buNone/>
            </a:pPr>
            <a:r>
              <a:rPr lang="de">
                <a:latin typeface="Calibri"/>
                <a:ea typeface="Calibri"/>
                <a:cs typeface="Calibri"/>
                <a:sym typeface="Calibri"/>
              </a:rPr>
              <a:t>Wo und wann gaben sie sich den ersten Kuss?</a:t>
            </a:r>
          </a:p>
          <a:p>
            <a:pPr indent="0" lvl="0" marL="1371600" rtl="0">
              <a:spcBef>
                <a:spcPts val="0"/>
              </a:spcBef>
              <a:buNone/>
            </a:pPr>
            <a:r>
              <a:t/>
            </a:r>
            <a:endParaRPr>
              <a:latin typeface="Calibri"/>
              <a:ea typeface="Calibri"/>
              <a:cs typeface="Calibri"/>
              <a:sym typeface="Calibri"/>
            </a:endParaRPr>
          </a:p>
          <a:p>
            <a:pPr indent="0" lvl="0" marL="0" rtl="0">
              <a:spcBef>
                <a:spcPts val="0"/>
              </a:spcBef>
              <a:buNone/>
            </a:pPr>
            <a:r>
              <a:rPr lang="de">
                <a:latin typeface="Impact"/>
                <a:ea typeface="Impact"/>
                <a:cs typeface="Impact"/>
                <a:sym typeface="Impact"/>
              </a:rPr>
              <a:t>Seite 9</a:t>
            </a:r>
            <a:r>
              <a:rPr lang="de">
                <a:latin typeface="Calibri"/>
                <a:ea typeface="Calibri"/>
                <a:cs typeface="Calibri"/>
                <a:sym typeface="Calibri"/>
              </a:rPr>
              <a:t>		</a:t>
            </a:r>
            <a:r>
              <a:rPr lang="de">
                <a:latin typeface="Impact"/>
                <a:ea typeface="Impact"/>
                <a:cs typeface="Impact"/>
                <a:sym typeface="Impact"/>
              </a:rPr>
              <a:t>Der Nachwuchs</a:t>
            </a:r>
          </a:p>
          <a:p>
            <a:pPr indent="0" lvl="0" marL="0" rtl="0">
              <a:spcBef>
                <a:spcPts val="0"/>
              </a:spcBef>
              <a:buNone/>
            </a:pPr>
            <a:r>
              <a:rPr lang="de">
                <a:latin typeface="Impact"/>
                <a:ea typeface="Impact"/>
                <a:cs typeface="Impact"/>
                <a:sym typeface="Impact"/>
              </a:rPr>
              <a:t>			</a:t>
            </a:r>
            <a:r>
              <a:rPr lang="de">
                <a:latin typeface="Calibri"/>
                <a:ea typeface="Calibri"/>
                <a:cs typeface="Calibri"/>
                <a:sym typeface="Calibri"/>
              </a:rPr>
              <a:t>Endlich zu Dritt</a:t>
            </a:r>
          </a:p>
          <a:p>
            <a:pPr indent="0" lvl="0" marL="0" rtl="0">
              <a:spcBef>
                <a:spcPts val="0"/>
              </a:spcBef>
              <a:buNone/>
            </a:pPr>
            <a:r>
              <a:t/>
            </a:r>
            <a:endParaRPr>
              <a:latin typeface="Calibri"/>
              <a:ea typeface="Calibri"/>
              <a:cs typeface="Calibri"/>
              <a:sym typeface="Calibri"/>
            </a:endParaRPr>
          </a:p>
          <a:p>
            <a:pPr indent="0" lvl="0" marL="0" rtl="0">
              <a:spcBef>
                <a:spcPts val="0"/>
              </a:spcBef>
              <a:buNone/>
            </a:pPr>
            <a:r>
              <a:rPr lang="de">
                <a:latin typeface="Impact"/>
                <a:ea typeface="Impact"/>
                <a:cs typeface="Impact"/>
                <a:sym typeface="Impact"/>
              </a:rPr>
              <a:t>Seite 10 &amp; 11		Junggesellenabschied</a:t>
            </a:r>
          </a:p>
          <a:p>
            <a:pPr indent="0" lvl="0" marL="0" rtl="0">
              <a:spcBef>
                <a:spcPts val="0"/>
              </a:spcBef>
              <a:buNone/>
            </a:pPr>
            <a:r>
              <a:rPr lang="de">
                <a:latin typeface="Calibri"/>
                <a:ea typeface="Calibri"/>
                <a:cs typeface="Calibri"/>
                <a:sym typeface="Calibri"/>
              </a:rPr>
              <a:t>			So ließen Sie es nochmal krachen</a:t>
            </a:r>
          </a:p>
          <a:p>
            <a:pPr indent="0" lvl="0" marL="0" rtl="0">
              <a:spcBef>
                <a:spcPts val="0"/>
              </a:spcBef>
              <a:buNone/>
            </a:pPr>
            <a:r>
              <a:rPr lang="de">
                <a:latin typeface="Calibri"/>
                <a:ea typeface="Calibri"/>
                <a:cs typeface="Calibri"/>
                <a:sym typeface="Calibri"/>
              </a:rPr>
              <a:t>			Schockierende Bilder zeigen alles!</a:t>
            </a:r>
          </a:p>
          <a:p>
            <a:pPr indent="0" lvl="0" marL="0" rtl="0">
              <a:spcBef>
                <a:spcPts val="0"/>
              </a:spcBef>
              <a:buNone/>
            </a:pPr>
            <a:r>
              <a:t/>
            </a:r>
            <a:endParaRPr>
              <a:latin typeface="Calibri"/>
              <a:ea typeface="Calibri"/>
              <a:cs typeface="Calibri"/>
              <a:sym typeface="Calibri"/>
            </a:endParaRPr>
          </a:p>
          <a:p>
            <a:pPr indent="0" lvl="0" marL="0" rtl="0">
              <a:spcBef>
                <a:spcPts val="0"/>
              </a:spcBef>
              <a:buNone/>
            </a:pPr>
            <a:r>
              <a:rPr lang="de">
                <a:latin typeface="Impact"/>
                <a:ea typeface="Impact"/>
                <a:cs typeface="Impact"/>
                <a:sym typeface="Impact"/>
              </a:rPr>
              <a:t>Seite 12		Die letzte Seite</a:t>
            </a:r>
          </a:p>
          <a:p>
            <a:pPr indent="0" lvl="0" marL="0" rtl="0">
              <a:spcBef>
                <a:spcPts val="0"/>
              </a:spcBef>
              <a:buNone/>
            </a:pPr>
            <a:r>
              <a:rPr lang="de">
                <a:latin typeface="Impact"/>
                <a:ea typeface="Impact"/>
                <a:cs typeface="Impact"/>
                <a:sym typeface="Impact"/>
              </a:rPr>
              <a:t>			</a:t>
            </a:r>
            <a:r>
              <a:rPr lang="de">
                <a:latin typeface="Calibri"/>
                <a:ea typeface="Calibri"/>
                <a:cs typeface="Calibri"/>
                <a:sym typeface="Calibri"/>
              </a:rPr>
              <a:t>Danksagung</a:t>
            </a:r>
          </a:p>
        </p:txBody>
      </p:sp>
      <p:sp>
        <p:nvSpPr>
          <p:cNvPr id="80" name="Shape 80"/>
          <p:cNvSpPr txBox="1"/>
          <p:nvPr/>
        </p:nvSpPr>
        <p:spPr>
          <a:xfrm>
            <a:off x="728550" y="260375"/>
            <a:ext cx="2034299" cy="504600"/>
          </a:xfrm>
          <a:prstGeom prst="rect">
            <a:avLst/>
          </a:prstGeom>
          <a:noFill/>
          <a:ln>
            <a:noFill/>
          </a:ln>
        </p:spPr>
        <p:txBody>
          <a:bodyPr anchorCtr="0" anchor="t" bIns="91425" lIns="91425" rIns="91425" tIns="91425">
            <a:noAutofit/>
          </a:bodyPr>
          <a:lstStyle/>
          <a:p>
            <a:pPr lvl="0" rtl="0">
              <a:spcBef>
                <a:spcPts val="0"/>
              </a:spcBef>
              <a:buNone/>
            </a:pPr>
            <a:r>
              <a:rPr lang="de" sz="1200">
                <a:latin typeface="Anton"/>
                <a:ea typeface="Anton"/>
                <a:cs typeface="Anton"/>
                <a:sym typeface="Anton"/>
              </a:rPr>
              <a:t>HOCH</a:t>
            </a:r>
            <a:r>
              <a:rPr lang="de" sz="1200">
                <a:solidFill>
                  <a:srgbClr val="38761D"/>
                </a:solidFill>
                <a:latin typeface="Anton"/>
                <a:ea typeface="Anton"/>
                <a:cs typeface="Anton"/>
                <a:sym typeface="Anton"/>
              </a:rPr>
              <a:t>ZEIT</a:t>
            </a:r>
            <a:r>
              <a:rPr lang="de" sz="600">
                <a:latin typeface="Anton"/>
                <a:ea typeface="Anton"/>
                <a:cs typeface="Anton"/>
                <a:sym typeface="Anton"/>
              </a:rPr>
              <a:t>S</a:t>
            </a:r>
            <a:r>
              <a:rPr lang="de" sz="1200">
                <a:latin typeface="Anton"/>
                <a:ea typeface="Anton"/>
                <a:cs typeface="Anton"/>
                <a:sym typeface="Anton"/>
              </a:rPr>
              <a:t>POST</a:t>
            </a:r>
            <a:r>
              <a:rPr lang="de" sz="1200">
                <a:solidFill>
                  <a:srgbClr val="38761D"/>
                </a:solidFill>
                <a:latin typeface="Lobster"/>
                <a:ea typeface="Lobster"/>
                <a:cs typeface="Lobster"/>
                <a:sym typeface="Lobster"/>
              </a:rPr>
              <a:t>aktuell</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x="0" y="0"/>
          <a:ext cx="0" cy="0"/>
          <a:chOff x="0" y="0"/>
          <a:chExt cx="0" cy="0"/>
        </a:xfrm>
      </p:grpSpPr>
      <p:pic>
        <p:nvPicPr>
          <p:cNvPr id="85" name="Shape 85"/>
          <p:cNvPicPr preferRelativeResize="0"/>
          <p:nvPr/>
        </p:nvPicPr>
        <p:blipFill rotWithShape="1">
          <a:blip r:embed="rId3">
            <a:alphaModFix/>
          </a:blip>
          <a:srcRect b="57249" l="939" r="22054" t="12072"/>
          <a:stretch/>
        </p:blipFill>
        <p:spPr>
          <a:xfrm>
            <a:off x="312887" y="0"/>
            <a:ext cx="2742972" cy="1350748"/>
          </a:xfrm>
          <a:prstGeom prst="rect">
            <a:avLst/>
          </a:prstGeom>
          <a:noFill/>
          <a:ln>
            <a:noFill/>
          </a:ln>
        </p:spPr>
      </p:pic>
      <p:pic>
        <p:nvPicPr>
          <p:cNvPr id="86" name="Shape 86"/>
          <p:cNvPicPr preferRelativeResize="0"/>
          <p:nvPr/>
        </p:nvPicPr>
        <p:blipFill>
          <a:blip r:embed="rId4">
            <a:alphaModFix amt="50000"/>
          </a:blip>
          <a:stretch>
            <a:fillRect/>
          </a:stretch>
        </p:blipFill>
        <p:spPr>
          <a:xfrm>
            <a:off x="-65100" y="6448925"/>
            <a:ext cx="7625094" cy="2365625"/>
          </a:xfrm>
          <a:prstGeom prst="rect">
            <a:avLst/>
          </a:prstGeom>
          <a:noFill/>
          <a:ln>
            <a:noFill/>
          </a:ln>
        </p:spPr>
      </p:pic>
      <p:sp>
        <p:nvSpPr>
          <p:cNvPr id="87" name="Shape 87"/>
          <p:cNvSpPr/>
          <p:nvPr/>
        </p:nvSpPr>
        <p:spPr>
          <a:xfrm>
            <a:off x="-75" y="1350750"/>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88" name="Shape 88"/>
          <p:cNvSpPr/>
          <p:nvPr/>
        </p:nvSpPr>
        <p:spPr>
          <a:xfrm>
            <a:off x="0" y="10048525"/>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89" name="Shape 89"/>
          <p:cNvSpPr txBox="1"/>
          <p:nvPr/>
        </p:nvSpPr>
        <p:spPr>
          <a:xfrm>
            <a:off x="667225" y="1611125"/>
            <a:ext cx="2034299" cy="748500"/>
          </a:xfrm>
          <a:prstGeom prst="rect">
            <a:avLst/>
          </a:prstGeom>
          <a:noFill/>
          <a:ln>
            <a:noFill/>
          </a:ln>
        </p:spPr>
        <p:txBody>
          <a:bodyPr anchorCtr="0" anchor="t" bIns="91425" lIns="91425" rIns="91425" tIns="91425">
            <a:noAutofit/>
          </a:bodyPr>
          <a:lstStyle/>
          <a:p>
            <a:pPr lvl="0" rtl="0">
              <a:spcBef>
                <a:spcPts val="0"/>
              </a:spcBef>
              <a:buNone/>
            </a:pPr>
            <a:r>
              <a:rPr lang="de" sz="2400">
                <a:solidFill>
                  <a:srgbClr val="38761D"/>
                </a:solidFill>
                <a:latin typeface="Alfa Slab One"/>
                <a:ea typeface="Alfa Slab One"/>
                <a:cs typeface="Alfa Slab One"/>
                <a:sym typeface="Alfa Slab One"/>
              </a:rPr>
              <a:t>VORWORT</a:t>
            </a:r>
          </a:p>
        </p:txBody>
      </p:sp>
      <p:sp>
        <p:nvSpPr>
          <p:cNvPr id="90" name="Shape 90"/>
          <p:cNvSpPr txBox="1"/>
          <p:nvPr/>
        </p:nvSpPr>
        <p:spPr>
          <a:xfrm>
            <a:off x="667225" y="2284275"/>
            <a:ext cx="6183900" cy="6530400"/>
          </a:xfrm>
          <a:prstGeom prst="rect">
            <a:avLst/>
          </a:prstGeom>
          <a:noFill/>
          <a:ln>
            <a:noFill/>
          </a:ln>
        </p:spPr>
        <p:txBody>
          <a:bodyPr anchorCtr="0" anchor="t" bIns="91425" lIns="91425" rIns="91425" tIns="91425">
            <a:noAutofit/>
          </a:bodyPr>
          <a:lstStyle/>
          <a:p>
            <a:pPr indent="0" lvl="0" marL="0" rtl="0">
              <a:spcBef>
                <a:spcPts val="0"/>
              </a:spcBef>
              <a:buNone/>
            </a:pPr>
            <a:r>
              <a:rPr lang="de">
                <a:latin typeface="Calibri"/>
                <a:ea typeface="Calibri"/>
                <a:cs typeface="Calibri"/>
                <a:sym typeface="Calibri"/>
              </a:rPr>
              <a:t>Liebes Brautpaar, liebe Freunde, liebe Gäste,</a:t>
            </a:r>
          </a:p>
          <a:p>
            <a:pPr indent="0" lvl="0" marL="0" rtl="0">
              <a:spcBef>
                <a:spcPts val="0"/>
              </a:spcBef>
              <a:buNone/>
            </a:pPr>
            <a:r>
              <a:t/>
            </a:r>
            <a:endParaRPr>
              <a:latin typeface="Calibri"/>
              <a:ea typeface="Calibri"/>
              <a:cs typeface="Calibri"/>
              <a:sym typeface="Calibri"/>
            </a:endParaRPr>
          </a:p>
          <a:p>
            <a:pPr indent="0" lvl="0" marL="0" rtl="0">
              <a:spcBef>
                <a:spcPts val="0"/>
              </a:spcBef>
              <a:buNone/>
            </a:pPr>
            <a:r>
              <a:rPr lang="de">
                <a:latin typeface="Calibri"/>
                <a:ea typeface="Calibri"/>
                <a:cs typeface="Calibri"/>
                <a:sym typeface="Calibri"/>
              </a:rPr>
              <a:t>das hiermit vor Ihnen liegende Druckerzeugnis wurde mit viel Sorgfalt erstellt. Alle Berichte entsprechen den Tatsachen und wurden nur durch journalistische Meisterleistungen aufgedeckt. Bitte behandeln Sie dieses einmalig erscheinende Druckwerk entsprechend pfleglich. </a:t>
            </a:r>
          </a:p>
          <a:p>
            <a:pPr indent="0" lvl="0" marL="0" rtl="0">
              <a:spcBef>
                <a:spcPts val="0"/>
              </a:spcBef>
              <a:buNone/>
            </a:pPr>
            <a:r>
              <a:t/>
            </a:r>
            <a:endParaRPr>
              <a:latin typeface="Calibri"/>
              <a:ea typeface="Calibri"/>
              <a:cs typeface="Calibri"/>
              <a:sym typeface="Calibri"/>
            </a:endParaRPr>
          </a:p>
          <a:p>
            <a:pPr lvl="0" rtl="0">
              <a:spcBef>
                <a:spcPts val="0"/>
              </a:spcBef>
              <a:buNone/>
            </a:pPr>
            <a:r>
              <a:rPr lang="de">
                <a:solidFill>
                  <a:schemeClr val="dk1"/>
                </a:solidFill>
                <a:latin typeface="Calibri"/>
                <a:ea typeface="Calibri"/>
                <a:cs typeface="Calibri"/>
                <a:sym typeface="Calibri"/>
              </a:rPr>
              <a:t>das hiermit vor Ihnen liegende Druckerzeugnis wurde mit viel Sorgfalt erstellt. Alle Berichte entsprechen den Tatsachen und wurden nur durch journalistische Meisterleistungen aufgedeckt. Bitte behandeln Sie dieses einmalig erscheinende Druckwerk entsprechend pfleglich. </a:t>
            </a:r>
          </a:p>
          <a:p>
            <a:pPr lvl="0" rtl="0">
              <a:spcBef>
                <a:spcPts val="0"/>
              </a:spcBef>
              <a:buNone/>
            </a:pPr>
            <a:r>
              <a:rPr lang="de">
                <a:solidFill>
                  <a:schemeClr val="dk1"/>
                </a:solidFill>
                <a:latin typeface="Calibri"/>
                <a:ea typeface="Calibri"/>
                <a:cs typeface="Calibri"/>
                <a:sym typeface="Calibri"/>
              </a:rPr>
              <a:t>das hiermit vor Ihnen liegende Druckerzeugnis wurde mit viel Sorgfalt erstellt. Alle Berichte entsprechen den Tatsachen und wurden nur durch journalistische Meisterleistungen aufgedeckt. Bitte behandeln Sie dieses einmalig erscheinende Druckwerk entsprechend pfleglich. </a:t>
            </a:r>
          </a:p>
          <a:p>
            <a:pPr lvl="0" rtl="0">
              <a:spcBef>
                <a:spcPts val="0"/>
              </a:spcBef>
              <a:buNone/>
            </a:pPr>
            <a:r>
              <a:t/>
            </a:r>
            <a:endParaRPr>
              <a:solidFill>
                <a:schemeClr val="dk1"/>
              </a:solidFill>
              <a:latin typeface="Calibri"/>
              <a:ea typeface="Calibri"/>
              <a:cs typeface="Calibri"/>
              <a:sym typeface="Calibri"/>
            </a:endParaRPr>
          </a:p>
          <a:p>
            <a:pPr lvl="0" rtl="0">
              <a:spcBef>
                <a:spcPts val="0"/>
              </a:spcBef>
              <a:buClr>
                <a:schemeClr val="dk1"/>
              </a:buClr>
              <a:buFont typeface="Arial"/>
              <a:buNone/>
            </a:pPr>
            <a:r>
              <a:rPr lang="de">
                <a:solidFill>
                  <a:schemeClr val="dk1"/>
                </a:solidFill>
                <a:latin typeface="Calibri"/>
                <a:ea typeface="Calibri"/>
                <a:cs typeface="Calibri"/>
                <a:sym typeface="Calibri"/>
              </a:rPr>
              <a:t>das hiermit vor Ihnen liegende Druckerzeugnis wurde mit viel Sorgfalt erstellt. Alle Berichte entsprechen den Tatsachen und wurden nur durch journalistische Meisterleistungen aufgedeckt. Bitte behandeln Sie dieses einmalig erscheinende Druckwerk entsprechend pfleglich. </a:t>
            </a:r>
          </a:p>
        </p:txBody>
      </p:sp>
      <p:sp>
        <p:nvSpPr>
          <p:cNvPr id="91" name="Shape 91"/>
          <p:cNvSpPr txBox="1"/>
          <p:nvPr/>
        </p:nvSpPr>
        <p:spPr>
          <a:xfrm>
            <a:off x="4128925" y="8524475"/>
            <a:ext cx="2722200" cy="276600"/>
          </a:xfrm>
          <a:prstGeom prst="rect">
            <a:avLst/>
          </a:prstGeom>
          <a:noFill/>
          <a:ln>
            <a:noFill/>
          </a:ln>
        </p:spPr>
        <p:txBody>
          <a:bodyPr anchorCtr="0" anchor="t" bIns="91425" lIns="91425" rIns="91425" tIns="91425">
            <a:noAutofit/>
          </a:bodyPr>
          <a:lstStyle/>
          <a:p>
            <a:pPr lvl="0" algn="r">
              <a:spcBef>
                <a:spcPts val="0"/>
              </a:spcBef>
              <a:buNone/>
            </a:pPr>
            <a:r>
              <a:rPr lang="de">
                <a:latin typeface="Calibri"/>
                <a:ea typeface="Calibri"/>
                <a:cs typeface="Calibri"/>
                <a:sym typeface="Calibri"/>
              </a:rPr>
              <a:t>Die Redaktion</a:t>
            </a:r>
          </a:p>
        </p:txBody>
      </p:sp>
      <p:pic>
        <p:nvPicPr>
          <p:cNvPr id="92" name="Shape 92"/>
          <p:cNvPicPr preferRelativeResize="0"/>
          <p:nvPr/>
        </p:nvPicPr>
        <p:blipFill rotWithShape="1">
          <a:blip r:embed="rId5">
            <a:alphaModFix/>
          </a:blip>
          <a:srcRect b="16626" l="0" r="0" t="16626"/>
          <a:stretch/>
        </p:blipFill>
        <p:spPr>
          <a:xfrm>
            <a:off x="4482900" y="6943794"/>
            <a:ext cx="2368226" cy="1580677"/>
          </a:xfrm>
          <a:prstGeom prst="rect">
            <a:avLst/>
          </a:prstGeom>
          <a:noFill/>
          <a:ln>
            <a:noFill/>
          </a:ln>
        </p:spPr>
      </p:pic>
      <p:sp>
        <p:nvSpPr>
          <p:cNvPr id="93" name="Shape 93"/>
          <p:cNvSpPr txBox="1"/>
          <p:nvPr/>
        </p:nvSpPr>
        <p:spPr>
          <a:xfrm>
            <a:off x="4712100" y="260375"/>
            <a:ext cx="2034299" cy="504600"/>
          </a:xfrm>
          <a:prstGeom prst="rect">
            <a:avLst/>
          </a:prstGeom>
          <a:noFill/>
          <a:ln>
            <a:noFill/>
          </a:ln>
        </p:spPr>
        <p:txBody>
          <a:bodyPr anchorCtr="0" anchor="t" bIns="91425" lIns="91425" rIns="91425" tIns="91425">
            <a:noAutofit/>
          </a:bodyPr>
          <a:lstStyle/>
          <a:p>
            <a:pPr lvl="0" rtl="0" algn="r">
              <a:spcBef>
                <a:spcPts val="0"/>
              </a:spcBef>
              <a:buClr>
                <a:schemeClr val="dk1"/>
              </a:buClr>
              <a:buSzPct val="91666"/>
              <a:buFont typeface="Arial"/>
              <a:buNone/>
            </a:pPr>
            <a:r>
              <a:rPr lang="de" sz="1200">
                <a:solidFill>
                  <a:schemeClr val="dk1"/>
                </a:solidFill>
                <a:latin typeface="Anton"/>
                <a:ea typeface="Anton"/>
                <a:cs typeface="Anton"/>
                <a:sym typeface="Anton"/>
              </a:rPr>
              <a:t>HOCH</a:t>
            </a:r>
            <a:r>
              <a:rPr lang="de" sz="1200">
                <a:solidFill>
                  <a:srgbClr val="38761D"/>
                </a:solidFill>
                <a:latin typeface="Anton"/>
                <a:ea typeface="Anton"/>
                <a:cs typeface="Anton"/>
                <a:sym typeface="Anton"/>
              </a:rPr>
              <a:t>ZEIT</a:t>
            </a:r>
            <a:r>
              <a:rPr lang="de" sz="600">
                <a:solidFill>
                  <a:schemeClr val="dk1"/>
                </a:solidFill>
                <a:latin typeface="Anton"/>
                <a:ea typeface="Anton"/>
                <a:cs typeface="Anton"/>
                <a:sym typeface="Anton"/>
              </a:rPr>
              <a:t>S</a:t>
            </a:r>
            <a:r>
              <a:rPr lang="de" sz="1200">
                <a:solidFill>
                  <a:schemeClr val="dk1"/>
                </a:solidFill>
                <a:latin typeface="Anton"/>
                <a:ea typeface="Anton"/>
                <a:cs typeface="Anton"/>
                <a:sym typeface="Anton"/>
              </a:rPr>
              <a:t>POST</a:t>
            </a:r>
            <a:r>
              <a:rPr lang="de" sz="1200">
                <a:solidFill>
                  <a:srgbClr val="38761D"/>
                </a:solidFill>
                <a:latin typeface="Lobster"/>
                <a:ea typeface="Lobster"/>
                <a:cs typeface="Lobster"/>
                <a:sym typeface="Lobster"/>
              </a:rPr>
              <a:t>aktuell</a:t>
            </a:r>
          </a:p>
        </p:txBody>
      </p:sp>
      <p:sp>
        <p:nvSpPr>
          <p:cNvPr id="94" name="Shape 94"/>
          <p:cNvSpPr/>
          <p:nvPr/>
        </p:nvSpPr>
        <p:spPr>
          <a:xfrm>
            <a:off x="3269850" y="9836425"/>
            <a:ext cx="1020299" cy="456599"/>
          </a:xfrm>
          <a:prstGeom prst="rect">
            <a:avLst/>
          </a:prstGeom>
          <a:solidFill>
            <a:srgbClr val="38761D"/>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de" sz="2400">
                <a:solidFill>
                  <a:srgbClr val="FFFFFF"/>
                </a:solidFill>
                <a:latin typeface="Alfa Slab One"/>
                <a:ea typeface="Alfa Slab One"/>
                <a:cs typeface="Alfa Slab One"/>
                <a:sym typeface="Alfa Slab One"/>
              </a:rPr>
              <a:t>3</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x="0" y="0"/>
          <a:ext cx="0" cy="0"/>
          <a:chOff x="0" y="0"/>
          <a:chExt cx="0" cy="0"/>
        </a:xfrm>
      </p:grpSpPr>
      <p:pic>
        <p:nvPicPr>
          <p:cNvPr id="99" name="Shape 99"/>
          <p:cNvPicPr preferRelativeResize="0"/>
          <p:nvPr/>
        </p:nvPicPr>
        <p:blipFill rotWithShape="1">
          <a:blip r:embed="rId3">
            <a:alphaModFix/>
          </a:blip>
          <a:srcRect b="57249" l="939" r="22054" t="12072"/>
          <a:stretch/>
        </p:blipFill>
        <p:spPr>
          <a:xfrm>
            <a:off x="4816950" y="0"/>
            <a:ext cx="2742972" cy="1350748"/>
          </a:xfrm>
          <a:prstGeom prst="rect">
            <a:avLst/>
          </a:prstGeom>
          <a:noFill/>
          <a:ln>
            <a:noFill/>
          </a:ln>
        </p:spPr>
      </p:pic>
      <p:pic>
        <p:nvPicPr>
          <p:cNvPr id="100" name="Shape 100"/>
          <p:cNvPicPr preferRelativeResize="0"/>
          <p:nvPr/>
        </p:nvPicPr>
        <p:blipFill>
          <a:blip r:embed="rId4">
            <a:alphaModFix amt="50000"/>
          </a:blip>
          <a:stretch>
            <a:fillRect/>
          </a:stretch>
        </p:blipFill>
        <p:spPr>
          <a:xfrm>
            <a:off x="-65100" y="6448925"/>
            <a:ext cx="7625094" cy="2365625"/>
          </a:xfrm>
          <a:prstGeom prst="rect">
            <a:avLst/>
          </a:prstGeom>
          <a:noFill/>
          <a:ln>
            <a:noFill/>
          </a:ln>
        </p:spPr>
      </p:pic>
      <p:sp>
        <p:nvSpPr>
          <p:cNvPr id="101" name="Shape 101"/>
          <p:cNvSpPr/>
          <p:nvPr/>
        </p:nvSpPr>
        <p:spPr>
          <a:xfrm>
            <a:off x="-75" y="1350750"/>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102" name="Shape 102"/>
          <p:cNvSpPr/>
          <p:nvPr/>
        </p:nvSpPr>
        <p:spPr>
          <a:xfrm>
            <a:off x="0" y="10048525"/>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103" name="Shape 103"/>
          <p:cNvSpPr txBox="1"/>
          <p:nvPr/>
        </p:nvSpPr>
        <p:spPr>
          <a:xfrm>
            <a:off x="667225" y="1611125"/>
            <a:ext cx="5647200" cy="748500"/>
          </a:xfrm>
          <a:prstGeom prst="rect">
            <a:avLst/>
          </a:prstGeom>
          <a:noFill/>
          <a:ln>
            <a:noFill/>
          </a:ln>
        </p:spPr>
        <p:txBody>
          <a:bodyPr anchorCtr="0" anchor="t" bIns="91425" lIns="91425" rIns="91425" tIns="91425">
            <a:noAutofit/>
          </a:bodyPr>
          <a:lstStyle/>
          <a:p>
            <a:pPr lvl="0" rtl="0">
              <a:spcBef>
                <a:spcPts val="0"/>
              </a:spcBef>
              <a:buNone/>
            </a:pPr>
            <a:r>
              <a:rPr lang="de" sz="2400">
                <a:solidFill>
                  <a:srgbClr val="38761D"/>
                </a:solidFill>
                <a:latin typeface="Alfa Slab One"/>
                <a:ea typeface="Alfa Slab One"/>
                <a:cs typeface="Alfa Slab One"/>
                <a:sym typeface="Alfa Slab One"/>
              </a:rPr>
              <a:t>STECKBRIEF</a:t>
            </a:r>
          </a:p>
        </p:txBody>
      </p:sp>
      <p:sp>
        <p:nvSpPr>
          <p:cNvPr id="104" name="Shape 104"/>
          <p:cNvSpPr txBox="1"/>
          <p:nvPr/>
        </p:nvSpPr>
        <p:spPr>
          <a:xfrm>
            <a:off x="3303450" y="2284275"/>
            <a:ext cx="3547800" cy="6530400"/>
          </a:xfrm>
          <a:prstGeom prst="rect">
            <a:avLst/>
          </a:prstGeom>
          <a:noFill/>
          <a:ln>
            <a:noFill/>
          </a:ln>
        </p:spPr>
        <p:txBody>
          <a:bodyPr anchorCtr="0" anchor="t" bIns="91425" lIns="91425" rIns="91425" tIns="91425">
            <a:noAutofit/>
          </a:bodyPr>
          <a:lstStyle/>
          <a:p>
            <a:pPr lvl="0" rtl="0">
              <a:lnSpc>
                <a:spcPct val="200000"/>
              </a:lnSpc>
              <a:spcBef>
                <a:spcPts val="0"/>
              </a:spcBef>
              <a:buNone/>
            </a:pPr>
            <a:r>
              <a:rPr lang="de">
                <a:latin typeface="Impact"/>
                <a:ea typeface="Impact"/>
                <a:cs typeface="Impact"/>
                <a:sym typeface="Impact"/>
              </a:rPr>
              <a:t>Alter:		</a:t>
            </a:r>
          </a:p>
          <a:p>
            <a:pPr lvl="0" rtl="0">
              <a:lnSpc>
                <a:spcPct val="200000"/>
              </a:lnSpc>
              <a:spcBef>
                <a:spcPts val="0"/>
              </a:spcBef>
              <a:buNone/>
            </a:pPr>
            <a:r>
              <a:rPr lang="de">
                <a:latin typeface="Impact"/>
                <a:ea typeface="Impact"/>
                <a:cs typeface="Impact"/>
                <a:sym typeface="Impact"/>
              </a:rPr>
              <a:t>Größe:</a:t>
            </a:r>
          </a:p>
          <a:p>
            <a:pPr lvl="0" rtl="0">
              <a:lnSpc>
                <a:spcPct val="200000"/>
              </a:lnSpc>
              <a:spcBef>
                <a:spcPts val="0"/>
              </a:spcBef>
              <a:buNone/>
            </a:pPr>
            <a:r>
              <a:rPr lang="de">
                <a:latin typeface="Impact"/>
                <a:ea typeface="Impact"/>
                <a:cs typeface="Impact"/>
                <a:sym typeface="Impact"/>
              </a:rPr>
              <a:t>Haarfarbe:</a:t>
            </a:r>
          </a:p>
          <a:p>
            <a:pPr lvl="0" rtl="0">
              <a:lnSpc>
                <a:spcPct val="200000"/>
              </a:lnSpc>
              <a:spcBef>
                <a:spcPts val="0"/>
              </a:spcBef>
              <a:buNone/>
            </a:pPr>
            <a:r>
              <a:rPr lang="de">
                <a:latin typeface="Impact"/>
                <a:ea typeface="Impact"/>
                <a:cs typeface="Impact"/>
                <a:sym typeface="Impact"/>
              </a:rPr>
              <a:t>Lieblingsmusik:</a:t>
            </a:r>
          </a:p>
          <a:p>
            <a:pPr lvl="0" rtl="0">
              <a:spcBef>
                <a:spcPts val="0"/>
              </a:spcBef>
              <a:buNone/>
            </a:pPr>
            <a:r>
              <a:t/>
            </a:r>
            <a:endParaRPr>
              <a:latin typeface="Impact"/>
              <a:ea typeface="Impact"/>
              <a:cs typeface="Impact"/>
              <a:sym typeface="Impact"/>
            </a:endParaRPr>
          </a:p>
          <a:p>
            <a:pPr indent="0" lvl="0" marL="0" rtl="0">
              <a:spcBef>
                <a:spcPts val="0"/>
              </a:spcBef>
              <a:buNone/>
            </a:pPr>
            <a:r>
              <a:t/>
            </a:r>
            <a:endParaRPr>
              <a:latin typeface="Calibri"/>
              <a:ea typeface="Calibri"/>
              <a:cs typeface="Calibri"/>
              <a:sym typeface="Calibri"/>
            </a:endParaRPr>
          </a:p>
        </p:txBody>
      </p:sp>
      <p:sp>
        <p:nvSpPr>
          <p:cNvPr id="105" name="Shape 105"/>
          <p:cNvSpPr txBox="1"/>
          <p:nvPr/>
        </p:nvSpPr>
        <p:spPr>
          <a:xfrm>
            <a:off x="728550" y="260375"/>
            <a:ext cx="2034299" cy="504600"/>
          </a:xfrm>
          <a:prstGeom prst="rect">
            <a:avLst/>
          </a:prstGeom>
          <a:noFill/>
          <a:ln>
            <a:noFill/>
          </a:ln>
        </p:spPr>
        <p:txBody>
          <a:bodyPr anchorCtr="0" anchor="t" bIns="91425" lIns="91425" rIns="91425" tIns="91425">
            <a:noAutofit/>
          </a:bodyPr>
          <a:lstStyle/>
          <a:p>
            <a:pPr lvl="0" rtl="0">
              <a:spcBef>
                <a:spcPts val="0"/>
              </a:spcBef>
              <a:buClr>
                <a:schemeClr val="dk1"/>
              </a:buClr>
              <a:buSzPct val="91666"/>
              <a:buFont typeface="Arial"/>
              <a:buNone/>
            </a:pPr>
            <a:r>
              <a:rPr lang="de" sz="1200">
                <a:solidFill>
                  <a:schemeClr val="dk1"/>
                </a:solidFill>
                <a:latin typeface="Anton"/>
                <a:ea typeface="Anton"/>
                <a:cs typeface="Anton"/>
                <a:sym typeface="Anton"/>
              </a:rPr>
              <a:t>HOCH</a:t>
            </a:r>
            <a:r>
              <a:rPr lang="de" sz="1200">
                <a:solidFill>
                  <a:srgbClr val="38761D"/>
                </a:solidFill>
                <a:latin typeface="Anton"/>
                <a:ea typeface="Anton"/>
                <a:cs typeface="Anton"/>
                <a:sym typeface="Anton"/>
              </a:rPr>
              <a:t>ZEIT</a:t>
            </a:r>
            <a:r>
              <a:rPr lang="de" sz="600">
                <a:solidFill>
                  <a:schemeClr val="dk1"/>
                </a:solidFill>
                <a:latin typeface="Anton"/>
                <a:ea typeface="Anton"/>
                <a:cs typeface="Anton"/>
                <a:sym typeface="Anton"/>
              </a:rPr>
              <a:t>S</a:t>
            </a:r>
            <a:r>
              <a:rPr lang="de" sz="1200">
                <a:solidFill>
                  <a:schemeClr val="dk1"/>
                </a:solidFill>
                <a:latin typeface="Anton"/>
                <a:ea typeface="Anton"/>
                <a:cs typeface="Anton"/>
                <a:sym typeface="Anton"/>
              </a:rPr>
              <a:t>POST</a:t>
            </a:r>
            <a:r>
              <a:rPr lang="de" sz="1200">
                <a:solidFill>
                  <a:srgbClr val="38761D"/>
                </a:solidFill>
                <a:latin typeface="Lobster"/>
                <a:ea typeface="Lobster"/>
                <a:cs typeface="Lobster"/>
                <a:sym typeface="Lobster"/>
              </a:rPr>
              <a:t>aktuell</a:t>
            </a:r>
          </a:p>
        </p:txBody>
      </p:sp>
      <p:pic>
        <p:nvPicPr>
          <p:cNvPr id="106" name="Shape 106"/>
          <p:cNvPicPr preferRelativeResize="0"/>
          <p:nvPr/>
        </p:nvPicPr>
        <p:blipFill rotWithShape="1">
          <a:blip r:embed="rId5">
            <a:alphaModFix/>
          </a:blip>
          <a:srcRect b="0" l="6332" r="6323" t="0"/>
          <a:stretch/>
        </p:blipFill>
        <p:spPr>
          <a:xfrm>
            <a:off x="602475" y="2359625"/>
            <a:ext cx="2449350" cy="2804374"/>
          </a:xfrm>
          <a:prstGeom prst="rect">
            <a:avLst/>
          </a:prstGeom>
          <a:noFill/>
          <a:ln>
            <a:noFill/>
          </a:ln>
        </p:spPr>
      </p:pic>
      <p:grpSp>
        <p:nvGrpSpPr>
          <p:cNvPr id="107" name="Shape 107"/>
          <p:cNvGrpSpPr/>
          <p:nvPr/>
        </p:nvGrpSpPr>
        <p:grpSpPr>
          <a:xfrm>
            <a:off x="476410" y="2284280"/>
            <a:ext cx="2701499" cy="3299950"/>
            <a:chOff x="4712100" y="3629100"/>
            <a:chExt cx="2701499" cy="3299950"/>
          </a:xfrm>
        </p:grpSpPr>
        <p:sp>
          <p:nvSpPr>
            <p:cNvPr id="108" name="Shape 108"/>
            <p:cNvSpPr/>
            <p:nvPr/>
          </p:nvSpPr>
          <p:spPr>
            <a:xfrm>
              <a:off x="4712100" y="3629100"/>
              <a:ext cx="2701499" cy="2799000"/>
            </a:xfrm>
            <a:prstGeom prst="frame">
              <a:avLst>
                <a:gd fmla="val 11717" name="adj1"/>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109" name="Shape 109"/>
            <p:cNvSpPr/>
            <p:nvPr/>
          </p:nvSpPr>
          <p:spPr>
            <a:xfrm>
              <a:off x="4712100" y="6180550"/>
              <a:ext cx="2701499" cy="748500"/>
            </a:xfrm>
            <a:prstGeom prst="rect">
              <a:avLst/>
            </a:prstGeom>
            <a:solidFill>
              <a:schemeClr val="lt2"/>
            </a:solidFill>
            <a:ln>
              <a:noFill/>
            </a:ln>
          </p:spPr>
          <p:txBody>
            <a:bodyPr anchorCtr="0" anchor="ctr" bIns="91425" lIns="91425" rIns="91425" tIns="91425">
              <a:noAutofit/>
            </a:bodyPr>
            <a:lstStyle/>
            <a:p>
              <a:pPr lvl="0" rtl="0" algn="ctr">
                <a:spcBef>
                  <a:spcPts val="0"/>
                </a:spcBef>
                <a:buNone/>
              </a:pPr>
              <a:r>
                <a:rPr lang="de" sz="2400">
                  <a:solidFill>
                    <a:schemeClr val="dk1"/>
                  </a:solidFill>
                  <a:latin typeface="Alfa Slab One"/>
                  <a:ea typeface="Alfa Slab One"/>
                  <a:cs typeface="Alfa Slab One"/>
                  <a:sym typeface="Alfa Slab One"/>
                </a:rPr>
                <a:t>Anika</a:t>
              </a:r>
            </a:p>
          </p:txBody>
        </p:sp>
      </p:grpSp>
      <p:sp>
        <p:nvSpPr>
          <p:cNvPr id="110" name="Shape 110"/>
          <p:cNvSpPr/>
          <p:nvPr/>
        </p:nvSpPr>
        <p:spPr>
          <a:xfrm>
            <a:off x="3269850" y="9836425"/>
            <a:ext cx="1020299" cy="456599"/>
          </a:xfrm>
          <a:prstGeom prst="rect">
            <a:avLst/>
          </a:prstGeom>
          <a:solidFill>
            <a:srgbClr val="38761D"/>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de" sz="2400">
                <a:solidFill>
                  <a:srgbClr val="FFFFFF"/>
                </a:solidFill>
                <a:latin typeface="Alfa Slab One"/>
                <a:ea typeface="Alfa Slab One"/>
                <a:cs typeface="Alfa Slab One"/>
                <a:sym typeface="Alfa Slab One"/>
              </a:rPr>
              <a:t>4</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pic>
        <p:nvPicPr>
          <p:cNvPr id="115" name="Shape 115"/>
          <p:cNvPicPr preferRelativeResize="0"/>
          <p:nvPr/>
        </p:nvPicPr>
        <p:blipFill rotWithShape="1">
          <a:blip r:embed="rId3">
            <a:alphaModFix/>
          </a:blip>
          <a:srcRect b="57249" l="939" r="22054" t="12072"/>
          <a:stretch/>
        </p:blipFill>
        <p:spPr>
          <a:xfrm>
            <a:off x="312887" y="0"/>
            <a:ext cx="2742972" cy="1350748"/>
          </a:xfrm>
          <a:prstGeom prst="rect">
            <a:avLst/>
          </a:prstGeom>
          <a:noFill/>
          <a:ln>
            <a:noFill/>
          </a:ln>
        </p:spPr>
      </p:pic>
      <p:sp>
        <p:nvSpPr>
          <p:cNvPr id="116" name="Shape 116"/>
          <p:cNvSpPr/>
          <p:nvPr/>
        </p:nvSpPr>
        <p:spPr>
          <a:xfrm>
            <a:off x="-75" y="1350750"/>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117" name="Shape 117"/>
          <p:cNvSpPr/>
          <p:nvPr/>
        </p:nvSpPr>
        <p:spPr>
          <a:xfrm>
            <a:off x="0" y="10048525"/>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118" name="Shape 118"/>
          <p:cNvSpPr txBox="1"/>
          <p:nvPr/>
        </p:nvSpPr>
        <p:spPr>
          <a:xfrm>
            <a:off x="4712100" y="260375"/>
            <a:ext cx="2034299" cy="504600"/>
          </a:xfrm>
          <a:prstGeom prst="rect">
            <a:avLst/>
          </a:prstGeom>
          <a:noFill/>
          <a:ln>
            <a:noFill/>
          </a:ln>
        </p:spPr>
        <p:txBody>
          <a:bodyPr anchorCtr="0" anchor="t" bIns="91425" lIns="91425" rIns="91425" tIns="91425">
            <a:noAutofit/>
          </a:bodyPr>
          <a:lstStyle/>
          <a:p>
            <a:pPr lvl="0" rtl="0" algn="r">
              <a:spcBef>
                <a:spcPts val="0"/>
              </a:spcBef>
              <a:buClr>
                <a:schemeClr val="dk1"/>
              </a:buClr>
              <a:buSzPct val="91666"/>
              <a:buFont typeface="Arial"/>
              <a:buNone/>
            </a:pPr>
            <a:r>
              <a:rPr lang="de" sz="1200">
                <a:solidFill>
                  <a:schemeClr val="dk1"/>
                </a:solidFill>
                <a:latin typeface="Anton"/>
                <a:ea typeface="Anton"/>
                <a:cs typeface="Anton"/>
                <a:sym typeface="Anton"/>
              </a:rPr>
              <a:t>HOCH</a:t>
            </a:r>
            <a:r>
              <a:rPr lang="de" sz="1200">
                <a:solidFill>
                  <a:srgbClr val="38761D"/>
                </a:solidFill>
                <a:latin typeface="Anton"/>
                <a:ea typeface="Anton"/>
                <a:cs typeface="Anton"/>
                <a:sym typeface="Anton"/>
              </a:rPr>
              <a:t>ZEIT</a:t>
            </a:r>
            <a:r>
              <a:rPr lang="de" sz="600">
                <a:solidFill>
                  <a:schemeClr val="dk1"/>
                </a:solidFill>
                <a:latin typeface="Anton"/>
                <a:ea typeface="Anton"/>
                <a:cs typeface="Anton"/>
                <a:sym typeface="Anton"/>
              </a:rPr>
              <a:t>S</a:t>
            </a:r>
            <a:r>
              <a:rPr lang="de" sz="1200">
                <a:solidFill>
                  <a:schemeClr val="dk1"/>
                </a:solidFill>
                <a:latin typeface="Anton"/>
                <a:ea typeface="Anton"/>
                <a:cs typeface="Anton"/>
                <a:sym typeface="Anton"/>
              </a:rPr>
              <a:t>POST</a:t>
            </a:r>
            <a:r>
              <a:rPr lang="de" sz="1200">
                <a:solidFill>
                  <a:srgbClr val="38761D"/>
                </a:solidFill>
                <a:latin typeface="Lobster"/>
                <a:ea typeface="Lobster"/>
                <a:cs typeface="Lobster"/>
                <a:sym typeface="Lobster"/>
              </a:rPr>
              <a:t>aktuell</a:t>
            </a:r>
          </a:p>
        </p:txBody>
      </p:sp>
      <p:sp>
        <p:nvSpPr>
          <p:cNvPr id="119" name="Shape 119"/>
          <p:cNvSpPr txBox="1"/>
          <p:nvPr/>
        </p:nvSpPr>
        <p:spPr>
          <a:xfrm>
            <a:off x="667225" y="1611125"/>
            <a:ext cx="5647200" cy="748500"/>
          </a:xfrm>
          <a:prstGeom prst="rect">
            <a:avLst/>
          </a:prstGeom>
          <a:noFill/>
          <a:ln>
            <a:noFill/>
          </a:ln>
        </p:spPr>
        <p:txBody>
          <a:bodyPr anchorCtr="0" anchor="t" bIns="91425" lIns="91425" rIns="91425" tIns="91425">
            <a:noAutofit/>
          </a:bodyPr>
          <a:lstStyle/>
          <a:p>
            <a:pPr lvl="0" rtl="0">
              <a:spcBef>
                <a:spcPts val="0"/>
              </a:spcBef>
              <a:buNone/>
            </a:pPr>
            <a:r>
              <a:rPr lang="de" sz="2400">
                <a:solidFill>
                  <a:srgbClr val="38761D"/>
                </a:solidFill>
                <a:latin typeface="Alfa Slab One"/>
                <a:ea typeface="Alfa Slab One"/>
                <a:cs typeface="Alfa Slab One"/>
                <a:sym typeface="Alfa Slab One"/>
              </a:rPr>
              <a:t>STECKBRIEF</a:t>
            </a:r>
          </a:p>
        </p:txBody>
      </p:sp>
      <p:sp>
        <p:nvSpPr>
          <p:cNvPr id="120" name="Shape 120"/>
          <p:cNvSpPr txBox="1"/>
          <p:nvPr/>
        </p:nvSpPr>
        <p:spPr>
          <a:xfrm>
            <a:off x="3303450" y="2284275"/>
            <a:ext cx="3547800" cy="6530400"/>
          </a:xfrm>
          <a:prstGeom prst="rect">
            <a:avLst/>
          </a:prstGeom>
          <a:noFill/>
          <a:ln>
            <a:noFill/>
          </a:ln>
        </p:spPr>
        <p:txBody>
          <a:bodyPr anchorCtr="0" anchor="t" bIns="91425" lIns="91425" rIns="91425" tIns="91425">
            <a:noAutofit/>
          </a:bodyPr>
          <a:lstStyle/>
          <a:p>
            <a:pPr lvl="0" rtl="0">
              <a:lnSpc>
                <a:spcPct val="200000"/>
              </a:lnSpc>
              <a:spcBef>
                <a:spcPts val="0"/>
              </a:spcBef>
              <a:buNone/>
            </a:pPr>
            <a:r>
              <a:rPr lang="de">
                <a:latin typeface="Impact"/>
                <a:ea typeface="Impact"/>
                <a:cs typeface="Impact"/>
                <a:sym typeface="Impact"/>
              </a:rPr>
              <a:t>Alter:		</a:t>
            </a:r>
          </a:p>
          <a:p>
            <a:pPr lvl="0" rtl="0">
              <a:lnSpc>
                <a:spcPct val="200000"/>
              </a:lnSpc>
              <a:spcBef>
                <a:spcPts val="0"/>
              </a:spcBef>
              <a:buNone/>
            </a:pPr>
            <a:r>
              <a:rPr lang="de">
                <a:latin typeface="Impact"/>
                <a:ea typeface="Impact"/>
                <a:cs typeface="Impact"/>
                <a:sym typeface="Impact"/>
              </a:rPr>
              <a:t>Größe:</a:t>
            </a:r>
          </a:p>
          <a:p>
            <a:pPr lvl="0" rtl="0">
              <a:lnSpc>
                <a:spcPct val="200000"/>
              </a:lnSpc>
              <a:spcBef>
                <a:spcPts val="0"/>
              </a:spcBef>
              <a:buNone/>
            </a:pPr>
            <a:r>
              <a:rPr lang="de">
                <a:latin typeface="Impact"/>
                <a:ea typeface="Impact"/>
                <a:cs typeface="Impact"/>
                <a:sym typeface="Impact"/>
              </a:rPr>
              <a:t>Haarfarbe:</a:t>
            </a:r>
          </a:p>
          <a:p>
            <a:pPr lvl="0" rtl="0">
              <a:lnSpc>
                <a:spcPct val="200000"/>
              </a:lnSpc>
              <a:spcBef>
                <a:spcPts val="0"/>
              </a:spcBef>
              <a:buNone/>
            </a:pPr>
            <a:r>
              <a:rPr lang="de">
                <a:latin typeface="Impact"/>
                <a:ea typeface="Impact"/>
                <a:cs typeface="Impact"/>
                <a:sym typeface="Impact"/>
              </a:rPr>
              <a:t>Lieblingsmusik:</a:t>
            </a:r>
          </a:p>
          <a:p>
            <a:pPr lvl="0" rtl="0">
              <a:spcBef>
                <a:spcPts val="0"/>
              </a:spcBef>
              <a:buNone/>
            </a:pPr>
            <a:r>
              <a:t/>
            </a:r>
            <a:endParaRPr>
              <a:latin typeface="Impact"/>
              <a:ea typeface="Impact"/>
              <a:cs typeface="Impact"/>
              <a:sym typeface="Impact"/>
            </a:endParaRPr>
          </a:p>
          <a:p>
            <a:pPr indent="0" lvl="0" marL="0" rtl="0">
              <a:spcBef>
                <a:spcPts val="0"/>
              </a:spcBef>
              <a:buNone/>
            </a:pPr>
            <a:r>
              <a:t/>
            </a:r>
            <a:endParaRPr>
              <a:latin typeface="Calibri"/>
              <a:ea typeface="Calibri"/>
              <a:cs typeface="Calibri"/>
              <a:sym typeface="Calibri"/>
            </a:endParaRPr>
          </a:p>
        </p:txBody>
      </p:sp>
      <p:pic>
        <p:nvPicPr>
          <p:cNvPr id="121" name="Shape 121"/>
          <p:cNvPicPr preferRelativeResize="0"/>
          <p:nvPr/>
        </p:nvPicPr>
        <p:blipFill rotWithShape="1">
          <a:blip r:embed="rId4">
            <a:alphaModFix/>
          </a:blip>
          <a:srcRect b="0" l="6332" r="6323" t="0"/>
          <a:stretch/>
        </p:blipFill>
        <p:spPr>
          <a:xfrm>
            <a:off x="602475" y="2359625"/>
            <a:ext cx="2449350" cy="2804374"/>
          </a:xfrm>
          <a:prstGeom prst="rect">
            <a:avLst/>
          </a:prstGeom>
          <a:noFill/>
          <a:ln>
            <a:noFill/>
          </a:ln>
        </p:spPr>
      </p:pic>
      <p:grpSp>
        <p:nvGrpSpPr>
          <p:cNvPr id="122" name="Shape 122"/>
          <p:cNvGrpSpPr/>
          <p:nvPr/>
        </p:nvGrpSpPr>
        <p:grpSpPr>
          <a:xfrm>
            <a:off x="476410" y="2284280"/>
            <a:ext cx="2701499" cy="3299950"/>
            <a:chOff x="4712100" y="3629100"/>
            <a:chExt cx="2701499" cy="3299950"/>
          </a:xfrm>
        </p:grpSpPr>
        <p:sp>
          <p:nvSpPr>
            <p:cNvPr id="123" name="Shape 123"/>
            <p:cNvSpPr/>
            <p:nvPr/>
          </p:nvSpPr>
          <p:spPr>
            <a:xfrm>
              <a:off x="4712100" y="3629100"/>
              <a:ext cx="2701499" cy="2799000"/>
            </a:xfrm>
            <a:prstGeom prst="frame">
              <a:avLst>
                <a:gd fmla="val 11717" name="adj1"/>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124" name="Shape 124"/>
            <p:cNvSpPr/>
            <p:nvPr/>
          </p:nvSpPr>
          <p:spPr>
            <a:xfrm>
              <a:off x="4712100" y="6180550"/>
              <a:ext cx="2701499" cy="748500"/>
            </a:xfrm>
            <a:prstGeom prst="rect">
              <a:avLst/>
            </a:prstGeom>
            <a:solidFill>
              <a:schemeClr val="lt2"/>
            </a:solidFill>
            <a:ln>
              <a:noFill/>
            </a:ln>
          </p:spPr>
          <p:txBody>
            <a:bodyPr anchorCtr="0" anchor="ctr" bIns="91425" lIns="91425" rIns="91425" tIns="91425">
              <a:noAutofit/>
            </a:bodyPr>
            <a:lstStyle/>
            <a:p>
              <a:pPr lvl="0" rtl="0" algn="ctr">
                <a:spcBef>
                  <a:spcPts val="0"/>
                </a:spcBef>
                <a:buNone/>
              </a:pPr>
              <a:r>
                <a:rPr lang="de" sz="2400">
                  <a:solidFill>
                    <a:schemeClr val="dk1"/>
                  </a:solidFill>
                  <a:latin typeface="Alfa Slab One"/>
                  <a:ea typeface="Alfa Slab One"/>
                  <a:cs typeface="Alfa Slab One"/>
                  <a:sym typeface="Alfa Slab One"/>
                </a:rPr>
                <a:t>Adrian</a:t>
              </a:r>
            </a:p>
          </p:txBody>
        </p:sp>
      </p:grpSp>
      <p:sp>
        <p:nvSpPr>
          <p:cNvPr id="125" name="Shape 125"/>
          <p:cNvSpPr/>
          <p:nvPr/>
        </p:nvSpPr>
        <p:spPr>
          <a:xfrm>
            <a:off x="3269850" y="9836425"/>
            <a:ext cx="1020299" cy="456599"/>
          </a:xfrm>
          <a:prstGeom prst="rect">
            <a:avLst/>
          </a:prstGeom>
          <a:solidFill>
            <a:srgbClr val="38761D"/>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de" sz="2400">
                <a:solidFill>
                  <a:srgbClr val="FFFFFF"/>
                </a:solidFill>
                <a:latin typeface="Alfa Slab One"/>
                <a:ea typeface="Alfa Slab One"/>
                <a:cs typeface="Alfa Slab One"/>
                <a:sym typeface="Alfa Slab One"/>
              </a:rPr>
              <a:t>5</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x="0" y="0"/>
          <a:ext cx="0" cy="0"/>
          <a:chOff x="0" y="0"/>
          <a:chExt cx="0" cy="0"/>
        </a:xfrm>
      </p:grpSpPr>
      <p:sp>
        <p:nvSpPr>
          <p:cNvPr id="130" name="Shape 130"/>
          <p:cNvSpPr/>
          <p:nvPr/>
        </p:nvSpPr>
        <p:spPr>
          <a:xfrm>
            <a:off x="-75" y="1350750"/>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131" name="Shape 131"/>
          <p:cNvSpPr/>
          <p:nvPr/>
        </p:nvSpPr>
        <p:spPr>
          <a:xfrm>
            <a:off x="0" y="10048525"/>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132" name="Shape 132"/>
          <p:cNvSpPr txBox="1"/>
          <p:nvPr/>
        </p:nvSpPr>
        <p:spPr>
          <a:xfrm>
            <a:off x="667225" y="1611125"/>
            <a:ext cx="5647200" cy="748500"/>
          </a:xfrm>
          <a:prstGeom prst="rect">
            <a:avLst/>
          </a:prstGeom>
          <a:noFill/>
          <a:ln>
            <a:noFill/>
          </a:ln>
        </p:spPr>
        <p:txBody>
          <a:bodyPr anchorCtr="0" anchor="t" bIns="91425" lIns="91425" rIns="91425" tIns="91425">
            <a:noAutofit/>
          </a:bodyPr>
          <a:lstStyle/>
          <a:p>
            <a:pPr lvl="0" rtl="0">
              <a:spcBef>
                <a:spcPts val="0"/>
              </a:spcBef>
              <a:buNone/>
            </a:pPr>
            <a:r>
              <a:rPr lang="de" sz="2400">
                <a:solidFill>
                  <a:srgbClr val="38761D"/>
                </a:solidFill>
                <a:latin typeface="Alfa Slab One"/>
                <a:ea typeface="Alfa Slab One"/>
                <a:cs typeface="Alfa Slab One"/>
                <a:sym typeface="Alfa Slab One"/>
              </a:rPr>
              <a:t>JUGENDFOTOS </a:t>
            </a:r>
            <a:r>
              <a:rPr lang="de" sz="2400">
                <a:latin typeface="Alfa Slab One"/>
                <a:ea typeface="Alfa Slab One"/>
                <a:cs typeface="Alfa Slab One"/>
                <a:sym typeface="Alfa Slab One"/>
              </a:rPr>
              <a:t>von Anika</a:t>
            </a:r>
          </a:p>
        </p:txBody>
      </p:sp>
      <p:sp>
        <p:nvSpPr>
          <p:cNvPr id="133" name="Shape 133"/>
          <p:cNvSpPr txBox="1"/>
          <p:nvPr/>
        </p:nvSpPr>
        <p:spPr>
          <a:xfrm>
            <a:off x="728550" y="260375"/>
            <a:ext cx="2034299" cy="504600"/>
          </a:xfrm>
          <a:prstGeom prst="rect">
            <a:avLst/>
          </a:prstGeom>
          <a:noFill/>
          <a:ln>
            <a:noFill/>
          </a:ln>
        </p:spPr>
        <p:txBody>
          <a:bodyPr anchorCtr="0" anchor="t" bIns="91425" lIns="91425" rIns="91425" tIns="91425">
            <a:noAutofit/>
          </a:bodyPr>
          <a:lstStyle/>
          <a:p>
            <a:pPr lvl="0" rtl="0">
              <a:spcBef>
                <a:spcPts val="0"/>
              </a:spcBef>
              <a:buNone/>
            </a:pPr>
            <a:r>
              <a:rPr lang="de" sz="1200">
                <a:solidFill>
                  <a:schemeClr val="dk1"/>
                </a:solidFill>
                <a:latin typeface="Anton"/>
                <a:ea typeface="Anton"/>
                <a:cs typeface="Anton"/>
                <a:sym typeface="Anton"/>
              </a:rPr>
              <a:t>HOCH</a:t>
            </a:r>
            <a:r>
              <a:rPr lang="de" sz="1200">
                <a:solidFill>
                  <a:srgbClr val="38761D"/>
                </a:solidFill>
                <a:latin typeface="Anton"/>
                <a:ea typeface="Anton"/>
                <a:cs typeface="Anton"/>
                <a:sym typeface="Anton"/>
              </a:rPr>
              <a:t>ZEIT</a:t>
            </a:r>
            <a:r>
              <a:rPr lang="de" sz="600">
                <a:solidFill>
                  <a:schemeClr val="dk1"/>
                </a:solidFill>
                <a:latin typeface="Anton"/>
                <a:ea typeface="Anton"/>
                <a:cs typeface="Anton"/>
                <a:sym typeface="Anton"/>
              </a:rPr>
              <a:t>S</a:t>
            </a:r>
            <a:r>
              <a:rPr lang="de" sz="1200">
                <a:solidFill>
                  <a:schemeClr val="dk1"/>
                </a:solidFill>
                <a:latin typeface="Anton"/>
                <a:ea typeface="Anton"/>
                <a:cs typeface="Anton"/>
                <a:sym typeface="Anton"/>
              </a:rPr>
              <a:t>POST</a:t>
            </a:r>
            <a:r>
              <a:rPr lang="de" sz="1200">
                <a:solidFill>
                  <a:srgbClr val="38761D"/>
                </a:solidFill>
                <a:latin typeface="Lobster"/>
                <a:ea typeface="Lobster"/>
                <a:cs typeface="Lobster"/>
                <a:sym typeface="Lobster"/>
              </a:rPr>
              <a:t>aktuell</a:t>
            </a:r>
          </a:p>
        </p:txBody>
      </p:sp>
      <p:pic>
        <p:nvPicPr>
          <p:cNvPr id="134" name="Shape 134"/>
          <p:cNvPicPr preferRelativeResize="0"/>
          <p:nvPr/>
        </p:nvPicPr>
        <p:blipFill>
          <a:blip r:embed="rId3">
            <a:alphaModFix/>
          </a:blip>
          <a:stretch>
            <a:fillRect/>
          </a:stretch>
        </p:blipFill>
        <p:spPr>
          <a:xfrm rot="14">
            <a:off x="863074" y="2745214"/>
            <a:ext cx="2309794" cy="2309760"/>
          </a:xfrm>
          <a:prstGeom prst="rect">
            <a:avLst/>
          </a:prstGeom>
          <a:noFill/>
          <a:ln>
            <a:noFill/>
          </a:ln>
        </p:spPr>
      </p:pic>
      <p:grpSp>
        <p:nvGrpSpPr>
          <p:cNvPr id="135" name="Shape 135"/>
          <p:cNvGrpSpPr/>
          <p:nvPr/>
        </p:nvGrpSpPr>
        <p:grpSpPr>
          <a:xfrm>
            <a:off x="667235" y="2487042"/>
            <a:ext cx="2701499" cy="3299950"/>
            <a:chOff x="4712100" y="3629100"/>
            <a:chExt cx="2701499" cy="3299950"/>
          </a:xfrm>
        </p:grpSpPr>
        <p:sp>
          <p:nvSpPr>
            <p:cNvPr id="136" name="Shape 136"/>
            <p:cNvSpPr/>
            <p:nvPr/>
          </p:nvSpPr>
          <p:spPr>
            <a:xfrm>
              <a:off x="4712100" y="3629100"/>
              <a:ext cx="2701499" cy="2799000"/>
            </a:xfrm>
            <a:prstGeom prst="frame">
              <a:avLst>
                <a:gd fmla="val 11717" name="adj1"/>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137" name="Shape 137"/>
            <p:cNvSpPr/>
            <p:nvPr/>
          </p:nvSpPr>
          <p:spPr>
            <a:xfrm>
              <a:off x="4712100" y="6180550"/>
              <a:ext cx="2701499" cy="748500"/>
            </a:xfrm>
            <a:prstGeom prst="rect">
              <a:avLst/>
            </a:prstGeom>
            <a:solidFill>
              <a:schemeClr val="lt2"/>
            </a:solidFill>
            <a:ln>
              <a:noFill/>
            </a:ln>
          </p:spPr>
          <p:txBody>
            <a:bodyPr anchorCtr="0" anchor="ctr" bIns="91425" lIns="91425" rIns="91425" tIns="91425">
              <a:noAutofit/>
            </a:bodyPr>
            <a:lstStyle/>
            <a:p>
              <a:pPr lvl="0" rtl="0" algn="ctr">
                <a:spcBef>
                  <a:spcPts val="0"/>
                </a:spcBef>
                <a:buNone/>
              </a:pPr>
              <a:r>
                <a:rPr lang="de"/>
                <a:t>Text zum Bild</a:t>
              </a:r>
            </a:p>
          </p:txBody>
        </p:sp>
      </p:grpSp>
      <p:pic>
        <p:nvPicPr>
          <p:cNvPr id="138" name="Shape 138"/>
          <p:cNvPicPr preferRelativeResize="0"/>
          <p:nvPr/>
        </p:nvPicPr>
        <p:blipFill>
          <a:blip r:embed="rId3">
            <a:alphaModFix/>
          </a:blip>
          <a:stretch>
            <a:fillRect/>
          </a:stretch>
        </p:blipFill>
        <p:spPr>
          <a:xfrm rot="14">
            <a:off x="4319098" y="2745214"/>
            <a:ext cx="2309794" cy="2309760"/>
          </a:xfrm>
          <a:prstGeom prst="rect">
            <a:avLst/>
          </a:prstGeom>
          <a:noFill/>
          <a:ln>
            <a:noFill/>
          </a:ln>
        </p:spPr>
      </p:pic>
      <p:grpSp>
        <p:nvGrpSpPr>
          <p:cNvPr id="139" name="Shape 139"/>
          <p:cNvGrpSpPr/>
          <p:nvPr/>
        </p:nvGrpSpPr>
        <p:grpSpPr>
          <a:xfrm>
            <a:off x="4123260" y="2487042"/>
            <a:ext cx="2701499" cy="3299950"/>
            <a:chOff x="4712100" y="3629100"/>
            <a:chExt cx="2701499" cy="3299950"/>
          </a:xfrm>
        </p:grpSpPr>
        <p:sp>
          <p:nvSpPr>
            <p:cNvPr id="140" name="Shape 140"/>
            <p:cNvSpPr/>
            <p:nvPr/>
          </p:nvSpPr>
          <p:spPr>
            <a:xfrm>
              <a:off x="4712100" y="3629100"/>
              <a:ext cx="2701499" cy="2799000"/>
            </a:xfrm>
            <a:prstGeom prst="frame">
              <a:avLst>
                <a:gd fmla="val 11717" name="adj1"/>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141" name="Shape 141"/>
            <p:cNvSpPr/>
            <p:nvPr/>
          </p:nvSpPr>
          <p:spPr>
            <a:xfrm>
              <a:off x="4712100" y="6180550"/>
              <a:ext cx="2701499" cy="748500"/>
            </a:xfrm>
            <a:prstGeom prst="rect">
              <a:avLst/>
            </a:prstGeom>
            <a:solidFill>
              <a:schemeClr val="lt2"/>
            </a:solidFill>
            <a:ln>
              <a:noFill/>
            </a:ln>
          </p:spPr>
          <p:txBody>
            <a:bodyPr anchorCtr="0" anchor="ctr" bIns="91425" lIns="91425" rIns="91425" tIns="91425">
              <a:noAutofit/>
            </a:bodyPr>
            <a:lstStyle/>
            <a:p>
              <a:pPr lvl="0" rtl="0" algn="ctr">
                <a:spcBef>
                  <a:spcPts val="0"/>
                </a:spcBef>
                <a:buNone/>
              </a:pPr>
              <a:r>
                <a:rPr lang="de"/>
                <a:t>Text zum Bild</a:t>
              </a:r>
            </a:p>
          </p:txBody>
        </p:sp>
      </p:grpSp>
      <p:pic>
        <p:nvPicPr>
          <p:cNvPr id="142" name="Shape 142"/>
          <p:cNvPicPr preferRelativeResize="0"/>
          <p:nvPr/>
        </p:nvPicPr>
        <p:blipFill>
          <a:blip r:embed="rId3">
            <a:alphaModFix/>
          </a:blip>
          <a:stretch>
            <a:fillRect/>
          </a:stretch>
        </p:blipFill>
        <p:spPr>
          <a:xfrm rot="14">
            <a:off x="863074" y="6387576"/>
            <a:ext cx="2309794" cy="2309760"/>
          </a:xfrm>
          <a:prstGeom prst="rect">
            <a:avLst/>
          </a:prstGeom>
          <a:noFill/>
          <a:ln>
            <a:noFill/>
          </a:ln>
        </p:spPr>
      </p:pic>
      <p:grpSp>
        <p:nvGrpSpPr>
          <p:cNvPr id="143" name="Shape 143"/>
          <p:cNvGrpSpPr/>
          <p:nvPr/>
        </p:nvGrpSpPr>
        <p:grpSpPr>
          <a:xfrm>
            <a:off x="667235" y="6129405"/>
            <a:ext cx="2701499" cy="3299950"/>
            <a:chOff x="4712100" y="3629100"/>
            <a:chExt cx="2701499" cy="3299950"/>
          </a:xfrm>
        </p:grpSpPr>
        <p:sp>
          <p:nvSpPr>
            <p:cNvPr id="144" name="Shape 144"/>
            <p:cNvSpPr/>
            <p:nvPr/>
          </p:nvSpPr>
          <p:spPr>
            <a:xfrm>
              <a:off x="4712100" y="3629100"/>
              <a:ext cx="2701499" cy="2799000"/>
            </a:xfrm>
            <a:prstGeom prst="frame">
              <a:avLst>
                <a:gd fmla="val 11717" name="adj1"/>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145" name="Shape 145"/>
            <p:cNvSpPr/>
            <p:nvPr/>
          </p:nvSpPr>
          <p:spPr>
            <a:xfrm>
              <a:off x="4712100" y="6180550"/>
              <a:ext cx="2701499" cy="748500"/>
            </a:xfrm>
            <a:prstGeom prst="rect">
              <a:avLst/>
            </a:prstGeom>
            <a:solidFill>
              <a:schemeClr val="lt2"/>
            </a:solidFill>
            <a:ln>
              <a:noFill/>
            </a:ln>
          </p:spPr>
          <p:txBody>
            <a:bodyPr anchorCtr="0" anchor="ctr" bIns="91425" lIns="91425" rIns="91425" tIns="91425">
              <a:noAutofit/>
            </a:bodyPr>
            <a:lstStyle/>
            <a:p>
              <a:pPr lvl="0" rtl="0" algn="ctr">
                <a:spcBef>
                  <a:spcPts val="0"/>
                </a:spcBef>
                <a:buNone/>
              </a:pPr>
              <a:r>
                <a:rPr lang="de"/>
                <a:t>Text zum Bild</a:t>
              </a:r>
            </a:p>
          </p:txBody>
        </p:sp>
      </p:grpSp>
      <p:pic>
        <p:nvPicPr>
          <p:cNvPr id="146" name="Shape 146"/>
          <p:cNvPicPr preferRelativeResize="0"/>
          <p:nvPr/>
        </p:nvPicPr>
        <p:blipFill>
          <a:blip r:embed="rId3">
            <a:alphaModFix/>
          </a:blip>
          <a:stretch>
            <a:fillRect/>
          </a:stretch>
        </p:blipFill>
        <p:spPr>
          <a:xfrm rot="14">
            <a:off x="4319098" y="6387576"/>
            <a:ext cx="2309794" cy="2309760"/>
          </a:xfrm>
          <a:prstGeom prst="rect">
            <a:avLst/>
          </a:prstGeom>
          <a:noFill/>
          <a:ln>
            <a:noFill/>
          </a:ln>
        </p:spPr>
      </p:pic>
      <p:grpSp>
        <p:nvGrpSpPr>
          <p:cNvPr id="147" name="Shape 147"/>
          <p:cNvGrpSpPr/>
          <p:nvPr/>
        </p:nvGrpSpPr>
        <p:grpSpPr>
          <a:xfrm>
            <a:off x="4123260" y="6129405"/>
            <a:ext cx="2701499" cy="3299950"/>
            <a:chOff x="4712100" y="3629100"/>
            <a:chExt cx="2701499" cy="3299950"/>
          </a:xfrm>
        </p:grpSpPr>
        <p:sp>
          <p:nvSpPr>
            <p:cNvPr id="148" name="Shape 148"/>
            <p:cNvSpPr/>
            <p:nvPr/>
          </p:nvSpPr>
          <p:spPr>
            <a:xfrm>
              <a:off x="4712100" y="3629100"/>
              <a:ext cx="2701499" cy="2799000"/>
            </a:xfrm>
            <a:prstGeom prst="frame">
              <a:avLst>
                <a:gd fmla="val 11717" name="adj1"/>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149" name="Shape 149"/>
            <p:cNvSpPr/>
            <p:nvPr/>
          </p:nvSpPr>
          <p:spPr>
            <a:xfrm>
              <a:off x="4712100" y="6180550"/>
              <a:ext cx="2701499" cy="748500"/>
            </a:xfrm>
            <a:prstGeom prst="rect">
              <a:avLst/>
            </a:prstGeom>
            <a:solidFill>
              <a:schemeClr val="lt2"/>
            </a:solidFill>
            <a:ln>
              <a:noFill/>
            </a:ln>
          </p:spPr>
          <p:txBody>
            <a:bodyPr anchorCtr="0" anchor="ctr" bIns="91425" lIns="91425" rIns="91425" tIns="91425">
              <a:noAutofit/>
            </a:bodyPr>
            <a:lstStyle/>
            <a:p>
              <a:pPr lvl="0" rtl="0" algn="ctr">
                <a:spcBef>
                  <a:spcPts val="0"/>
                </a:spcBef>
                <a:buNone/>
              </a:pPr>
              <a:r>
                <a:rPr lang="de"/>
                <a:t>Text zum Bild</a:t>
              </a:r>
            </a:p>
          </p:txBody>
        </p:sp>
      </p:grpSp>
      <p:pic>
        <p:nvPicPr>
          <p:cNvPr id="150" name="Shape 150"/>
          <p:cNvPicPr preferRelativeResize="0"/>
          <p:nvPr/>
        </p:nvPicPr>
        <p:blipFill rotWithShape="1">
          <a:blip r:embed="rId4">
            <a:alphaModFix/>
          </a:blip>
          <a:srcRect b="57249" l="939" r="22054" t="12072"/>
          <a:stretch/>
        </p:blipFill>
        <p:spPr>
          <a:xfrm>
            <a:off x="4816950" y="0"/>
            <a:ext cx="2742972" cy="1350748"/>
          </a:xfrm>
          <a:prstGeom prst="rect">
            <a:avLst/>
          </a:prstGeom>
          <a:noFill/>
          <a:ln>
            <a:noFill/>
          </a:ln>
        </p:spPr>
      </p:pic>
      <p:sp>
        <p:nvSpPr>
          <p:cNvPr id="151" name="Shape 151"/>
          <p:cNvSpPr/>
          <p:nvPr/>
        </p:nvSpPr>
        <p:spPr>
          <a:xfrm>
            <a:off x="3269850" y="9836425"/>
            <a:ext cx="1020299" cy="456599"/>
          </a:xfrm>
          <a:prstGeom prst="rect">
            <a:avLst/>
          </a:prstGeom>
          <a:solidFill>
            <a:srgbClr val="38761D"/>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de" sz="2400">
                <a:solidFill>
                  <a:srgbClr val="FFFFFF"/>
                </a:solidFill>
                <a:latin typeface="Alfa Slab One"/>
                <a:ea typeface="Alfa Slab One"/>
                <a:cs typeface="Alfa Slab One"/>
                <a:sym typeface="Alfa Slab One"/>
              </a:rPr>
              <a:t>6</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x="0" y="0"/>
          <a:ext cx="0" cy="0"/>
          <a:chOff x="0" y="0"/>
          <a:chExt cx="0" cy="0"/>
        </a:xfrm>
      </p:grpSpPr>
      <p:pic>
        <p:nvPicPr>
          <p:cNvPr id="156" name="Shape 156"/>
          <p:cNvPicPr preferRelativeResize="0"/>
          <p:nvPr/>
        </p:nvPicPr>
        <p:blipFill rotWithShape="1">
          <a:blip r:embed="rId3">
            <a:alphaModFix/>
          </a:blip>
          <a:srcRect b="57249" l="939" r="22054" t="12072"/>
          <a:stretch/>
        </p:blipFill>
        <p:spPr>
          <a:xfrm>
            <a:off x="312887" y="0"/>
            <a:ext cx="2742972" cy="1350748"/>
          </a:xfrm>
          <a:prstGeom prst="rect">
            <a:avLst/>
          </a:prstGeom>
          <a:noFill/>
          <a:ln>
            <a:noFill/>
          </a:ln>
        </p:spPr>
      </p:pic>
      <p:sp>
        <p:nvSpPr>
          <p:cNvPr id="157" name="Shape 157"/>
          <p:cNvSpPr/>
          <p:nvPr/>
        </p:nvSpPr>
        <p:spPr>
          <a:xfrm>
            <a:off x="-75" y="1350750"/>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158" name="Shape 158"/>
          <p:cNvSpPr/>
          <p:nvPr/>
        </p:nvSpPr>
        <p:spPr>
          <a:xfrm>
            <a:off x="0" y="10048525"/>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159" name="Shape 159"/>
          <p:cNvSpPr txBox="1"/>
          <p:nvPr/>
        </p:nvSpPr>
        <p:spPr>
          <a:xfrm>
            <a:off x="4712100" y="260375"/>
            <a:ext cx="2034299" cy="504600"/>
          </a:xfrm>
          <a:prstGeom prst="rect">
            <a:avLst/>
          </a:prstGeom>
          <a:noFill/>
          <a:ln>
            <a:noFill/>
          </a:ln>
        </p:spPr>
        <p:txBody>
          <a:bodyPr anchorCtr="0" anchor="t" bIns="91425" lIns="91425" rIns="91425" tIns="91425">
            <a:noAutofit/>
          </a:bodyPr>
          <a:lstStyle/>
          <a:p>
            <a:pPr lvl="0" rtl="0" algn="r">
              <a:spcBef>
                <a:spcPts val="0"/>
              </a:spcBef>
              <a:buNone/>
            </a:pPr>
            <a:r>
              <a:rPr lang="de" sz="1200">
                <a:solidFill>
                  <a:schemeClr val="dk1"/>
                </a:solidFill>
                <a:latin typeface="Anton"/>
                <a:ea typeface="Anton"/>
                <a:cs typeface="Anton"/>
                <a:sym typeface="Anton"/>
              </a:rPr>
              <a:t>HOCH</a:t>
            </a:r>
            <a:r>
              <a:rPr lang="de" sz="1200">
                <a:solidFill>
                  <a:srgbClr val="38761D"/>
                </a:solidFill>
                <a:latin typeface="Anton"/>
                <a:ea typeface="Anton"/>
                <a:cs typeface="Anton"/>
                <a:sym typeface="Anton"/>
              </a:rPr>
              <a:t>ZEIT</a:t>
            </a:r>
            <a:r>
              <a:rPr lang="de" sz="600">
                <a:solidFill>
                  <a:schemeClr val="dk1"/>
                </a:solidFill>
                <a:latin typeface="Anton"/>
                <a:ea typeface="Anton"/>
                <a:cs typeface="Anton"/>
                <a:sym typeface="Anton"/>
              </a:rPr>
              <a:t>S</a:t>
            </a:r>
            <a:r>
              <a:rPr lang="de" sz="1200">
                <a:solidFill>
                  <a:schemeClr val="dk1"/>
                </a:solidFill>
                <a:latin typeface="Anton"/>
                <a:ea typeface="Anton"/>
                <a:cs typeface="Anton"/>
                <a:sym typeface="Anton"/>
              </a:rPr>
              <a:t>POST</a:t>
            </a:r>
            <a:r>
              <a:rPr lang="de" sz="1200">
                <a:solidFill>
                  <a:srgbClr val="38761D"/>
                </a:solidFill>
                <a:latin typeface="Lobster"/>
                <a:ea typeface="Lobster"/>
                <a:cs typeface="Lobster"/>
                <a:sym typeface="Lobster"/>
              </a:rPr>
              <a:t>aktuell</a:t>
            </a:r>
          </a:p>
        </p:txBody>
      </p:sp>
      <p:sp>
        <p:nvSpPr>
          <p:cNvPr id="160" name="Shape 160"/>
          <p:cNvSpPr txBox="1"/>
          <p:nvPr/>
        </p:nvSpPr>
        <p:spPr>
          <a:xfrm>
            <a:off x="667225" y="1611125"/>
            <a:ext cx="5647200" cy="748500"/>
          </a:xfrm>
          <a:prstGeom prst="rect">
            <a:avLst/>
          </a:prstGeom>
          <a:noFill/>
          <a:ln>
            <a:noFill/>
          </a:ln>
        </p:spPr>
        <p:txBody>
          <a:bodyPr anchorCtr="0" anchor="t" bIns="91425" lIns="91425" rIns="91425" tIns="91425">
            <a:noAutofit/>
          </a:bodyPr>
          <a:lstStyle/>
          <a:p>
            <a:pPr lvl="0" rtl="0">
              <a:spcBef>
                <a:spcPts val="0"/>
              </a:spcBef>
              <a:buNone/>
            </a:pPr>
            <a:r>
              <a:rPr lang="de" sz="2400">
                <a:solidFill>
                  <a:srgbClr val="38761D"/>
                </a:solidFill>
                <a:latin typeface="Alfa Slab One"/>
                <a:ea typeface="Alfa Slab One"/>
                <a:cs typeface="Alfa Slab One"/>
                <a:sym typeface="Alfa Slab One"/>
              </a:rPr>
              <a:t>JUGENDFOTOS </a:t>
            </a:r>
            <a:r>
              <a:rPr lang="de" sz="2400">
                <a:latin typeface="Alfa Slab One"/>
                <a:ea typeface="Alfa Slab One"/>
                <a:cs typeface="Alfa Slab One"/>
                <a:sym typeface="Alfa Slab One"/>
              </a:rPr>
              <a:t>von Adrian</a:t>
            </a:r>
          </a:p>
        </p:txBody>
      </p:sp>
      <p:pic>
        <p:nvPicPr>
          <p:cNvPr id="161" name="Shape 161"/>
          <p:cNvPicPr preferRelativeResize="0"/>
          <p:nvPr/>
        </p:nvPicPr>
        <p:blipFill>
          <a:blip r:embed="rId4">
            <a:alphaModFix/>
          </a:blip>
          <a:stretch>
            <a:fillRect/>
          </a:stretch>
        </p:blipFill>
        <p:spPr>
          <a:xfrm rot="14">
            <a:off x="863074" y="2745214"/>
            <a:ext cx="2309794" cy="2309760"/>
          </a:xfrm>
          <a:prstGeom prst="rect">
            <a:avLst/>
          </a:prstGeom>
          <a:noFill/>
          <a:ln>
            <a:noFill/>
          </a:ln>
        </p:spPr>
      </p:pic>
      <p:grpSp>
        <p:nvGrpSpPr>
          <p:cNvPr id="162" name="Shape 162"/>
          <p:cNvGrpSpPr/>
          <p:nvPr/>
        </p:nvGrpSpPr>
        <p:grpSpPr>
          <a:xfrm>
            <a:off x="667235" y="2487042"/>
            <a:ext cx="2701499" cy="3299950"/>
            <a:chOff x="4712100" y="3629100"/>
            <a:chExt cx="2701499" cy="3299950"/>
          </a:xfrm>
        </p:grpSpPr>
        <p:sp>
          <p:nvSpPr>
            <p:cNvPr id="163" name="Shape 163"/>
            <p:cNvSpPr/>
            <p:nvPr/>
          </p:nvSpPr>
          <p:spPr>
            <a:xfrm>
              <a:off x="4712100" y="3629100"/>
              <a:ext cx="2701499" cy="2799000"/>
            </a:xfrm>
            <a:prstGeom prst="frame">
              <a:avLst>
                <a:gd fmla="val 11717" name="adj1"/>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164" name="Shape 164"/>
            <p:cNvSpPr/>
            <p:nvPr/>
          </p:nvSpPr>
          <p:spPr>
            <a:xfrm>
              <a:off x="4712100" y="6180550"/>
              <a:ext cx="2701499" cy="748500"/>
            </a:xfrm>
            <a:prstGeom prst="rect">
              <a:avLst/>
            </a:prstGeom>
            <a:solidFill>
              <a:schemeClr val="lt2"/>
            </a:solidFill>
            <a:ln>
              <a:noFill/>
            </a:ln>
          </p:spPr>
          <p:txBody>
            <a:bodyPr anchorCtr="0" anchor="ctr" bIns="91425" lIns="91425" rIns="91425" tIns="91425">
              <a:noAutofit/>
            </a:bodyPr>
            <a:lstStyle/>
            <a:p>
              <a:pPr lvl="0" rtl="0" algn="ctr">
                <a:spcBef>
                  <a:spcPts val="0"/>
                </a:spcBef>
                <a:buNone/>
              </a:pPr>
              <a:r>
                <a:rPr lang="de"/>
                <a:t>Text zum Bild</a:t>
              </a:r>
            </a:p>
          </p:txBody>
        </p:sp>
      </p:grpSp>
      <p:pic>
        <p:nvPicPr>
          <p:cNvPr id="165" name="Shape 165"/>
          <p:cNvPicPr preferRelativeResize="0"/>
          <p:nvPr/>
        </p:nvPicPr>
        <p:blipFill>
          <a:blip r:embed="rId4">
            <a:alphaModFix/>
          </a:blip>
          <a:stretch>
            <a:fillRect/>
          </a:stretch>
        </p:blipFill>
        <p:spPr>
          <a:xfrm rot="14">
            <a:off x="4319098" y="2745214"/>
            <a:ext cx="2309794" cy="2309760"/>
          </a:xfrm>
          <a:prstGeom prst="rect">
            <a:avLst/>
          </a:prstGeom>
          <a:noFill/>
          <a:ln>
            <a:noFill/>
          </a:ln>
        </p:spPr>
      </p:pic>
      <p:grpSp>
        <p:nvGrpSpPr>
          <p:cNvPr id="166" name="Shape 166"/>
          <p:cNvGrpSpPr/>
          <p:nvPr/>
        </p:nvGrpSpPr>
        <p:grpSpPr>
          <a:xfrm>
            <a:off x="4123260" y="2487042"/>
            <a:ext cx="2701499" cy="3299950"/>
            <a:chOff x="4712100" y="3629100"/>
            <a:chExt cx="2701499" cy="3299950"/>
          </a:xfrm>
        </p:grpSpPr>
        <p:sp>
          <p:nvSpPr>
            <p:cNvPr id="167" name="Shape 167"/>
            <p:cNvSpPr/>
            <p:nvPr/>
          </p:nvSpPr>
          <p:spPr>
            <a:xfrm>
              <a:off x="4712100" y="3629100"/>
              <a:ext cx="2701499" cy="2799000"/>
            </a:xfrm>
            <a:prstGeom prst="frame">
              <a:avLst>
                <a:gd fmla="val 11717" name="adj1"/>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168" name="Shape 168"/>
            <p:cNvSpPr/>
            <p:nvPr/>
          </p:nvSpPr>
          <p:spPr>
            <a:xfrm>
              <a:off x="4712100" y="6180550"/>
              <a:ext cx="2701499" cy="748500"/>
            </a:xfrm>
            <a:prstGeom prst="rect">
              <a:avLst/>
            </a:prstGeom>
            <a:solidFill>
              <a:schemeClr val="lt2"/>
            </a:solidFill>
            <a:ln>
              <a:noFill/>
            </a:ln>
          </p:spPr>
          <p:txBody>
            <a:bodyPr anchorCtr="0" anchor="ctr" bIns="91425" lIns="91425" rIns="91425" tIns="91425">
              <a:noAutofit/>
            </a:bodyPr>
            <a:lstStyle/>
            <a:p>
              <a:pPr lvl="0" rtl="0" algn="ctr">
                <a:spcBef>
                  <a:spcPts val="0"/>
                </a:spcBef>
                <a:buNone/>
              </a:pPr>
              <a:r>
                <a:rPr lang="de"/>
                <a:t>Text zum Bild</a:t>
              </a:r>
            </a:p>
          </p:txBody>
        </p:sp>
      </p:grpSp>
      <p:pic>
        <p:nvPicPr>
          <p:cNvPr id="169" name="Shape 169"/>
          <p:cNvPicPr preferRelativeResize="0"/>
          <p:nvPr/>
        </p:nvPicPr>
        <p:blipFill>
          <a:blip r:embed="rId4">
            <a:alphaModFix/>
          </a:blip>
          <a:stretch>
            <a:fillRect/>
          </a:stretch>
        </p:blipFill>
        <p:spPr>
          <a:xfrm rot="14">
            <a:off x="863074" y="6387576"/>
            <a:ext cx="2309794" cy="2309760"/>
          </a:xfrm>
          <a:prstGeom prst="rect">
            <a:avLst/>
          </a:prstGeom>
          <a:noFill/>
          <a:ln>
            <a:noFill/>
          </a:ln>
        </p:spPr>
      </p:pic>
      <p:grpSp>
        <p:nvGrpSpPr>
          <p:cNvPr id="170" name="Shape 170"/>
          <p:cNvGrpSpPr/>
          <p:nvPr/>
        </p:nvGrpSpPr>
        <p:grpSpPr>
          <a:xfrm>
            <a:off x="667235" y="6129405"/>
            <a:ext cx="2701499" cy="3299950"/>
            <a:chOff x="4712100" y="3629100"/>
            <a:chExt cx="2701499" cy="3299950"/>
          </a:xfrm>
        </p:grpSpPr>
        <p:sp>
          <p:nvSpPr>
            <p:cNvPr id="171" name="Shape 171"/>
            <p:cNvSpPr/>
            <p:nvPr/>
          </p:nvSpPr>
          <p:spPr>
            <a:xfrm>
              <a:off x="4712100" y="3629100"/>
              <a:ext cx="2701499" cy="2799000"/>
            </a:xfrm>
            <a:prstGeom prst="frame">
              <a:avLst>
                <a:gd fmla="val 11717" name="adj1"/>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172" name="Shape 172"/>
            <p:cNvSpPr/>
            <p:nvPr/>
          </p:nvSpPr>
          <p:spPr>
            <a:xfrm>
              <a:off x="4712100" y="6180550"/>
              <a:ext cx="2701499" cy="748500"/>
            </a:xfrm>
            <a:prstGeom prst="rect">
              <a:avLst/>
            </a:prstGeom>
            <a:solidFill>
              <a:schemeClr val="lt2"/>
            </a:solidFill>
            <a:ln>
              <a:noFill/>
            </a:ln>
          </p:spPr>
          <p:txBody>
            <a:bodyPr anchorCtr="0" anchor="ctr" bIns="91425" lIns="91425" rIns="91425" tIns="91425">
              <a:noAutofit/>
            </a:bodyPr>
            <a:lstStyle/>
            <a:p>
              <a:pPr lvl="0" rtl="0" algn="ctr">
                <a:spcBef>
                  <a:spcPts val="0"/>
                </a:spcBef>
                <a:buNone/>
              </a:pPr>
              <a:r>
                <a:rPr lang="de"/>
                <a:t>Text zum Bild</a:t>
              </a:r>
            </a:p>
          </p:txBody>
        </p:sp>
      </p:grpSp>
      <p:pic>
        <p:nvPicPr>
          <p:cNvPr id="173" name="Shape 173"/>
          <p:cNvPicPr preferRelativeResize="0"/>
          <p:nvPr/>
        </p:nvPicPr>
        <p:blipFill>
          <a:blip r:embed="rId4">
            <a:alphaModFix/>
          </a:blip>
          <a:stretch>
            <a:fillRect/>
          </a:stretch>
        </p:blipFill>
        <p:spPr>
          <a:xfrm rot="14">
            <a:off x="4319098" y="6387576"/>
            <a:ext cx="2309794" cy="2309760"/>
          </a:xfrm>
          <a:prstGeom prst="rect">
            <a:avLst/>
          </a:prstGeom>
          <a:noFill/>
          <a:ln>
            <a:noFill/>
          </a:ln>
        </p:spPr>
      </p:pic>
      <p:grpSp>
        <p:nvGrpSpPr>
          <p:cNvPr id="174" name="Shape 174"/>
          <p:cNvGrpSpPr/>
          <p:nvPr/>
        </p:nvGrpSpPr>
        <p:grpSpPr>
          <a:xfrm>
            <a:off x="4123260" y="6129405"/>
            <a:ext cx="2701499" cy="3299950"/>
            <a:chOff x="4712100" y="3629100"/>
            <a:chExt cx="2701499" cy="3299950"/>
          </a:xfrm>
        </p:grpSpPr>
        <p:sp>
          <p:nvSpPr>
            <p:cNvPr id="175" name="Shape 175"/>
            <p:cNvSpPr/>
            <p:nvPr/>
          </p:nvSpPr>
          <p:spPr>
            <a:xfrm>
              <a:off x="4712100" y="3629100"/>
              <a:ext cx="2701499" cy="2799000"/>
            </a:xfrm>
            <a:prstGeom prst="frame">
              <a:avLst>
                <a:gd fmla="val 11717" name="adj1"/>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176" name="Shape 176"/>
            <p:cNvSpPr/>
            <p:nvPr/>
          </p:nvSpPr>
          <p:spPr>
            <a:xfrm>
              <a:off x="4712100" y="6180550"/>
              <a:ext cx="2701499" cy="748500"/>
            </a:xfrm>
            <a:prstGeom prst="rect">
              <a:avLst/>
            </a:prstGeom>
            <a:solidFill>
              <a:schemeClr val="lt2"/>
            </a:solidFill>
            <a:ln>
              <a:noFill/>
            </a:ln>
          </p:spPr>
          <p:txBody>
            <a:bodyPr anchorCtr="0" anchor="ctr" bIns="91425" lIns="91425" rIns="91425" tIns="91425">
              <a:noAutofit/>
            </a:bodyPr>
            <a:lstStyle/>
            <a:p>
              <a:pPr lvl="0" rtl="0" algn="ctr">
                <a:spcBef>
                  <a:spcPts val="0"/>
                </a:spcBef>
                <a:buNone/>
              </a:pPr>
              <a:r>
                <a:rPr lang="de"/>
                <a:t>Text zum Bild</a:t>
              </a:r>
            </a:p>
          </p:txBody>
        </p:sp>
      </p:grpSp>
      <p:sp>
        <p:nvSpPr>
          <p:cNvPr id="177" name="Shape 177"/>
          <p:cNvSpPr/>
          <p:nvPr/>
        </p:nvSpPr>
        <p:spPr>
          <a:xfrm>
            <a:off x="3269850" y="9836425"/>
            <a:ext cx="1020299" cy="456599"/>
          </a:xfrm>
          <a:prstGeom prst="rect">
            <a:avLst/>
          </a:prstGeom>
          <a:solidFill>
            <a:srgbClr val="38761D"/>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de" sz="2400">
                <a:solidFill>
                  <a:srgbClr val="FFFFFF"/>
                </a:solidFill>
                <a:latin typeface="Alfa Slab One"/>
                <a:ea typeface="Alfa Slab One"/>
                <a:cs typeface="Alfa Slab One"/>
                <a:sym typeface="Alfa Slab One"/>
              </a:rPr>
              <a:t>7</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1" name="Shape 181"/>
        <p:cNvGrpSpPr/>
        <p:nvPr/>
      </p:nvGrpSpPr>
      <p:grpSpPr>
        <a:xfrm>
          <a:off x="0" y="0"/>
          <a:ext cx="0" cy="0"/>
          <a:chOff x="0" y="0"/>
          <a:chExt cx="0" cy="0"/>
        </a:xfrm>
      </p:grpSpPr>
      <p:sp>
        <p:nvSpPr>
          <p:cNvPr id="182" name="Shape 182"/>
          <p:cNvSpPr/>
          <p:nvPr/>
        </p:nvSpPr>
        <p:spPr>
          <a:xfrm>
            <a:off x="-75" y="1350750"/>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183" name="Shape 183"/>
          <p:cNvSpPr/>
          <p:nvPr/>
        </p:nvSpPr>
        <p:spPr>
          <a:xfrm>
            <a:off x="0" y="10048525"/>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184" name="Shape 184"/>
          <p:cNvSpPr txBox="1"/>
          <p:nvPr/>
        </p:nvSpPr>
        <p:spPr>
          <a:xfrm>
            <a:off x="667225" y="1611125"/>
            <a:ext cx="5647200" cy="748500"/>
          </a:xfrm>
          <a:prstGeom prst="rect">
            <a:avLst/>
          </a:prstGeom>
          <a:noFill/>
          <a:ln>
            <a:noFill/>
          </a:ln>
        </p:spPr>
        <p:txBody>
          <a:bodyPr anchorCtr="0" anchor="t" bIns="91425" lIns="91425" rIns="91425" tIns="91425">
            <a:noAutofit/>
          </a:bodyPr>
          <a:lstStyle/>
          <a:p>
            <a:pPr lvl="0" rtl="0">
              <a:spcBef>
                <a:spcPts val="0"/>
              </a:spcBef>
              <a:buNone/>
            </a:pPr>
            <a:r>
              <a:rPr lang="de" sz="2400">
                <a:solidFill>
                  <a:srgbClr val="38761D"/>
                </a:solidFill>
                <a:latin typeface="Alfa Slab One"/>
                <a:ea typeface="Alfa Slab One"/>
                <a:cs typeface="Alfa Slab One"/>
                <a:sym typeface="Alfa Slab One"/>
              </a:rPr>
              <a:t>DER ERSTE KUSS</a:t>
            </a:r>
          </a:p>
        </p:txBody>
      </p:sp>
      <p:sp>
        <p:nvSpPr>
          <p:cNvPr id="185" name="Shape 185"/>
          <p:cNvSpPr txBox="1"/>
          <p:nvPr/>
        </p:nvSpPr>
        <p:spPr>
          <a:xfrm>
            <a:off x="728550" y="260375"/>
            <a:ext cx="2034299" cy="504600"/>
          </a:xfrm>
          <a:prstGeom prst="rect">
            <a:avLst/>
          </a:prstGeom>
          <a:noFill/>
          <a:ln>
            <a:noFill/>
          </a:ln>
        </p:spPr>
        <p:txBody>
          <a:bodyPr anchorCtr="0" anchor="t" bIns="91425" lIns="91425" rIns="91425" tIns="91425">
            <a:noAutofit/>
          </a:bodyPr>
          <a:lstStyle/>
          <a:p>
            <a:pPr lvl="0" rtl="0">
              <a:spcBef>
                <a:spcPts val="0"/>
              </a:spcBef>
              <a:buNone/>
            </a:pPr>
            <a:r>
              <a:rPr lang="de" sz="1200">
                <a:solidFill>
                  <a:schemeClr val="dk1"/>
                </a:solidFill>
                <a:latin typeface="Anton"/>
                <a:ea typeface="Anton"/>
                <a:cs typeface="Anton"/>
                <a:sym typeface="Anton"/>
              </a:rPr>
              <a:t>HOCH</a:t>
            </a:r>
            <a:r>
              <a:rPr lang="de" sz="1200">
                <a:solidFill>
                  <a:srgbClr val="38761D"/>
                </a:solidFill>
                <a:latin typeface="Anton"/>
                <a:ea typeface="Anton"/>
                <a:cs typeface="Anton"/>
                <a:sym typeface="Anton"/>
              </a:rPr>
              <a:t>ZEIT</a:t>
            </a:r>
            <a:r>
              <a:rPr lang="de" sz="600">
                <a:solidFill>
                  <a:schemeClr val="dk1"/>
                </a:solidFill>
                <a:latin typeface="Anton"/>
                <a:ea typeface="Anton"/>
                <a:cs typeface="Anton"/>
                <a:sym typeface="Anton"/>
              </a:rPr>
              <a:t>S</a:t>
            </a:r>
            <a:r>
              <a:rPr lang="de" sz="1200">
                <a:solidFill>
                  <a:schemeClr val="dk1"/>
                </a:solidFill>
                <a:latin typeface="Anton"/>
                <a:ea typeface="Anton"/>
                <a:cs typeface="Anton"/>
                <a:sym typeface="Anton"/>
              </a:rPr>
              <a:t>POST</a:t>
            </a:r>
            <a:r>
              <a:rPr lang="de" sz="1200">
                <a:solidFill>
                  <a:srgbClr val="38761D"/>
                </a:solidFill>
                <a:latin typeface="Lobster"/>
                <a:ea typeface="Lobster"/>
                <a:cs typeface="Lobster"/>
                <a:sym typeface="Lobster"/>
              </a:rPr>
              <a:t>aktuell</a:t>
            </a:r>
          </a:p>
        </p:txBody>
      </p:sp>
      <p:pic>
        <p:nvPicPr>
          <p:cNvPr id="186" name="Shape 186"/>
          <p:cNvPicPr preferRelativeResize="0"/>
          <p:nvPr/>
        </p:nvPicPr>
        <p:blipFill rotWithShape="1">
          <a:blip r:embed="rId3">
            <a:alphaModFix/>
          </a:blip>
          <a:srcRect b="57249" l="939" r="22054" t="12072"/>
          <a:stretch/>
        </p:blipFill>
        <p:spPr>
          <a:xfrm>
            <a:off x="4816950" y="0"/>
            <a:ext cx="2742972" cy="1350748"/>
          </a:xfrm>
          <a:prstGeom prst="rect">
            <a:avLst/>
          </a:prstGeom>
          <a:noFill/>
          <a:ln>
            <a:noFill/>
          </a:ln>
        </p:spPr>
      </p:pic>
      <p:sp>
        <p:nvSpPr>
          <p:cNvPr id="187" name="Shape 187"/>
          <p:cNvSpPr/>
          <p:nvPr/>
        </p:nvSpPr>
        <p:spPr>
          <a:xfrm>
            <a:off x="3269850" y="9836425"/>
            <a:ext cx="1020299" cy="456599"/>
          </a:xfrm>
          <a:prstGeom prst="rect">
            <a:avLst/>
          </a:prstGeom>
          <a:solidFill>
            <a:srgbClr val="38761D"/>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de" sz="2400">
                <a:solidFill>
                  <a:srgbClr val="FFFFFF"/>
                </a:solidFill>
                <a:latin typeface="Alfa Slab One"/>
                <a:ea typeface="Alfa Slab One"/>
                <a:cs typeface="Alfa Slab One"/>
                <a:sym typeface="Alfa Slab One"/>
              </a:rPr>
              <a:t>8</a:t>
            </a:r>
          </a:p>
        </p:txBody>
      </p:sp>
      <p:sp>
        <p:nvSpPr>
          <p:cNvPr id="188" name="Shape 188"/>
          <p:cNvSpPr/>
          <p:nvPr/>
        </p:nvSpPr>
        <p:spPr>
          <a:xfrm>
            <a:off x="3783700" y="2769687"/>
            <a:ext cx="17399" cy="66315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pic>
        <p:nvPicPr>
          <p:cNvPr id="189" name="Shape 189"/>
          <p:cNvPicPr preferRelativeResize="0"/>
          <p:nvPr/>
        </p:nvPicPr>
        <p:blipFill>
          <a:blip r:embed="rId4">
            <a:alphaModFix/>
          </a:blip>
          <a:stretch>
            <a:fillRect/>
          </a:stretch>
        </p:blipFill>
        <p:spPr>
          <a:xfrm rot="15">
            <a:off x="728550" y="2769704"/>
            <a:ext cx="2835449" cy="2835414"/>
          </a:xfrm>
          <a:prstGeom prst="rect">
            <a:avLst/>
          </a:prstGeom>
          <a:noFill/>
          <a:ln>
            <a:noFill/>
          </a:ln>
        </p:spPr>
      </p:pic>
      <p:pic>
        <p:nvPicPr>
          <p:cNvPr id="190" name="Shape 190"/>
          <p:cNvPicPr preferRelativeResize="0"/>
          <p:nvPr/>
        </p:nvPicPr>
        <p:blipFill>
          <a:blip r:embed="rId4">
            <a:alphaModFix/>
          </a:blip>
          <a:stretch>
            <a:fillRect/>
          </a:stretch>
        </p:blipFill>
        <p:spPr>
          <a:xfrm rot="15">
            <a:off x="4050875" y="6565778"/>
            <a:ext cx="2835449" cy="2835414"/>
          </a:xfrm>
          <a:prstGeom prst="rect">
            <a:avLst/>
          </a:prstGeom>
          <a:noFill/>
          <a:ln>
            <a:noFill/>
          </a:ln>
        </p:spPr>
      </p:pic>
      <p:sp>
        <p:nvSpPr>
          <p:cNvPr id="191" name="Shape 191"/>
          <p:cNvSpPr txBox="1"/>
          <p:nvPr/>
        </p:nvSpPr>
        <p:spPr>
          <a:xfrm>
            <a:off x="723225" y="5799400"/>
            <a:ext cx="2835300" cy="3601800"/>
          </a:xfrm>
          <a:prstGeom prst="rect">
            <a:avLst/>
          </a:prstGeom>
          <a:noFill/>
          <a:ln>
            <a:noFill/>
          </a:ln>
        </p:spPr>
        <p:txBody>
          <a:bodyPr anchorCtr="0" anchor="t" bIns="91425" lIns="91425" rIns="91425" tIns="91425">
            <a:noAutofit/>
          </a:bodyPr>
          <a:lstStyle/>
          <a:p>
            <a:pPr lvl="0">
              <a:spcBef>
                <a:spcPts val="0"/>
              </a:spcBef>
              <a:buNone/>
            </a:pPr>
            <a:r>
              <a:rPr lang="de"/>
              <a:t>Text</a:t>
            </a:r>
          </a:p>
        </p:txBody>
      </p:sp>
      <p:sp>
        <p:nvSpPr>
          <p:cNvPr id="192" name="Shape 192"/>
          <p:cNvSpPr txBox="1"/>
          <p:nvPr/>
        </p:nvSpPr>
        <p:spPr>
          <a:xfrm>
            <a:off x="4050950" y="2769700"/>
            <a:ext cx="2835300" cy="3601800"/>
          </a:xfrm>
          <a:prstGeom prst="rect">
            <a:avLst/>
          </a:prstGeom>
          <a:noFill/>
          <a:ln>
            <a:noFill/>
          </a:ln>
        </p:spPr>
        <p:txBody>
          <a:bodyPr anchorCtr="0" anchor="t" bIns="91425" lIns="91425" rIns="91425" tIns="91425">
            <a:noAutofit/>
          </a:bodyPr>
          <a:lstStyle/>
          <a:p>
            <a:pPr lvl="0" rtl="0">
              <a:spcBef>
                <a:spcPts val="0"/>
              </a:spcBef>
              <a:buNone/>
            </a:pPr>
            <a:r>
              <a:rPr lang="de"/>
              <a:t>Text</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6" name="Shape 196"/>
        <p:cNvGrpSpPr/>
        <p:nvPr/>
      </p:nvGrpSpPr>
      <p:grpSpPr>
        <a:xfrm>
          <a:off x="0" y="0"/>
          <a:ext cx="0" cy="0"/>
          <a:chOff x="0" y="0"/>
          <a:chExt cx="0" cy="0"/>
        </a:xfrm>
      </p:grpSpPr>
      <p:pic>
        <p:nvPicPr>
          <p:cNvPr id="197" name="Shape 197"/>
          <p:cNvPicPr preferRelativeResize="0"/>
          <p:nvPr/>
        </p:nvPicPr>
        <p:blipFill rotWithShape="1">
          <a:blip r:embed="rId3">
            <a:alphaModFix/>
          </a:blip>
          <a:srcRect b="57249" l="939" r="22054" t="12072"/>
          <a:stretch/>
        </p:blipFill>
        <p:spPr>
          <a:xfrm>
            <a:off x="312887" y="0"/>
            <a:ext cx="2742972" cy="1350748"/>
          </a:xfrm>
          <a:prstGeom prst="rect">
            <a:avLst/>
          </a:prstGeom>
          <a:noFill/>
          <a:ln>
            <a:noFill/>
          </a:ln>
        </p:spPr>
      </p:pic>
      <p:sp>
        <p:nvSpPr>
          <p:cNvPr id="198" name="Shape 198"/>
          <p:cNvSpPr/>
          <p:nvPr/>
        </p:nvSpPr>
        <p:spPr>
          <a:xfrm>
            <a:off x="-75" y="1350750"/>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199" name="Shape 199"/>
          <p:cNvSpPr/>
          <p:nvPr/>
        </p:nvSpPr>
        <p:spPr>
          <a:xfrm>
            <a:off x="0" y="10048525"/>
            <a:ext cx="7559999" cy="32400"/>
          </a:xfrm>
          <a:prstGeom prst="rect">
            <a:avLst/>
          </a:prstGeom>
          <a:solidFill>
            <a:srgbClr val="000000"/>
          </a:solidFill>
          <a:ln>
            <a:noFill/>
          </a:ln>
        </p:spPr>
        <p:txBody>
          <a:bodyPr anchorCtr="0" anchor="ctr" bIns="91425" lIns="91425" rIns="91425" tIns="91425">
            <a:noAutofit/>
          </a:bodyPr>
          <a:lstStyle/>
          <a:p>
            <a:pPr lvl="0">
              <a:spcBef>
                <a:spcPts val="0"/>
              </a:spcBef>
              <a:buNone/>
            </a:pPr>
            <a:r>
              <a:t/>
            </a:r>
            <a:endParaRPr/>
          </a:p>
        </p:txBody>
      </p:sp>
      <p:sp>
        <p:nvSpPr>
          <p:cNvPr id="200" name="Shape 200"/>
          <p:cNvSpPr txBox="1"/>
          <p:nvPr/>
        </p:nvSpPr>
        <p:spPr>
          <a:xfrm>
            <a:off x="4712100" y="260375"/>
            <a:ext cx="2034299" cy="504600"/>
          </a:xfrm>
          <a:prstGeom prst="rect">
            <a:avLst/>
          </a:prstGeom>
          <a:noFill/>
          <a:ln>
            <a:noFill/>
          </a:ln>
        </p:spPr>
        <p:txBody>
          <a:bodyPr anchorCtr="0" anchor="t" bIns="91425" lIns="91425" rIns="91425" tIns="91425">
            <a:noAutofit/>
          </a:bodyPr>
          <a:lstStyle/>
          <a:p>
            <a:pPr lvl="0" rtl="0" algn="r">
              <a:spcBef>
                <a:spcPts val="0"/>
              </a:spcBef>
              <a:buNone/>
            </a:pPr>
            <a:r>
              <a:rPr lang="de" sz="1200">
                <a:solidFill>
                  <a:schemeClr val="dk1"/>
                </a:solidFill>
                <a:latin typeface="Anton"/>
                <a:ea typeface="Anton"/>
                <a:cs typeface="Anton"/>
                <a:sym typeface="Anton"/>
              </a:rPr>
              <a:t>HOCH</a:t>
            </a:r>
            <a:r>
              <a:rPr lang="de" sz="1200">
                <a:solidFill>
                  <a:srgbClr val="38761D"/>
                </a:solidFill>
                <a:latin typeface="Anton"/>
                <a:ea typeface="Anton"/>
                <a:cs typeface="Anton"/>
                <a:sym typeface="Anton"/>
              </a:rPr>
              <a:t>ZEIT</a:t>
            </a:r>
            <a:r>
              <a:rPr lang="de" sz="600">
                <a:solidFill>
                  <a:schemeClr val="dk1"/>
                </a:solidFill>
                <a:latin typeface="Anton"/>
                <a:ea typeface="Anton"/>
                <a:cs typeface="Anton"/>
                <a:sym typeface="Anton"/>
              </a:rPr>
              <a:t>S</a:t>
            </a:r>
            <a:r>
              <a:rPr lang="de" sz="1200">
                <a:solidFill>
                  <a:schemeClr val="dk1"/>
                </a:solidFill>
                <a:latin typeface="Anton"/>
                <a:ea typeface="Anton"/>
                <a:cs typeface="Anton"/>
                <a:sym typeface="Anton"/>
              </a:rPr>
              <a:t>POST</a:t>
            </a:r>
            <a:r>
              <a:rPr lang="de" sz="1200">
                <a:solidFill>
                  <a:srgbClr val="38761D"/>
                </a:solidFill>
                <a:latin typeface="Lobster"/>
                <a:ea typeface="Lobster"/>
                <a:cs typeface="Lobster"/>
                <a:sym typeface="Lobster"/>
              </a:rPr>
              <a:t>aktuell</a:t>
            </a:r>
          </a:p>
        </p:txBody>
      </p:sp>
      <p:sp>
        <p:nvSpPr>
          <p:cNvPr id="201" name="Shape 201"/>
          <p:cNvSpPr txBox="1"/>
          <p:nvPr/>
        </p:nvSpPr>
        <p:spPr>
          <a:xfrm>
            <a:off x="667225" y="1611125"/>
            <a:ext cx="5647200" cy="748500"/>
          </a:xfrm>
          <a:prstGeom prst="rect">
            <a:avLst/>
          </a:prstGeom>
          <a:noFill/>
          <a:ln>
            <a:noFill/>
          </a:ln>
        </p:spPr>
        <p:txBody>
          <a:bodyPr anchorCtr="0" anchor="t" bIns="91425" lIns="91425" rIns="91425" tIns="91425">
            <a:noAutofit/>
          </a:bodyPr>
          <a:lstStyle/>
          <a:p>
            <a:pPr lvl="0" rtl="0">
              <a:spcBef>
                <a:spcPts val="0"/>
              </a:spcBef>
              <a:buNone/>
            </a:pPr>
            <a:r>
              <a:rPr lang="de" sz="2400">
                <a:solidFill>
                  <a:srgbClr val="38761D"/>
                </a:solidFill>
                <a:latin typeface="Alfa Slab One"/>
                <a:ea typeface="Alfa Slab One"/>
                <a:cs typeface="Alfa Slab One"/>
                <a:sym typeface="Alfa Slab One"/>
              </a:rPr>
              <a:t>DER NACHWUCHS</a:t>
            </a:r>
          </a:p>
        </p:txBody>
      </p:sp>
      <p:sp>
        <p:nvSpPr>
          <p:cNvPr id="202" name="Shape 202"/>
          <p:cNvSpPr/>
          <p:nvPr/>
        </p:nvSpPr>
        <p:spPr>
          <a:xfrm>
            <a:off x="3269850" y="9836425"/>
            <a:ext cx="1020299" cy="456599"/>
          </a:xfrm>
          <a:prstGeom prst="rect">
            <a:avLst/>
          </a:prstGeom>
          <a:solidFill>
            <a:srgbClr val="38761D"/>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de" sz="2400">
                <a:solidFill>
                  <a:srgbClr val="FFFFFF"/>
                </a:solidFill>
                <a:latin typeface="Alfa Slab One"/>
                <a:ea typeface="Alfa Slab One"/>
                <a:cs typeface="Alfa Slab One"/>
                <a:sym typeface="Alfa Slab One"/>
              </a:rPr>
              <a:t>9</a:t>
            </a:r>
          </a:p>
        </p:txBody>
      </p:sp>
      <p:pic>
        <p:nvPicPr>
          <p:cNvPr id="203" name="Shape 203"/>
          <p:cNvPicPr preferRelativeResize="0"/>
          <p:nvPr/>
        </p:nvPicPr>
        <p:blipFill>
          <a:blip r:embed="rId4">
            <a:alphaModFix/>
          </a:blip>
          <a:stretch>
            <a:fillRect/>
          </a:stretch>
        </p:blipFill>
        <p:spPr>
          <a:xfrm rot="18">
            <a:off x="739299" y="2359632"/>
            <a:ext cx="2354198" cy="2354164"/>
          </a:xfrm>
          <a:prstGeom prst="rect">
            <a:avLst/>
          </a:prstGeom>
          <a:noFill/>
          <a:ln>
            <a:noFill/>
          </a:ln>
        </p:spPr>
      </p:pic>
      <p:sp>
        <p:nvSpPr>
          <p:cNvPr id="204" name="Shape 204"/>
          <p:cNvSpPr txBox="1"/>
          <p:nvPr/>
        </p:nvSpPr>
        <p:spPr>
          <a:xfrm>
            <a:off x="739300" y="5506425"/>
            <a:ext cx="6099299" cy="3909299"/>
          </a:xfrm>
          <a:prstGeom prst="rect">
            <a:avLst/>
          </a:prstGeom>
          <a:noFill/>
          <a:ln>
            <a:noFill/>
          </a:ln>
        </p:spPr>
        <p:txBody>
          <a:bodyPr anchorCtr="0" anchor="t" bIns="91425" lIns="91425" rIns="91425" tIns="91425">
            <a:noAutofit/>
          </a:bodyPr>
          <a:lstStyle/>
          <a:p>
            <a:pPr lvl="0">
              <a:spcBef>
                <a:spcPts val="0"/>
              </a:spcBef>
              <a:buNone/>
            </a:pPr>
            <a:r>
              <a:rPr lang="de"/>
              <a:t>Text</a:t>
            </a:r>
          </a:p>
        </p:txBody>
      </p:sp>
      <p:pic>
        <p:nvPicPr>
          <p:cNvPr id="205" name="Shape 205"/>
          <p:cNvPicPr preferRelativeResize="0"/>
          <p:nvPr/>
        </p:nvPicPr>
        <p:blipFill>
          <a:blip r:embed="rId4">
            <a:alphaModFix/>
          </a:blip>
          <a:stretch>
            <a:fillRect/>
          </a:stretch>
        </p:blipFill>
        <p:spPr>
          <a:xfrm rot="18">
            <a:off x="2611849" y="2922382"/>
            <a:ext cx="2354198" cy="2354164"/>
          </a:xfrm>
          <a:prstGeom prst="rect">
            <a:avLst/>
          </a:prstGeom>
          <a:noFill/>
          <a:ln>
            <a:noFill/>
          </a:ln>
        </p:spPr>
      </p:pic>
      <p:pic>
        <p:nvPicPr>
          <p:cNvPr id="206" name="Shape 206"/>
          <p:cNvPicPr preferRelativeResize="0"/>
          <p:nvPr/>
        </p:nvPicPr>
        <p:blipFill>
          <a:blip r:embed="rId4">
            <a:alphaModFix/>
          </a:blip>
          <a:stretch>
            <a:fillRect/>
          </a:stretch>
        </p:blipFill>
        <p:spPr>
          <a:xfrm rot="18">
            <a:off x="4484399" y="2225057"/>
            <a:ext cx="2354198" cy="2354164"/>
          </a:xfrm>
          <a:prstGeom prst="rect">
            <a:avLst/>
          </a:prstGeom>
          <a:noFill/>
          <a:ln>
            <a:noFill/>
          </a:ln>
        </p:spPr>
      </p:pic>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