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Lst>
  <p:sldSz cy="10692000" cx="7560000"/>
  <p:notesSz cx="6858000" cy="9144000"/>
  <p:embeddedFontLst>
    <p:embeddedFont>
      <p:font typeface="Alfa Slab One"/>
      <p:regular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AlfaSlabOne-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4f74fbc429_0_36: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g4f74fbc429_0_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p1: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3: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 name="Google Shape;13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4: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 name="Google Shape;14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4f74fbc429_0_0: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g4f74fbc429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p5: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3" name="Google Shape;18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a:noFill/>
          <a:ln>
            <a:noFill/>
          </a:ln>
        </p:spPr>
        <p:txBody>
          <a:bodyPr anchorCtr="0" anchor="t" bIns="91425" lIns="91425" spcFirstLastPara="1" rIns="91425" wrap="square" tIns="91425"/>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257711" y="1547777"/>
            <a:ext cx="7044600" cy="42669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5200"/>
              <a:buFont typeface="Arial"/>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56" name="Google Shape;56;p14"/>
          <p:cNvSpPr txBox="1"/>
          <p:nvPr>
            <p:ph idx="1" type="subTitle"/>
          </p:nvPr>
        </p:nvSpPr>
        <p:spPr>
          <a:xfrm>
            <a:off x="257704" y="5891409"/>
            <a:ext cx="7044600" cy="16476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SzPts val="2800"/>
              <a:buFont typeface="Arial"/>
              <a:buNone/>
              <a:defRPr sz="2800"/>
            </a:lvl1pPr>
            <a:lvl2pPr lvl="1" rtl="0" algn="ctr">
              <a:lnSpc>
                <a:spcPct val="100000"/>
              </a:lnSpc>
              <a:spcBef>
                <a:spcPts val="0"/>
              </a:spcBef>
              <a:spcAft>
                <a:spcPts val="0"/>
              </a:spcAft>
              <a:buSzPts val="2800"/>
              <a:buFont typeface="Arial"/>
              <a:buNone/>
              <a:defRPr sz="2800"/>
            </a:lvl2pPr>
            <a:lvl3pPr lvl="2" rtl="0" algn="ctr">
              <a:lnSpc>
                <a:spcPct val="100000"/>
              </a:lnSpc>
              <a:spcBef>
                <a:spcPts val="0"/>
              </a:spcBef>
              <a:spcAft>
                <a:spcPts val="0"/>
              </a:spcAft>
              <a:buSzPts val="2800"/>
              <a:buFont typeface="Arial"/>
              <a:buNone/>
              <a:defRPr sz="2800"/>
            </a:lvl3pPr>
            <a:lvl4pPr lvl="3" rtl="0" algn="ctr">
              <a:lnSpc>
                <a:spcPct val="100000"/>
              </a:lnSpc>
              <a:spcBef>
                <a:spcPts val="0"/>
              </a:spcBef>
              <a:spcAft>
                <a:spcPts val="0"/>
              </a:spcAft>
              <a:buSzPts val="2800"/>
              <a:buFont typeface="Arial"/>
              <a:buNone/>
              <a:defRPr sz="2800"/>
            </a:lvl4pPr>
            <a:lvl5pPr lvl="4" rtl="0" algn="ctr">
              <a:lnSpc>
                <a:spcPct val="100000"/>
              </a:lnSpc>
              <a:spcBef>
                <a:spcPts val="0"/>
              </a:spcBef>
              <a:spcAft>
                <a:spcPts val="0"/>
              </a:spcAft>
              <a:buSzPts val="2800"/>
              <a:buFont typeface="Arial"/>
              <a:buNone/>
              <a:defRPr sz="2800"/>
            </a:lvl5pPr>
            <a:lvl6pPr lvl="5" rtl="0" algn="ctr">
              <a:lnSpc>
                <a:spcPct val="100000"/>
              </a:lnSpc>
              <a:spcBef>
                <a:spcPts val="0"/>
              </a:spcBef>
              <a:spcAft>
                <a:spcPts val="0"/>
              </a:spcAft>
              <a:buSzPts val="2800"/>
              <a:buFont typeface="Arial"/>
              <a:buNone/>
              <a:defRPr sz="2800"/>
            </a:lvl6pPr>
            <a:lvl7pPr lvl="6" rtl="0" algn="ctr">
              <a:lnSpc>
                <a:spcPct val="100000"/>
              </a:lnSpc>
              <a:spcBef>
                <a:spcPts val="0"/>
              </a:spcBef>
              <a:spcAft>
                <a:spcPts val="0"/>
              </a:spcAft>
              <a:buSzPts val="2800"/>
              <a:buFont typeface="Arial"/>
              <a:buNone/>
              <a:defRPr sz="2800"/>
            </a:lvl7pPr>
            <a:lvl8pPr lvl="7" rtl="0" algn="ctr">
              <a:lnSpc>
                <a:spcPct val="100000"/>
              </a:lnSpc>
              <a:spcBef>
                <a:spcPts val="0"/>
              </a:spcBef>
              <a:spcAft>
                <a:spcPts val="0"/>
              </a:spcAft>
              <a:buSzPts val="2800"/>
              <a:buFont typeface="Arial"/>
              <a:buNone/>
              <a:defRPr sz="2800"/>
            </a:lvl8pPr>
            <a:lvl9pPr lvl="8" rtl="0" algn="ctr">
              <a:lnSpc>
                <a:spcPct val="100000"/>
              </a:lnSpc>
              <a:spcBef>
                <a:spcPts val="0"/>
              </a:spcBef>
              <a:spcAft>
                <a:spcPts val="0"/>
              </a:spcAft>
              <a:buSzPts val="2800"/>
              <a:buFont typeface="Arial"/>
              <a:buNone/>
              <a:defRPr sz="2800"/>
            </a:lvl9pPr>
          </a:lstStyle>
          <a:p/>
        </p:txBody>
      </p:sp>
      <p:sp>
        <p:nvSpPr>
          <p:cNvPr id="57" name="Google Shape;57;p1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257704" y="4471058"/>
            <a:ext cx="7044600" cy="1749900"/>
          </a:xfrm>
          <a:prstGeom prst="rect">
            <a:avLst/>
          </a:prstGeom>
          <a:noFill/>
          <a:ln>
            <a:noFill/>
          </a:ln>
        </p:spPr>
        <p:txBody>
          <a:bodyPr anchorCtr="0" anchor="ctr" bIns="91425" lIns="91425" spcFirstLastPara="1" rIns="91425" wrap="square" tIns="91425"/>
          <a:lstStyle>
            <a:lvl1pPr lvl="0" rtl="0" algn="ctr">
              <a:lnSpc>
                <a:spcPct val="100000"/>
              </a:lnSpc>
              <a:spcBef>
                <a:spcPts val="0"/>
              </a:spcBef>
              <a:spcAft>
                <a:spcPts val="0"/>
              </a:spcAft>
              <a:buSzPts val="3600"/>
              <a:buFont typeface="Arial"/>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60" name="Google Shape;60;p15"/>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3" name="Google Shape;63;p16"/>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800"/>
              <a:buFont typeface="Arial"/>
              <a:buNone/>
              <a:defRPr/>
            </a:lvl1pPr>
            <a:lvl2pPr indent="-228600" lvl="1" marL="914400" rtl="0" algn="l">
              <a:lnSpc>
                <a:spcPct val="115000"/>
              </a:lnSpc>
              <a:spcBef>
                <a:spcPts val="1600"/>
              </a:spcBef>
              <a:spcAft>
                <a:spcPts val="0"/>
              </a:spcAft>
              <a:buSzPts val="1400"/>
              <a:buFont typeface="Arial"/>
              <a:buNone/>
              <a:defRPr/>
            </a:lvl2pPr>
            <a:lvl3pPr indent="-228600" lvl="2" marL="1371600" rtl="0" algn="l">
              <a:lnSpc>
                <a:spcPct val="115000"/>
              </a:lnSpc>
              <a:spcBef>
                <a:spcPts val="1600"/>
              </a:spcBef>
              <a:spcAft>
                <a:spcPts val="0"/>
              </a:spcAft>
              <a:buSzPts val="1400"/>
              <a:buFont typeface="Arial"/>
              <a:buNone/>
              <a:defRPr/>
            </a:lvl3pPr>
            <a:lvl4pPr indent="-228600" lvl="3" marL="1828800" rtl="0" algn="l">
              <a:lnSpc>
                <a:spcPct val="115000"/>
              </a:lnSpc>
              <a:spcBef>
                <a:spcPts val="1600"/>
              </a:spcBef>
              <a:spcAft>
                <a:spcPts val="0"/>
              </a:spcAft>
              <a:buSzPts val="1400"/>
              <a:buFont typeface="Arial"/>
              <a:buNone/>
              <a:defRPr/>
            </a:lvl4pPr>
            <a:lvl5pPr indent="-228600" lvl="4" marL="2286000" rtl="0" algn="l">
              <a:lnSpc>
                <a:spcPct val="115000"/>
              </a:lnSpc>
              <a:spcBef>
                <a:spcPts val="1600"/>
              </a:spcBef>
              <a:spcAft>
                <a:spcPts val="0"/>
              </a:spcAft>
              <a:buSzPts val="1400"/>
              <a:buFont typeface="Arial"/>
              <a:buNone/>
              <a:defRPr/>
            </a:lvl5pPr>
            <a:lvl6pPr indent="-228600" lvl="5" marL="2743200" rtl="0" algn="l">
              <a:lnSpc>
                <a:spcPct val="115000"/>
              </a:lnSpc>
              <a:spcBef>
                <a:spcPts val="1600"/>
              </a:spcBef>
              <a:spcAft>
                <a:spcPts val="0"/>
              </a:spcAft>
              <a:buSzPts val="1400"/>
              <a:buFont typeface="Arial"/>
              <a:buNone/>
              <a:defRPr/>
            </a:lvl6pPr>
            <a:lvl7pPr indent="-228600" lvl="6" marL="3200400" rtl="0" algn="l">
              <a:lnSpc>
                <a:spcPct val="115000"/>
              </a:lnSpc>
              <a:spcBef>
                <a:spcPts val="1600"/>
              </a:spcBef>
              <a:spcAft>
                <a:spcPts val="0"/>
              </a:spcAft>
              <a:buSzPts val="1400"/>
              <a:buFont typeface="Arial"/>
              <a:buNone/>
              <a:defRPr/>
            </a:lvl7pPr>
            <a:lvl8pPr indent="-228600" lvl="7" marL="3657600" rtl="0" algn="l">
              <a:lnSpc>
                <a:spcPct val="115000"/>
              </a:lnSpc>
              <a:spcBef>
                <a:spcPts val="1600"/>
              </a:spcBef>
              <a:spcAft>
                <a:spcPts val="0"/>
              </a:spcAft>
              <a:buSzPts val="1400"/>
              <a:buFont typeface="Arial"/>
              <a:buNone/>
              <a:defRPr/>
            </a:lvl8pPr>
            <a:lvl9pPr indent="-228600" lvl="8" marL="4114800" rtl="0" algn="l">
              <a:lnSpc>
                <a:spcPct val="115000"/>
              </a:lnSpc>
              <a:spcBef>
                <a:spcPts val="1600"/>
              </a:spcBef>
              <a:spcAft>
                <a:spcPts val="1600"/>
              </a:spcAft>
              <a:buSzPts val="1400"/>
              <a:buFont typeface="Arial"/>
              <a:buNone/>
              <a:defRPr/>
            </a:lvl9pPr>
          </a:lstStyle>
          <a:p/>
        </p:txBody>
      </p:sp>
      <p:sp>
        <p:nvSpPr>
          <p:cNvPr id="64" name="Google Shape;64;p16"/>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7" name="Google Shape;67;p17"/>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400"/>
              <a:buFont typeface="Arial"/>
              <a:buNone/>
              <a:defRPr sz="14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68" name="Google Shape;68;p17"/>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400"/>
              <a:buFont typeface="Arial"/>
              <a:buNone/>
              <a:defRPr sz="14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69" name="Google Shape;69;p17"/>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2" name="Google Shape;72;p18"/>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73" name="Shape 73"/>
        <p:cNvGrpSpPr/>
        <p:nvPr/>
      </p:nvGrpSpPr>
      <p:grpSpPr>
        <a:xfrm>
          <a:off x="0" y="0"/>
          <a:ext cx="0" cy="0"/>
          <a:chOff x="0" y="0"/>
          <a:chExt cx="0" cy="0"/>
        </a:xfrm>
      </p:grpSpPr>
      <p:sp>
        <p:nvSpPr>
          <p:cNvPr id="74" name="Google Shape;74;p19"/>
          <p:cNvSpPr txBox="1"/>
          <p:nvPr>
            <p:ph type="title"/>
          </p:nvPr>
        </p:nvSpPr>
        <p:spPr>
          <a:xfrm>
            <a:off x="257704" y="1154948"/>
            <a:ext cx="2321700" cy="1570800"/>
          </a:xfrm>
          <a:prstGeom prst="rect">
            <a:avLst/>
          </a:prstGeom>
          <a:noFill/>
          <a:ln>
            <a:noFill/>
          </a:ln>
        </p:spPr>
        <p:txBody>
          <a:bodyPr anchorCtr="0" anchor="b" bIns="91425" lIns="91425" spcFirstLastPara="1" rIns="91425" wrap="square" tIns="91425"/>
          <a:lstStyle>
            <a:lvl1pPr lvl="0" rtl="0" algn="l">
              <a:lnSpc>
                <a:spcPct val="100000"/>
              </a:lnSpc>
              <a:spcBef>
                <a:spcPts val="0"/>
              </a:spcBef>
              <a:spcAft>
                <a:spcPts val="0"/>
              </a:spcAft>
              <a:buSzPts val="2400"/>
              <a:buFont typeface="Arial"/>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5" name="Google Shape;75;p19"/>
          <p:cNvSpPr txBox="1"/>
          <p:nvPr>
            <p:ph idx="1" type="body"/>
          </p:nvPr>
        </p:nvSpPr>
        <p:spPr>
          <a:xfrm>
            <a:off x="257704" y="2888617"/>
            <a:ext cx="2321700" cy="66090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200"/>
              <a:buFont typeface="Arial"/>
              <a:buNone/>
              <a:defRPr sz="12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76" name="Google Shape;76;p19"/>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77" name="Shape 77"/>
        <p:cNvGrpSpPr/>
        <p:nvPr/>
      </p:nvGrpSpPr>
      <p:grpSpPr>
        <a:xfrm>
          <a:off x="0" y="0"/>
          <a:ext cx="0" cy="0"/>
          <a:chOff x="0" y="0"/>
          <a:chExt cx="0" cy="0"/>
        </a:xfrm>
      </p:grpSpPr>
      <p:sp>
        <p:nvSpPr>
          <p:cNvPr id="78" name="Google Shape;78;p20"/>
          <p:cNvSpPr txBox="1"/>
          <p:nvPr>
            <p:ph type="title"/>
          </p:nvPr>
        </p:nvSpPr>
        <p:spPr>
          <a:xfrm>
            <a:off x="405324" y="935744"/>
            <a:ext cx="5264700" cy="8503800"/>
          </a:xfrm>
          <a:prstGeom prst="rect">
            <a:avLst/>
          </a:prstGeom>
          <a:noFill/>
          <a:ln>
            <a:noFill/>
          </a:ln>
        </p:spPr>
        <p:txBody>
          <a:bodyPr anchorCtr="0" anchor="ctr" bIns="91425" lIns="91425" spcFirstLastPara="1" rIns="91425" wrap="square" tIns="91425"/>
          <a:lstStyle>
            <a:lvl1pPr lvl="0" rtl="0" algn="l">
              <a:lnSpc>
                <a:spcPct val="100000"/>
              </a:lnSpc>
              <a:spcBef>
                <a:spcPts val="0"/>
              </a:spcBef>
              <a:spcAft>
                <a:spcPts val="0"/>
              </a:spcAft>
              <a:buSzPts val="4800"/>
              <a:buFont typeface="Arial"/>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79" name="Google Shape;79;p20"/>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80" name="Shape 80"/>
        <p:cNvGrpSpPr/>
        <p:nvPr/>
      </p:nvGrpSpPr>
      <p:grpSpPr>
        <a:xfrm>
          <a:off x="0" y="0"/>
          <a:ext cx="0" cy="0"/>
          <a:chOff x="0" y="0"/>
          <a:chExt cx="0" cy="0"/>
        </a:xfrm>
      </p:grpSpPr>
      <p:sp>
        <p:nvSpPr>
          <p:cNvPr id="81" name="Google Shape;81;p21"/>
          <p:cNvSpPr/>
          <p:nvPr/>
        </p:nvSpPr>
        <p:spPr>
          <a:xfrm>
            <a:off x="3780000" y="-259"/>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21"/>
          <p:cNvSpPr txBox="1"/>
          <p:nvPr>
            <p:ph type="title"/>
          </p:nvPr>
        </p:nvSpPr>
        <p:spPr>
          <a:xfrm>
            <a:off x="219507" y="2563450"/>
            <a:ext cx="3344400" cy="30813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4200"/>
              <a:buFont typeface="Arial"/>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3" name="Google Shape;83;p21"/>
          <p:cNvSpPr txBox="1"/>
          <p:nvPr>
            <p:ph idx="1" type="subTitle"/>
          </p:nvPr>
        </p:nvSpPr>
        <p:spPr>
          <a:xfrm>
            <a:off x="219507" y="5826864"/>
            <a:ext cx="3344400" cy="25674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SzPts val="2100"/>
              <a:buFont typeface="Arial"/>
              <a:buNone/>
              <a:defRPr sz="2100"/>
            </a:lvl1pPr>
            <a:lvl2pPr lvl="1" rtl="0" algn="ctr">
              <a:lnSpc>
                <a:spcPct val="100000"/>
              </a:lnSpc>
              <a:spcBef>
                <a:spcPts val="0"/>
              </a:spcBef>
              <a:spcAft>
                <a:spcPts val="0"/>
              </a:spcAft>
              <a:buSzPts val="2100"/>
              <a:buFont typeface="Arial"/>
              <a:buNone/>
              <a:defRPr sz="2100"/>
            </a:lvl2pPr>
            <a:lvl3pPr lvl="2" rtl="0" algn="ctr">
              <a:lnSpc>
                <a:spcPct val="100000"/>
              </a:lnSpc>
              <a:spcBef>
                <a:spcPts val="0"/>
              </a:spcBef>
              <a:spcAft>
                <a:spcPts val="0"/>
              </a:spcAft>
              <a:buSzPts val="2100"/>
              <a:buFont typeface="Arial"/>
              <a:buNone/>
              <a:defRPr sz="2100"/>
            </a:lvl3pPr>
            <a:lvl4pPr lvl="3" rtl="0" algn="ctr">
              <a:lnSpc>
                <a:spcPct val="100000"/>
              </a:lnSpc>
              <a:spcBef>
                <a:spcPts val="0"/>
              </a:spcBef>
              <a:spcAft>
                <a:spcPts val="0"/>
              </a:spcAft>
              <a:buSzPts val="2100"/>
              <a:buFont typeface="Arial"/>
              <a:buNone/>
              <a:defRPr sz="2100"/>
            </a:lvl4pPr>
            <a:lvl5pPr lvl="4" rtl="0" algn="ctr">
              <a:lnSpc>
                <a:spcPct val="100000"/>
              </a:lnSpc>
              <a:spcBef>
                <a:spcPts val="0"/>
              </a:spcBef>
              <a:spcAft>
                <a:spcPts val="0"/>
              </a:spcAft>
              <a:buSzPts val="2100"/>
              <a:buFont typeface="Arial"/>
              <a:buNone/>
              <a:defRPr sz="2100"/>
            </a:lvl5pPr>
            <a:lvl6pPr lvl="5" rtl="0" algn="ctr">
              <a:lnSpc>
                <a:spcPct val="100000"/>
              </a:lnSpc>
              <a:spcBef>
                <a:spcPts val="0"/>
              </a:spcBef>
              <a:spcAft>
                <a:spcPts val="0"/>
              </a:spcAft>
              <a:buSzPts val="2100"/>
              <a:buFont typeface="Arial"/>
              <a:buNone/>
              <a:defRPr sz="2100"/>
            </a:lvl6pPr>
            <a:lvl7pPr lvl="6" rtl="0" algn="ctr">
              <a:lnSpc>
                <a:spcPct val="100000"/>
              </a:lnSpc>
              <a:spcBef>
                <a:spcPts val="0"/>
              </a:spcBef>
              <a:spcAft>
                <a:spcPts val="0"/>
              </a:spcAft>
              <a:buSzPts val="2100"/>
              <a:buFont typeface="Arial"/>
              <a:buNone/>
              <a:defRPr sz="2100"/>
            </a:lvl7pPr>
            <a:lvl8pPr lvl="7" rtl="0" algn="ctr">
              <a:lnSpc>
                <a:spcPct val="100000"/>
              </a:lnSpc>
              <a:spcBef>
                <a:spcPts val="0"/>
              </a:spcBef>
              <a:spcAft>
                <a:spcPts val="0"/>
              </a:spcAft>
              <a:buSzPts val="2100"/>
              <a:buFont typeface="Arial"/>
              <a:buNone/>
              <a:defRPr sz="2100"/>
            </a:lvl8pPr>
            <a:lvl9pPr lvl="8" rtl="0" algn="ctr">
              <a:lnSpc>
                <a:spcPct val="100000"/>
              </a:lnSpc>
              <a:spcBef>
                <a:spcPts val="0"/>
              </a:spcBef>
              <a:spcAft>
                <a:spcPts val="0"/>
              </a:spcAft>
              <a:buSzPts val="2100"/>
              <a:buFont typeface="Arial"/>
              <a:buNone/>
              <a:defRPr sz="2100"/>
            </a:lvl9pPr>
          </a:lstStyle>
          <a:p/>
        </p:txBody>
      </p:sp>
      <p:sp>
        <p:nvSpPr>
          <p:cNvPr id="84" name="Google Shape;84;p21"/>
          <p:cNvSpPr txBox="1"/>
          <p:nvPr>
            <p:ph idx="2" type="body"/>
          </p:nvPr>
        </p:nvSpPr>
        <p:spPr>
          <a:xfrm>
            <a:off x="4083838" y="1505163"/>
            <a:ext cx="3172200" cy="7681200"/>
          </a:xfrm>
          <a:prstGeom prst="rect">
            <a:avLst/>
          </a:prstGeom>
          <a:noFill/>
          <a:ln>
            <a:noFill/>
          </a:ln>
        </p:spPr>
        <p:txBody>
          <a:bodyPr anchorCtr="0" anchor="ctr" bIns="91425" lIns="91425" spcFirstLastPara="1" rIns="91425" wrap="square" tIns="91425"/>
          <a:lstStyle>
            <a:lvl1pPr indent="-228600" lvl="0" marL="457200" rtl="0" algn="l">
              <a:lnSpc>
                <a:spcPct val="115000"/>
              </a:lnSpc>
              <a:spcBef>
                <a:spcPts val="0"/>
              </a:spcBef>
              <a:spcAft>
                <a:spcPts val="0"/>
              </a:spcAft>
              <a:buSzPts val="1800"/>
              <a:buFont typeface="Arial"/>
              <a:buNone/>
              <a:defRPr/>
            </a:lvl1pPr>
            <a:lvl2pPr indent="-228600" lvl="1" marL="914400" rtl="0" algn="l">
              <a:lnSpc>
                <a:spcPct val="115000"/>
              </a:lnSpc>
              <a:spcBef>
                <a:spcPts val="1600"/>
              </a:spcBef>
              <a:spcAft>
                <a:spcPts val="0"/>
              </a:spcAft>
              <a:buSzPts val="1400"/>
              <a:buFont typeface="Arial"/>
              <a:buNone/>
              <a:defRPr/>
            </a:lvl2pPr>
            <a:lvl3pPr indent="-228600" lvl="2" marL="1371600" rtl="0" algn="l">
              <a:lnSpc>
                <a:spcPct val="115000"/>
              </a:lnSpc>
              <a:spcBef>
                <a:spcPts val="1600"/>
              </a:spcBef>
              <a:spcAft>
                <a:spcPts val="0"/>
              </a:spcAft>
              <a:buSzPts val="1400"/>
              <a:buFont typeface="Arial"/>
              <a:buNone/>
              <a:defRPr/>
            </a:lvl3pPr>
            <a:lvl4pPr indent="-228600" lvl="3" marL="1828800" rtl="0" algn="l">
              <a:lnSpc>
                <a:spcPct val="115000"/>
              </a:lnSpc>
              <a:spcBef>
                <a:spcPts val="1600"/>
              </a:spcBef>
              <a:spcAft>
                <a:spcPts val="0"/>
              </a:spcAft>
              <a:buSzPts val="1400"/>
              <a:buFont typeface="Arial"/>
              <a:buNone/>
              <a:defRPr/>
            </a:lvl4pPr>
            <a:lvl5pPr indent="-228600" lvl="4" marL="2286000" rtl="0" algn="l">
              <a:lnSpc>
                <a:spcPct val="115000"/>
              </a:lnSpc>
              <a:spcBef>
                <a:spcPts val="1600"/>
              </a:spcBef>
              <a:spcAft>
                <a:spcPts val="0"/>
              </a:spcAft>
              <a:buSzPts val="1400"/>
              <a:buFont typeface="Arial"/>
              <a:buNone/>
              <a:defRPr/>
            </a:lvl5pPr>
            <a:lvl6pPr indent="-228600" lvl="5" marL="2743200" rtl="0" algn="l">
              <a:lnSpc>
                <a:spcPct val="115000"/>
              </a:lnSpc>
              <a:spcBef>
                <a:spcPts val="1600"/>
              </a:spcBef>
              <a:spcAft>
                <a:spcPts val="0"/>
              </a:spcAft>
              <a:buSzPts val="1400"/>
              <a:buFont typeface="Arial"/>
              <a:buNone/>
              <a:defRPr/>
            </a:lvl6pPr>
            <a:lvl7pPr indent="-228600" lvl="6" marL="3200400" rtl="0" algn="l">
              <a:lnSpc>
                <a:spcPct val="115000"/>
              </a:lnSpc>
              <a:spcBef>
                <a:spcPts val="1600"/>
              </a:spcBef>
              <a:spcAft>
                <a:spcPts val="0"/>
              </a:spcAft>
              <a:buSzPts val="1400"/>
              <a:buFont typeface="Arial"/>
              <a:buNone/>
              <a:defRPr/>
            </a:lvl7pPr>
            <a:lvl8pPr indent="-228600" lvl="7" marL="3657600" rtl="0" algn="l">
              <a:lnSpc>
                <a:spcPct val="115000"/>
              </a:lnSpc>
              <a:spcBef>
                <a:spcPts val="1600"/>
              </a:spcBef>
              <a:spcAft>
                <a:spcPts val="0"/>
              </a:spcAft>
              <a:buSzPts val="1400"/>
              <a:buFont typeface="Arial"/>
              <a:buNone/>
              <a:defRPr/>
            </a:lvl8pPr>
            <a:lvl9pPr indent="-228600" lvl="8" marL="4114800" rtl="0" algn="l">
              <a:lnSpc>
                <a:spcPct val="115000"/>
              </a:lnSpc>
              <a:spcBef>
                <a:spcPts val="1600"/>
              </a:spcBef>
              <a:spcAft>
                <a:spcPts val="1600"/>
              </a:spcAft>
              <a:buSzPts val="1400"/>
              <a:buFont typeface="Arial"/>
              <a:buNone/>
              <a:defRPr/>
            </a:lvl9pPr>
          </a:lstStyle>
          <a:p/>
        </p:txBody>
      </p:sp>
      <p:sp>
        <p:nvSpPr>
          <p:cNvPr id="85" name="Google Shape;85;p2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3" name="Shape 13"/>
        <p:cNvGrpSpPr/>
        <p:nvPr/>
      </p:nvGrpSpPr>
      <p:grpSpPr>
        <a:xfrm>
          <a:off x="0" y="0"/>
          <a:ext cx="0" cy="0"/>
          <a:chOff x="0" y="0"/>
          <a:chExt cx="0" cy="0"/>
        </a:xfrm>
      </p:grpSpPr>
      <p:sp>
        <p:nvSpPr>
          <p:cNvPr id="14" name="Google Shape;14;p3"/>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3"/>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86" name="Shape 86"/>
        <p:cNvGrpSpPr/>
        <p:nvPr/>
      </p:nvGrpSpPr>
      <p:grpSpPr>
        <a:xfrm>
          <a:off x="0" y="0"/>
          <a:ext cx="0" cy="0"/>
          <a:chOff x="0" y="0"/>
          <a:chExt cx="0" cy="0"/>
        </a:xfrm>
      </p:grpSpPr>
      <p:sp>
        <p:nvSpPr>
          <p:cNvPr id="87" name="Google Shape;87;p22"/>
          <p:cNvSpPr txBox="1"/>
          <p:nvPr>
            <p:ph idx="1" type="body"/>
          </p:nvPr>
        </p:nvSpPr>
        <p:spPr>
          <a:xfrm>
            <a:off x="257704" y="8794266"/>
            <a:ext cx="4959600" cy="1257900"/>
          </a:xfrm>
          <a:prstGeom prst="rect">
            <a:avLst/>
          </a:prstGeom>
          <a:noFill/>
          <a:ln>
            <a:noFill/>
          </a:ln>
        </p:spPr>
        <p:txBody>
          <a:bodyPr anchorCtr="0" anchor="ctr" bIns="91425" lIns="91425" spcFirstLastPara="1" rIns="91425" wrap="square" tIns="91425"/>
          <a:lstStyle>
            <a:lvl1pPr indent="-228600" lvl="0" marL="457200" rtl="0" algn="l">
              <a:lnSpc>
                <a:spcPct val="100000"/>
              </a:lnSpc>
              <a:spcBef>
                <a:spcPts val="0"/>
              </a:spcBef>
              <a:spcAft>
                <a:spcPts val="0"/>
              </a:spcAft>
              <a:buSzPts val="1800"/>
              <a:buFont typeface="Arial"/>
              <a:buNone/>
              <a:defRPr/>
            </a:lvl1pPr>
            <a:lvl2pPr indent="-228600" lvl="1" marL="914400" rtl="0" algn="l">
              <a:lnSpc>
                <a:spcPct val="115000"/>
              </a:lnSpc>
              <a:spcBef>
                <a:spcPts val="0"/>
              </a:spcBef>
              <a:spcAft>
                <a:spcPts val="0"/>
              </a:spcAft>
              <a:buSzPts val="1800"/>
              <a:buNone/>
              <a:defRPr/>
            </a:lvl2pPr>
            <a:lvl3pPr indent="-228600" lvl="2" marL="1371600" rtl="0" algn="l">
              <a:lnSpc>
                <a:spcPct val="115000"/>
              </a:lnSpc>
              <a:spcBef>
                <a:spcPts val="1600"/>
              </a:spcBef>
              <a:spcAft>
                <a:spcPts val="0"/>
              </a:spcAft>
              <a:buSzPts val="1800"/>
              <a:buNone/>
              <a:defRPr/>
            </a:lvl3pPr>
            <a:lvl4pPr indent="-228600" lvl="3" marL="1828800" rtl="0" algn="l">
              <a:lnSpc>
                <a:spcPct val="115000"/>
              </a:lnSpc>
              <a:spcBef>
                <a:spcPts val="1600"/>
              </a:spcBef>
              <a:spcAft>
                <a:spcPts val="0"/>
              </a:spcAft>
              <a:buSzPts val="1800"/>
              <a:buNone/>
              <a:defRPr/>
            </a:lvl4pPr>
            <a:lvl5pPr indent="-228600" lvl="4" marL="2286000" rtl="0" algn="l">
              <a:lnSpc>
                <a:spcPct val="115000"/>
              </a:lnSpc>
              <a:spcBef>
                <a:spcPts val="1600"/>
              </a:spcBef>
              <a:spcAft>
                <a:spcPts val="0"/>
              </a:spcAft>
              <a:buSzPts val="1800"/>
              <a:buNone/>
              <a:defRPr/>
            </a:lvl5pPr>
            <a:lvl6pPr indent="-228600" lvl="5" marL="2743200" rtl="0" algn="l">
              <a:lnSpc>
                <a:spcPct val="115000"/>
              </a:lnSpc>
              <a:spcBef>
                <a:spcPts val="1600"/>
              </a:spcBef>
              <a:spcAft>
                <a:spcPts val="0"/>
              </a:spcAft>
              <a:buSzPts val="1800"/>
              <a:buNone/>
              <a:defRPr/>
            </a:lvl6pPr>
            <a:lvl7pPr indent="-228600" lvl="6" marL="3200400" rtl="0" algn="l">
              <a:lnSpc>
                <a:spcPct val="115000"/>
              </a:lnSpc>
              <a:spcBef>
                <a:spcPts val="1600"/>
              </a:spcBef>
              <a:spcAft>
                <a:spcPts val="0"/>
              </a:spcAft>
              <a:buSzPts val="1800"/>
              <a:buNone/>
              <a:defRPr/>
            </a:lvl7pPr>
            <a:lvl8pPr indent="-228600" lvl="7" marL="3657600" rtl="0" algn="l">
              <a:lnSpc>
                <a:spcPct val="115000"/>
              </a:lnSpc>
              <a:spcBef>
                <a:spcPts val="1600"/>
              </a:spcBef>
              <a:spcAft>
                <a:spcPts val="0"/>
              </a:spcAft>
              <a:buSzPts val="1800"/>
              <a:buNone/>
              <a:defRPr/>
            </a:lvl8pPr>
            <a:lvl9pPr indent="-228600" lvl="8" marL="4114800" rtl="0" algn="l">
              <a:lnSpc>
                <a:spcPct val="115000"/>
              </a:lnSpc>
              <a:spcBef>
                <a:spcPts val="1600"/>
              </a:spcBef>
              <a:spcAft>
                <a:spcPts val="1600"/>
              </a:spcAft>
              <a:buSzPts val="1800"/>
              <a:buNone/>
              <a:defRPr/>
            </a:lvl9pPr>
          </a:lstStyle>
          <a:p/>
        </p:txBody>
      </p:sp>
      <p:sp>
        <p:nvSpPr>
          <p:cNvPr id="88" name="Google Shape;88;p2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89" name="Shape 89"/>
        <p:cNvGrpSpPr/>
        <p:nvPr/>
      </p:nvGrpSpPr>
      <p:grpSpPr>
        <a:xfrm>
          <a:off x="0" y="0"/>
          <a:ext cx="0" cy="0"/>
          <a:chOff x="0" y="0"/>
          <a:chExt cx="0" cy="0"/>
        </a:xfrm>
      </p:grpSpPr>
      <p:sp>
        <p:nvSpPr>
          <p:cNvPr id="90" name="Google Shape;90;p23"/>
          <p:cNvSpPr txBox="1"/>
          <p:nvPr>
            <p:ph type="title"/>
          </p:nvPr>
        </p:nvSpPr>
        <p:spPr>
          <a:xfrm>
            <a:off x="257704" y="2299346"/>
            <a:ext cx="7044600" cy="40815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12000"/>
              <a:buFont typeface="Arial"/>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p:txBody>
      </p:sp>
      <p:sp>
        <p:nvSpPr>
          <p:cNvPr id="91" name="Google Shape;91;p23"/>
          <p:cNvSpPr txBox="1"/>
          <p:nvPr>
            <p:ph idx="1" type="body"/>
          </p:nvPr>
        </p:nvSpPr>
        <p:spPr>
          <a:xfrm>
            <a:off x="257704" y="6552656"/>
            <a:ext cx="7044600" cy="2703900"/>
          </a:xfrm>
          <a:prstGeom prst="rect">
            <a:avLst/>
          </a:prstGeom>
          <a:noFill/>
          <a:ln>
            <a:noFill/>
          </a:ln>
        </p:spPr>
        <p:txBody>
          <a:bodyPr anchorCtr="0" anchor="t" bIns="91425" lIns="91425" spcFirstLastPara="1" rIns="91425" wrap="square" tIns="91425"/>
          <a:lstStyle>
            <a:lvl1pPr indent="-228600" lvl="0" marL="457200" rtl="0" algn="ctr">
              <a:lnSpc>
                <a:spcPct val="115000"/>
              </a:lnSpc>
              <a:spcBef>
                <a:spcPts val="0"/>
              </a:spcBef>
              <a:spcAft>
                <a:spcPts val="0"/>
              </a:spcAft>
              <a:buSzPts val="1800"/>
              <a:buFont typeface="Arial"/>
              <a:buNone/>
              <a:defRPr/>
            </a:lvl1pPr>
            <a:lvl2pPr indent="-228600" lvl="1" marL="914400" rtl="0" algn="ctr">
              <a:lnSpc>
                <a:spcPct val="115000"/>
              </a:lnSpc>
              <a:spcBef>
                <a:spcPts val="1600"/>
              </a:spcBef>
              <a:spcAft>
                <a:spcPts val="0"/>
              </a:spcAft>
              <a:buSzPts val="1400"/>
              <a:buFont typeface="Arial"/>
              <a:buNone/>
              <a:defRPr/>
            </a:lvl2pPr>
            <a:lvl3pPr indent="-228600" lvl="2" marL="1371600" rtl="0" algn="ctr">
              <a:lnSpc>
                <a:spcPct val="115000"/>
              </a:lnSpc>
              <a:spcBef>
                <a:spcPts val="1600"/>
              </a:spcBef>
              <a:spcAft>
                <a:spcPts val="0"/>
              </a:spcAft>
              <a:buSzPts val="1400"/>
              <a:buFont typeface="Arial"/>
              <a:buNone/>
              <a:defRPr/>
            </a:lvl3pPr>
            <a:lvl4pPr indent="-228600" lvl="3" marL="1828800" rtl="0" algn="ctr">
              <a:lnSpc>
                <a:spcPct val="115000"/>
              </a:lnSpc>
              <a:spcBef>
                <a:spcPts val="1600"/>
              </a:spcBef>
              <a:spcAft>
                <a:spcPts val="0"/>
              </a:spcAft>
              <a:buSzPts val="1400"/>
              <a:buFont typeface="Arial"/>
              <a:buNone/>
              <a:defRPr/>
            </a:lvl4pPr>
            <a:lvl5pPr indent="-228600" lvl="4" marL="2286000" rtl="0" algn="ctr">
              <a:lnSpc>
                <a:spcPct val="115000"/>
              </a:lnSpc>
              <a:spcBef>
                <a:spcPts val="1600"/>
              </a:spcBef>
              <a:spcAft>
                <a:spcPts val="0"/>
              </a:spcAft>
              <a:buSzPts val="1400"/>
              <a:buFont typeface="Arial"/>
              <a:buNone/>
              <a:defRPr/>
            </a:lvl5pPr>
            <a:lvl6pPr indent="-228600" lvl="5" marL="2743200" rtl="0" algn="ctr">
              <a:lnSpc>
                <a:spcPct val="115000"/>
              </a:lnSpc>
              <a:spcBef>
                <a:spcPts val="1600"/>
              </a:spcBef>
              <a:spcAft>
                <a:spcPts val="0"/>
              </a:spcAft>
              <a:buSzPts val="1400"/>
              <a:buFont typeface="Arial"/>
              <a:buNone/>
              <a:defRPr/>
            </a:lvl6pPr>
            <a:lvl7pPr indent="-228600" lvl="6" marL="3200400" rtl="0" algn="ctr">
              <a:lnSpc>
                <a:spcPct val="115000"/>
              </a:lnSpc>
              <a:spcBef>
                <a:spcPts val="1600"/>
              </a:spcBef>
              <a:spcAft>
                <a:spcPts val="0"/>
              </a:spcAft>
              <a:buSzPts val="1400"/>
              <a:buFont typeface="Arial"/>
              <a:buNone/>
              <a:defRPr/>
            </a:lvl7pPr>
            <a:lvl8pPr indent="-228600" lvl="7" marL="3657600" rtl="0" algn="ctr">
              <a:lnSpc>
                <a:spcPct val="115000"/>
              </a:lnSpc>
              <a:spcBef>
                <a:spcPts val="1600"/>
              </a:spcBef>
              <a:spcAft>
                <a:spcPts val="0"/>
              </a:spcAft>
              <a:buSzPts val="1400"/>
              <a:buFont typeface="Arial"/>
              <a:buNone/>
              <a:defRPr/>
            </a:lvl8pPr>
            <a:lvl9pPr indent="-228600" lvl="8" marL="4114800" rtl="0" algn="ctr">
              <a:lnSpc>
                <a:spcPct val="115000"/>
              </a:lnSpc>
              <a:spcBef>
                <a:spcPts val="1600"/>
              </a:spcBef>
              <a:spcAft>
                <a:spcPts val="1600"/>
              </a:spcAft>
              <a:buSzPts val="1400"/>
              <a:buFont typeface="Arial"/>
              <a:buNone/>
              <a:defRPr/>
            </a:lvl9pPr>
          </a:lstStyle>
          <a:p/>
        </p:txBody>
      </p:sp>
      <p:sp>
        <p:nvSpPr>
          <p:cNvPr id="92" name="Google Shape;92;p2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 name="Shape 17"/>
        <p:cNvGrpSpPr/>
        <p:nvPr/>
      </p:nvGrpSpPr>
      <p:grpSpPr>
        <a:xfrm>
          <a:off x="0" y="0"/>
          <a:ext cx="0" cy="0"/>
          <a:chOff x="0" y="0"/>
          <a:chExt cx="0" cy="0"/>
        </a:xfrm>
      </p:grpSpPr>
      <p:sp>
        <p:nvSpPr>
          <p:cNvPr id="18" name="Google Shape;18;p4"/>
          <p:cNvSpPr txBox="1"/>
          <p:nvPr>
            <p:ph type="title"/>
          </p:nvPr>
        </p:nvSpPr>
        <p:spPr>
          <a:xfrm>
            <a:off x="257705" y="4471058"/>
            <a:ext cx="7044600" cy="1749900"/>
          </a:xfrm>
          <a:prstGeom prst="rect">
            <a:avLst/>
          </a:prstGeom>
          <a:noFill/>
          <a:ln>
            <a:noFill/>
          </a:ln>
        </p:spPr>
        <p:txBody>
          <a:bodyPr anchorCtr="0" anchor="ctr" bIns="91425" lIns="91425" spcFirstLastPara="1" rIns="91425" wrap="square" tIns="91425"/>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a:noFill/>
          <a:ln>
            <a:noFill/>
          </a:ln>
        </p:spPr>
        <p:txBody>
          <a:bodyPr anchorCtr="0" anchor="t" bIns="91425" lIns="91425" spcFirstLastPara="1" rIns="91425" wrap="square" tIns="91425"/>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a:noFill/>
          <a:ln>
            <a:noFill/>
          </a:ln>
        </p:spPr>
        <p:txBody>
          <a:bodyPr anchorCtr="0" anchor="b" bIns="91425" lIns="91425" spcFirstLastPara="1" rIns="91425" wrap="square" tIns="91425"/>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a:noFill/>
          <a:ln>
            <a:noFill/>
          </a:ln>
        </p:spPr>
        <p:txBody>
          <a:bodyPr anchorCtr="0" anchor="t" bIns="91425" lIns="91425" spcFirstLastPara="1" rIns="91425" wrap="square" tIns="91425"/>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a:noFill/>
          <a:ln>
            <a:noFill/>
          </a:ln>
        </p:spPr>
        <p:txBody>
          <a:bodyPr anchorCtr="0" anchor="ctr" bIns="91425" lIns="91425" spcFirstLastPara="1" rIns="91425" wrap="square" tIns="91425"/>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19508" y="2563450"/>
            <a:ext cx="3344400" cy="30813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p:nvPr>
            <p:ph idx="1" type="subTitle"/>
          </p:nvPr>
        </p:nvSpPr>
        <p:spPr>
          <a:xfrm>
            <a:off x="219508" y="5826864"/>
            <a:ext cx="3344400" cy="2567400"/>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a:noFill/>
          <a:ln>
            <a:noFill/>
          </a:ln>
        </p:spPr>
        <p:txBody>
          <a:bodyPr anchorCtr="0" anchor="ctr" bIns="91425" lIns="91425" spcFirstLastPara="1" rIns="91425" wrap="square" tIns="91425"/>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a:noFill/>
          <a:ln>
            <a:noFill/>
          </a:ln>
        </p:spPr>
        <p:txBody>
          <a:bodyPr anchorCtr="0" anchor="ctr" bIns="91425" lIns="91425" spcFirstLastPara="1" rIns="91425" wrap="square" tIns="91425"/>
          <a:lstStyle>
            <a:lvl1pPr indent="-228600" lvl="0" marL="457200" algn="l">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rtl="0">
              <a:spcBef>
                <a:spcPts val="0"/>
              </a:spcBef>
              <a:spcAft>
                <a:spcPts val="0"/>
              </a:spcAft>
              <a:buClr>
                <a:schemeClr val="dk1"/>
              </a:buClr>
              <a:buSzPts val="2800"/>
              <a:buFont typeface="Arial"/>
              <a:buNone/>
              <a:defRPr sz="2800">
                <a:solidFill>
                  <a:schemeClr val="dk1"/>
                </a:solidFill>
              </a:defRPr>
            </a:lvl2pPr>
            <a:lvl3pPr lvl="2" rtl="0">
              <a:spcBef>
                <a:spcPts val="0"/>
              </a:spcBef>
              <a:spcAft>
                <a:spcPts val="0"/>
              </a:spcAft>
              <a:buClr>
                <a:schemeClr val="dk1"/>
              </a:buClr>
              <a:buSzPts val="2800"/>
              <a:buFont typeface="Arial"/>
              <a:buNone/>
              <a:defRPr sz="2800">
                <a:solidFill>
                  <a:schemeClr val="dk1"/>
                </a:solidFill>
              </a:defRPr>
            </a:lvl3pPr>
            <a:lvl4pPr lvl="3" rtl="0">
              <a:spcBef>
                <a:spcPts val="0"/>
              </a:spcBef>
              <a:spcAft>
                <a:spcPts val="0"/>
              </a:spcAft>
              <a:buClr>
                <a:schemeClr val="dk1"/>
              </a:buClr>
              <a:buSzPts val="2800"/>
              <a:buFont typeface="Arial"/>
              <a:buNone/>
              <a:defRPr sz="2800">
                <a:solidFill>
                  <a:schemeClr val="dk1"/>
                </a:solidFill>
              </a:defRPr>
            </a:lvl4pPr>
            <a:lvl5pPr lvl="4" rtl="0">
              <a:spcBef>
                <a:spcPts val="0"/>
              </a:spcBef>
              <a:spcAft>
                <a:spcPts val="0"/>
              </a:spcAft>
              <a:buClr>
                <a:schemeClr val="dk1"/>
              </a:buClr>
              <a:buSzPts val="2800"/>
              <a:buFont typeface="Arial"/>
              <a:buNone/>
              <a:defRPr sz="2800">
                <a:solidFill>
                  <a:schemeClr val="dk1"/>
                </a:solidFill>
              </a:defRPr>
            </a:lvl5pPr>
            <a:lvl6pPr lvl="5" rtl="0">
              <a:spcBef>
                <a:spcPts val="0"/>
              </a:spcBef>
              <a:spcAft>
                <a:spcPts val="0"/>
              </a:spcAft>
              <a:buClr>
                <a:schemeClr val="dk1"/>
              </a:buClr>
              <a:buSzPts val="2800"/>
              <a:buFont typeface="Arial"/>
              <a:buNone/>
              <a:defRPr sz="2800">
                <a:solidFill>
                  <a:schemeClr val="dk1"/>
                </a:solidFill>
              </a:defRPr>
            </a:lvl6pPr>
            <a:lvl7pPr lvl="6" rtl="0">
              <a:spcBef>
                <a:spcPts val="0"/>
              </a:spcBef>
              <a:spcAft>
                <a:spcPts val="0"/>
              </a:spcAft>
              <a:buClr>
                <a:schemeClr val="dk1"/>
              </a:buClr>
              <a:buSzPts val="2800"/>
              <a:buFont typeface="Arial"/>
              <a:buNone/>
              <a:defRPr sz="2800">
                <a:solidFill>
                  <a:schemeClr val="dk1"/>
                </a:solidFill>
              </a:defRPr>
            </a:lvl7pPr>
            <a:lvl8pPr lvl="7" rtl="0">
              <a:spcBef>
                <a:spcPts val="0"/>
              </a:spcBef>
              <a:spcAft>
                <a:spcPts val="0"/>
              </a:spcAft>
              <a:buClr>
                <a:schemeClr val="dk1"/>
              </a:buClr>
              <a:buSzPts val="2800"/>
              <a:buFont typeface="Arial"/>
              <a:buNone/>
              <a:defRPr sz="2800">
                <a:solidFill>
                  <a:schemeClr val="dk1"/>
                </a:solidFill>
              </a:defRPr>
            </a:lvl8pPr>
            <a:lvl9pPr lvl="8" rtl="0">
              <a:spcBef>
                <a:spcPts val="0"/>
              </a:spcBef>
              <a:spcAft>
                <a:spcPts val="0"/>
              </a:spcAft>
              <a:buClr>
                <a:schemeClr val="dk1"/>
              </a:buClr>
              <a:buSzPts val="2800"/>
              <a:buFont typeface="Arial"/>
              <a:buNone/>
              <a:defRPr sz="2800">
                <a:solidFill>
                  <a:schemeClr val="dk1"/>
                </a:solidFill>
              </a:defRPr>
            </a:lvl9pPr>
          </a:lstStyle>
          <a:p/>
        </p:txBody>
      </p:sp>
      <p:sp>
        <p:nvSpPr>
          <p:cNvPr id="52" name="Google Shape;52;p13"/>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hyperlink" Target="https://esf-print.de/hochzeit#fun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pic>
        <p:nvPicPr>
          <p:cNvPr id="99" name="Google Shape;99;p25"/>
          <p:cNvPicPr preferRelativeResize="0"/>
          <p:nvPr/>
        </p:nvPicPr>
        <p:blipFill rotWithShape="1">
          <a:blip r:embed="rId3">
            <a:alphaModFix/>
          </a:blip>
          <a:srcRect b="0" l="0" r="0" t="0"/>
          <a:stretch/>
        </p:blipFill>
        <p:spPr>
          <a:xfrm>
            <a:off x="499644" y="433825"/>
            <a:ext cx="2352575" cy="1375349"/>
          </a:xfrm>
          <a:prstGeom prst="rect">
            <a:avLst/>
          </a:prstGeom>
          <a:noFill/>
          <a:ln>
            <a:noFill/>
          </a:ln>
        </p:spPr>
      </p:pic>
      <p:sp>
        <p:nvSpPr>
          <p:cNvPr id="100" name="Google Shape;100;p25"/>
          <p:cNvSpPr txBox="1"/>
          <p:nvPr/>
        </p:nvSpPr>
        <p:spPr>
          <a:xfrm>
            <a:off x="499650" y="2089600"/>
            <a:ext cx="6577500" cy="8221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chemeClr val="hlink"/>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pic>
        <p:nvPicPr>
          <p:cNvPr id="105" name="Google Shape;105;p26"/>
          <p:cNvPicPr preferRelativeResize="0"/>
          <p:nvPr/>
        </p:nvPicPr>
        <p:blipFill rotWithShape="1">
          <a:blip r:embed="rId3">
            <a:alphaModFix/>
          </a:blip>
          <a:srcRect b="0" l="14643" r="14649" t="0"/>
          <a:stretch/>
        </p:blipFill>
        <p:spPr>
          <a:xfrm>
            <a:off x="25" y="0"/>
            <a:ext cx="7559998" cy="10691999"/>
          </a:xfrm>
          <a:prstGeom prst="rect">
            <a:avLst/>
          </a:prstGeom>
          <a:noFill/>
          <a:ln>
            <a:noFill/>
          </a:ln>
        </p:spPr>
      </p:pic>
      <p:pic>
        <p:nvPicPr>
          <p:cNvPr id="106" name="Google Shape;106;p26"/>
          <p:cNvPicPr preferRelativeResize="0"/>
          <p:nvPr/>
        </p:nvPicPr>
        <p:blipFill rotWithShape="1">
          <a:blip r:embed="rId4">
            <a:alphaModFix amt="70000"/>
          </a:blip>
          <a:srcRect b="0" l="0" r="0" t="0"/>
          <a:stretch/>
        </p:blipFill>
        <p:spPr>
          <a:xfrm>
            <a:off x="0" y="6531851"/>
            <a:ext cx="3052528" cy="1008900"/>
          </a:xfrm>
          <a:prstGeom prst="rect">
            <a:avLst/>
          </a:prstGeom>
          <a:noFill/>
          <a:ln>
            <a:noFill/>
          </a:ln>
        </p:spPr>
      </p:pic>
      <p:pic>
        <p:nvPicPr>
          <p:cNvPr id="107" name="Google Shape;107;p26"/>
          <p:cNvPicPr preferRelativeResize="0"/>
          <p:nvPr/>
        </p:nvPicPr>
        <p:blipFill rotWithShape="1">
          <a:blip r:embed="rId4">
            <a:alphaModFix amt="70000"/>
          </a:blip>
          <a:srcRect b="0" l="0" r="0" t="0"/>
          <a:stretch/>
        </p:blipFill>
        <p:spPr>
          <a:xfrm>
            <a:off x="0" y="4757951"/>
            <a:ext cx="3052528" cy="1008900"/>
          </a:xfrm>
          <a:prstGeom prst="rect">
            <a:avLst/>
          </a:prstGeom>
          <a:noFill/>
          <a:ln>
            <a:noFill/>
          </a:ln>
        </p:spPr>
      </p:pic>
      <p:pic>
        <p:nvPicPr>
          <p:cNvPr id="108" name="Google Shape;108;p26"/>
          <p:cNvPicPr preferRelativeResize="0"/>
          <p:nvPr/>
        </p:nvPicPr>
        <p:blipFill rotWithShape="1">
          <a:blip r:embed="rId4">
            <a:alphaModFix amt="70000"/>
          </a:blip>
          <a:srcRect b="0" l="0" r="0" t="0"/>
          <a:stretch/>
        </p:blipFill>
        <p:spPr>
          <a:xfrm>
            <a:off x="0" y="3092000"/>
            <a:ext cx="3052528" cy="1008900"/>
          </a:xfrm>
          <a:prstGeom prst="rect">
            <a:avLst/>
          </a:prstGeom>
          <a:noFill/>
          <a:ln>
            <a:noFill/>
          </a:ln>
        </p:spPr>
      </p:pic>
      <p:sp>
        <p:nvSpPr>
          <p:cNvPr id="109" name="Google Shape;109;p26"/>
          <p:cNvSpPr txBox="1"/>
          <p:nvPr/>
        </p:nvSpPr>
        <p:spPr>
          <a:xfrm>
            <a:off x="25" y="4757950"/>
            <a:ext cx="3052500" cy="1008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0" i="0" lang="de" sz="2400" u="none" cap="none" strike="noStrike">
                <a:solidFill>
                  <a:srgbClr val="38761D"/>
                </a:solidFill>
                <a:latin typeface="Alfa Slab One"/>
                <a:ea typeface="Alfa Slab One"/>
                <a:cs typeface="Alfa Slab One"/>
                <a:sym typeface="Alfa Slab One"/>
              </a:rPr>
              <a:t>Mode:</a:t>
            </a:r>
            <a:endParaRPr b="0" i="0" sz="2400" u="none" cap="none" strike="noStrike">
              <a:solidFill>
                <a:srgbClr val="38761D"/>
              </a:solidFill>
              <a:latin typeface="Alfa Slab One"/>
              <a:ea typeface="Alfa Slab One"/>
              <a:cs typeface="Alfa Slab One"/>
              <a:sym typeface="Alfa Slab One"/>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Calibri"/>
                <a:ea typeface="Calibri"/>
                <a:cs typeface="Calibri"/>
                <a:sym typeface="Calibri"/>
              </a:rPr>
              <a:t>Das Trug man vor 20 Jahren. Ungezeigte Jugendfotos.</a:t>
            </a:r>
            <a:endParaRPr b="0" i="0" sz="1400" u="none" cap="none" strike="noStrike">
              <a:solidFill>
                <a:srgbClr val="000000"/>
              </a:solidFill>
              <a:latin typeface="Calibri"/>
              <a:ea typeface="Calibri"/>
              <a:cs typeface="Calibri"/>
              <a:sym typeface="Calibri"/>
            </a:endParaRPr>
          </a:p>
        </p:txBody>
      </p:sp>
      <p:sp>
        <p:nvSpPr>
          <p:cNvPr id="110" name="Google Shape;110;p26"/>
          <p:cNvSpPr txBox="1"/>
          <p:nvPr/>
        </p:nvSpPr>
        <p:spPr>
          <a:xfrm>
            <a:off x="13" y="6531850"/>
            <a:ext cx="3052500" cy="1008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0" i="0" lang="de" sz="2400" u="none" cap="none" strike="noStrike">
                <a:solidFill>
                  <a:srgbClr val="CC0000"/>
                </a:solidFill>
                <a:latin typeface="Alfa Slab One"/>
                <a:ea typeface="Alfa Slab One"/>
                <a:cs typeface="Alfa Slab One"/>
                <a:sym typeface="Alfa Slab One"/>
              </a:rPr>
              <a:t>Lifestyle:</a:t>
            </a:r>
            <a:endParaRPr b="0" i="0" sz="2400" u="none" cap="none" strike="noStrike">
              <a:solidFill>
                <a:srgbClr val="CC0000"/>
              </a:solidFill>
              <a:latin typeface="Alfa Slab One"/>
              <a:ea typeface="Alfa Slab One"/>
              <a:cs typeface="Alfa Slab One"/>
              <a:sym typeface="Alfa Slab One"/>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Calibri"/>
                <a:ea typeface="Calibri"/>
                <a:cs typeface="Calibri"/>
                <a:sym typeface="Calibri"/>
              </a:rPr>
              <a:t>So feiert man heute. Brandaktuelles Bildmaterial vom Junggesellenabschied</a:t>
            </a:r>
            <a:endParaRPr b="0" i="0" sz="1400" u="none" cap="none" strike="noStrike">
              <a:solidFill>
                <a:srgbClr val="000000"/>
              </a:solidFill>
              <a:latin typeface="Calibri"/>
              <a:ea typeface="Calibri"/>
              <a:cs typeface="Calibri"/>
              <a:sym typeface="Calibri"/>
            </a:endParaRPr>
          </a:p>
        </p:txBody>
      </p:sp>
      <p:pic>
        <p:nvPicPr>
          <p:cNvPr id="111" name="Google Shape;111;p26"/>
          <p:cNvPicPr preferRelativeResize="0"/>
          <p:nvPr/>
        </p:nvPicPr>
        <p:blipFill rotWithShape="1">
          <a:blip r:embed="rId4">
            <a:alphaModFix amt="70000"/>
          </a:blip>
          <a:srcRect b="0" l="0" r="0" t="0"/>
          <a:stretch/>
        </p:blipFill>
        <p:spPr>
          <a:xfrm>
            <a:off x="13" y="8305751"/>
            <a:ext cx="3052528" cy="1008900"/>
          </a:xfrm>
          <a:prstGeom prst="rect">
            <a:avLst/>
          </a:prstGeom>
          <a:noFill/>
          <a:ln>
            <a:noFill/>
          </a:ln>
        </p:spPr>
      </p:pic>
      <p:sp>
        <p:nvSpPr>
          <p:cNvPr id="112" name="Google Shape;112;p26"/>
          <p:cNvSpPr txBox="1"/>
          <p:nvPr/>
        </p:nvSpPr>
        <p:spPr>
          <a:xfrm>
            <a:off x="25" y="8305750"/>
            <a:ext cx="3052500" cy="1008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0" i="0" lang="de" sz="2400" u="none" cap="none" strike="noStrike">
                <a:solidFill>
                  <a:schemeClr val="accent5"/>
                </a:solidFill>
                <a:latin typeface="Alfa Slab One"/>
                <a:ea typeface="Alfa Slab One"/>
                <a:cs typeface="Alfa Slab One"/>
                <a:sym typeface="Alfa Slab One"/>
              </a:rPr>
              <a:t>Leben:</a:t>
            </a:r>
            <a:endParaRPr b="0" i="0" sz="2400" u="none" cap="none" strike="noStrike">
              <a:solidFill>
                <a:schemeClr val="accent5"/>
              </a:solidFill>
              <a:latin typeface="Alfa Slab One"/>
              <a:ea typeface="Alfa Slab One"/>
              <a:cs typeface="Alfa Slab One"/>
              <a:sym typeface="Alfa Slab One"/>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Calibri"/>
                <a:ea typeface="Calibri"/>
                <a:cs typeface="Calibri"/>
                <a:sym typeface="Calibri"/>
              </a:rPr>
              <a:t>Darum lebt es sich besser gemeinsam.</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Calibri"/>
                <a:ea typeface="Calibri"/>
                <a:cs typeface="Calibri"/>
                <a:sym typeface="Calibri"/>
              </a:rPr>
              <a:t>Exklusive Interviews.</a:t>
            </a:r>
            <a:endParaRPr b="0" i="0" sz="1400" u="none" cap="none" strike="noStrike">
              <a:solidFill>
                <a:srgbClr val="000000"/>
              </a:solidFill>
              <a:latin typeface="Calibri"/>
              <a:ea typeface="Calibri"/>
              <a:cs typeface="Calibri"/>
              <a:sym typeface="Calibri"/>
            </a:endParaRPr>
          </a:p>
        </p:txBody>
      </p:sp>
      <p:sp>
        <p:nvSpPr>
          <p:cNvPr id="113" name="Google Shape;113;p26"/>
          <p:cNvSpPr txBox="1"/>
          <p:nvPr/>
        </p:nvSpPr>
        <p:spPr>
          <a:xfrm>
            <a:off x="25" y="3092000"/>
            <a:ext cx="3052500" cy="1008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0" i="0" lang="de" sz="2400" u="none" cap="none" strike="noStrike">
                <a:solidFill>
                  <a:srgbClr val="6330A7"/>
                </a:solidFill>
                <a:latin typeface="Alfa Slab One"/>
                <a:ea typeface="Alfa Slab One"/>
                <a:cs typeface="Alfa Slab One"/>
                <a:sym typeface="Alfa Slab One"/>
              </a:rPr>
              <a:t>Reise</a:t>
            </a:r>
            <a:r>
              <a:rPr b="0" i="0" lang="de" sz="2400" u="none" cap="none" strike="noStrike">
                <a:solidFill>
                  <a:srgbClr val="674EA7"/>
                </a:solidFill>
                <a:latin typeface="Alfa Slab One"/>
                <a:ea typeface="Alfa Slab One"/>
                <a:cs typeface="Alfa Slab One"/>
                <a:sym typeface="Alfa Slab One"/>
              </a:rPr>
              <a:t>:</a:t>
            </a:r>
            <a:endParaRPr b="0" i="0" sz="2400" u="none" cap="none" strike="noStrike">
              <a:solidFill>
                <a:srgbClr val="674EA7"/>
              </a:solidFill>
              <a:latin typeface="Alfa Slab One"/>
              <a:ea typeface="Alfa Slab One"/>
              <a:cs typeface="Alfa Slab One"/>
              <a:sym typeface="Alfa Slab One"/>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Calibri"/>
                <a:ea typeface="Calibri"/>
                <a:cs typeface="Calibri"/>
                <a:sym typeface="Calibri"/>
              </a:rPr>
              <a:t>Zu zweit: Urlaub in der Karibik.</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Calibri"/>
                <a:ea typeface="Calibri"/>
                <a:cs typeface="Calibri"/>
                <a:sym typeface="Calibri"/>
              </a:rPr>
              <a:t>Mit Fotobericht.</a:t>
            </a:r>
            <a:endParaRPr b="0" i="0" sz="1400" u="none" cap="none" strike="noStrike">
              <a:solidFill>
                <a:srgbClr val="000000"/>
              </a:solidFill>
              <a:latin typeface="Calibri"/>
              <a:ea typeface="Calibri"/>
              <a:cs typeface="Calibri"/>
              <a:sym typeface="Calibri"/>
            </a:endParaRPr>
          </a:p>
        </p:txBody>
      </p:sp>
      <p:pic>
        <p:nvPicPr>
          <p:cNvPr id="114" name="Google Shape;114;p26"/>
          <p:cNvPicPr preferRelativeResize="0"/>
          <p:nvPr/>
        </p:nvPicPr>
        <p:blipFill rotWithShape="1">
          <a:blip r:embed="rId4">
            <a:alphaModFix amt="50000"/>
          </a:blip>
          <a:srcRect b="0" l="0" r="0" t="0"/>
          <a:stretch/>
        </p:blipFill>
        <p:spPr>
          <a:xfrm>
            <a:off x="25" y="405150"/>
            <a:ext cx="3052528" cy="2117324"/>
          </a:xfrm>
          <a:prstGeom prst="rect">
            <a:avLst/>
          </a:prstGeom>
          <a:noFill/>
          <a:ln>
            <a:noFill/>
          </a:ln>
        </p:spPr>
      </p:pic>
      <p:sp>
        <p:nvSpPr>
          <p:cNvPr id="115" name="Google Shape;115;p26"/>
          <p:cNvSpPr txBox="1"/>
          <p:nvPr/>
        </p:nvSpPr>
        <p:spPr>
          <a:xfrm>
            <a:off x="110435" y="271775"/>
            <a:ext cx="4998600" cy="23841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6000"/>
              <a:buFont typeface="Arial"/>
              <a:buNone/>
            </a:pPr>
            <a:r>
              <a:rPr b="0" i="0" lang="de" sz="6000" u="none" cap="none" strike="noStrike">
                <a:solidFill>
                  <a:srgbClr val="000000"/>
                </a:solidFill>
                <a:latin typeface="Alfa Slab One"/>
                <a:ea typeface="Alfa Slab One"/>
                <a:cs typeface="Alfa Slab One"/>
                <a:sym typeface="Alfa Slab One"/>
              </a:rPr>
              <a:t>WIR</a:t>
            </a:r>
            <a:endParaRPr b="0" i="0" sz="6000" u="none" cap="none" strike="noStrike">
              <a:solidFill>
                <a:srgbClr val="000000"/>
              </a:solidFill>
              <a:latin typeface="Alfa Slab One"/>
              <a:ea typeface="Alfa Slab One"/>
              <a:cs typeface="Alfa Slab One"/>
              <a:sym typeface="Alfa Slab One"/>
            </a:endParaRPr>
          </a:p>
          <a:p>
            <a:pPr indent="0" lvl="0" marL="0" marR="0" rtl="0" algn="l">
              <a:lnSpc>
                <a:spcPct val="100000"/>
              </a:lnSpc>
              <a:spcBef>
                <a:spcPts val="0"/>
              </a:spcBef>
              <a:spcAft>
                <a:spcPts val="0"/>
              </a:spcAft>
              <a:buClr>
                <a:srgbClr val="000000"/>
              </a:buClr>
              <a:buSzPts val="6000"/>
              <a:buFont typeface="Arial"/>
              <a:buNone/>
            </a:pPr>
            <a:r>
              <a:rPr b="0" i="0" lang="de" sz="6000" u="none" cap="none" strike="noStrike">
                <a:solidFill>
                  <a:srgbClr val="000000"/>
                </a:solidFill>
                <a:latin typeface="Alfa Slab One"/>
                <a:ea typeface="Alfa Slab One"/>
                <a:cs typeface="Alfa Slab One"/>
                <a:sym typeface="Alfa Slab One"/>
              </a:rPr>
              <a:t>ZWEI</a:t>
            </a:r>
            <a:endParaRPr b="0" i="0" sz="6000" u="none" cap="none" strike="noStrike">
              <a:solidFill>
                <a:srgbClr val="000000"/>
              </a:solidFill>
              <a:latin typeface="Alfa Slab One"/>
              <a:ea typeface="Alfa Slab One"/>
              <a:cs typeface="Alfa Slab One"/>
              <a:sym typeface="Alfa Slab One"/>
            </a:endParaRPr>
          </a:p>
          <a:p>
            <a:pPr indent="0" lvl="0" marL="0" marR="0" rtl="0" algn="l">
              <a:lnSpc>
                <a:spcPct val="100000"/>
              </a:lnSpc>
              <a:spcBef>
                <a:spcPts val="0"/>
              </a:spcBef>
              <a:spcAft>
                <a:spcPts val="0"/>
              </a:spcAft>
              <a:buClr>
                <a:srgbClr val="000000"/>
              </a:buClr>
              <a:buSzPts val="1200"/>
              <a:buFont typeface="Arial"/>
              <a:buNone/>
            </a:pPr>
            <a:r>
              <a:rPr b="0" i="0" lang="de" sz="1200" u="none" cap="none" strike="noStrike">
                <a:solidFill>
                  <a:srgbClr val="000000"/>
                </a:solidFill>
                <a:latin typeface="Calibri"/>
                <a:ea typeface="Calibri"/>
                <a:cs typeface="Calibri"/>
                <a:sym typeface="Calibri"/>
              </a:rPr>
              <a:t>Das moderne Lifestylemagazin</a:t>
            </a:r>
            <a:endParaRPr b="0" i="0" sz="12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de" sz="1200" u="none" cap="none" strike="noStrike">
                <a:solidFill>
                  <a:srgbClr val="000000"/>
                </a:solidFill>
                <a:latin typeface="Calibri"/>
                <a:ea typeface="Calibri"/>
                <a:cs typeface="Calibri"/>
                <a:sym typeface="Calibri"/>
              </a:rPr>
              <a:t>für frisch verheiratete</a:t>
            </a:r>
            <a:endParaRPr b="0" i="0" sz="1200" u="none" cap="none" strike="noStrike">
              <a:solidFill>
                <a:srgbClr val="00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pic>
        <p:nvPicPr>
          <p:cNvPr id="120" name="Google Shape;120;p27"/>
          <p:cNvPicPr preferRelativeResize="0"/>
          <p:nvPr/>
        </p:nvPicPr>
        <p:blipFill rotWithShape="1">
          <a:blip r:embed="rId3">
            <a:alphaModFix/>
          </a:blip>
          <a:srcRect b="5704" l="0" r="0" t="5705"/>
          <a:stretch/>
        </p:blipFill>
        <p:spPr>
          <a:xfrm>
            <a:off x="4099563" y="4243725"/>
            <a:ext cx="2827274" cy="2504599"/>
          </a:xfrm>
          <a:prstGeom prst="rect">
            <a:avLst/>
          </a:prstGeom>
          <a:noFill/>
          <a:ln>
            <a:noFill/>
          </a:ln>
        </p:spPr>
      </p:pic>
      <p:pic>
        <p:nvPicPr>
          <p:cNvPr id="121" name="Google Shape;121;p27"/>
          <p:cNvPicPr preferRelativeResize="0"/>
          <p:nvPr/>
        </p:nvPicPr>
        <p:blipFill rotWithShape="1">
          <a:blip r:embed="rId3">
            <a:alphaModFix/>
          </a:blip>
          <a:srcRect b="5704" l="0" r="0" t="5705"/>
          <a:stretch/>
        </p:blipFill>
        <p:spPr>
          <a:xfrm>
            <a:off x="644938" y="1436150"/>
            <a:ext cx="2827274" cy="2504602"/>
          </a:xfrm>
          <a:prstGeom prst="rect">
            <a:avLst/>
          </a:prstGeom>
          <a:noFill/>
          <a:ln>
            <a:noFill/>
          </a:ln>
        </p:spPr>
      </p:pic>
      <p:sp>
        <p:nvSpPr>
          <p:cNvPr id="122" name="Google Shape;122;p27"/>
          <p:cNvSpPr txBox="1"/>
          <p:nvPr/>
        </p:nvSpPr>
        <p:spPr>
          <a:xfrm>
            <a:off x="639097" y="350675"/>
            <a:ext cx="6281700" cy="634500"/>
          </a:xfrm>
          <a:prstGeom prst="rect">
            <a:avLst/>
          </a:prstGeom>
          <a:solidFill>
            <a:srgbClr val="B7B7B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0" i="0" lang="de" sz="2400" u="none" cap="none" strike="noStrike">
                <a:solidFill>
                  <a:srgbClr val="FFFFFF"/>
                </a:solidFill>
                <a:latin typeface="Impact"/>
                <a:ea typeface="Impact"/>
                <a:cs typeface="Impact"/>
                <a:sym typeface="Impact"/>
              </a:rPr>
              <a:t>INHALT</a:t>
            </a:r>
            <a:endParaRPr b="0" i="0" sz="2400" u="none" cap="none" strike="noStrike">
              <a:solidFill>
                <a:srgbClr val="FFFFFF"/>
              </a:solidFill>
              <a:latin typeface="Impact"/>
              <a:ea typeface="Impact"/>
              <a:cs typeface="Impact"/>
              <a:sym typeface="Impact"/>
            </a:endParaRPr>
          </a:p>
        </p:txBody>
      </p:sp>
      <p:sp>
        <p:nvSpPr>
          <p:cNvPr id="123" name="Google Shape;123;p27"/>
          <p:cNvSpPr txBox="1"/>
          <p:nvPr/>
        </p:nvSpPr>
        <p:spPr>
          <a:xfrm>
            <a:off x="2660388" y="2185675"/>
            <a:ext cx="2239200" cy="634500"/>
          </a:xfrm>
          <a:prstGeom prst="rect">
            <a:avLst/>
          </a:prstGeom>
          <a:solidFill>
            <a:srgbClr val="9900FF"/>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de" sz="2400" u="none" cap="none" strike="noStrike">
                <a:solidFill>
                  <a:srgbClr val="FFFFFF"/>
                </a:solidFill>
                <a:latin typeface="Impact"/>
                <a:ea typeface="Impact"/>
                <a:cs typeface="Impact"/>
                <a:sym typeface="Impact"/>
              </a:rPr>
              <a:t>Jugend</a:t>
            </a:r>
            <a:endParaRPr b="0" i="0" sz="2400" u="none" cap="none" strike="noStrike">
              <a:solidFill>
                <a:srgbClr val="FFFFFF"/>
              </a:solidFill>
              <a:latin typeface="Impact"/>
              <a:ea typeface="Impact"/>
              <a:cs typeface="Impact"/>
              <a:sym typeface="Impact"/>
            </a:endParaRPr>
          </a:p>
        </p:txBody>
      </p:sp>
      <p:sp>
        <p:nvSpPr>
          <p:cNvPr id="124" name="Google Shape;124;p27"/>
          <p:cNvSpPr txBox="1"/>
          <p:nvPr/>
        </p:nvSpPr>
        <p:spPr>
          <a:xfrm>
            <a:off x="5038913" y="1436225"/>
            <a:ext cx="1887900" cy="25047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Calibri"/>
                <a:ea typeface="Calibri"/>
                <a:cs typeface="Calibri"/>
                <a:sym typeface="Calibri"/>
              </a:rPr>
              <a:t>So verbrachten die beiden ihre Kindheitstage</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Seite 8-9</a:t>
            </a:r>
            <a:endParaRPr b="0" i="1" sz="1400" u="none" cap="none" strike="noStrike">
              <a:solidFill>
                <a:srgbClr val="000000"/>
              </a:solidFill>
              <a:latin typeface="Calibri"/>
              <a:ea typeface="Calibri"/>
              <a:cs typeface="Calibri"/>
              <a:sym typeface="Calibri"/>
            </a:endParaRPr>
          </a:p>
        </p:txBody>
      </p:sp>
      <p:sp>
        <p:nvSpPr>
          <p:cNvPr id="125" name="Google Shape;125;p27"/>
          <p:cNvSpPr txBox="1"/>
          <p:nvPr/>
        </p:nvSpPr>
        <p:spPr>
          <a:xfrm>
            <a:off x="644938" y="4243725"/>
            <a:ext cx="1887900" cy="25047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Calibri"/>
                <a:ea typeface="Calibri"/>
                <a:cs typeface="Calibri"/>
                <a:sym typeface="Calibri"/>
              </a:rPr>
              <a:t>Was trug die Braut und wie gut war Er am schönsten Tag gekleidet</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Seite 10-11</a:t>
            </a:r>
            <a:endParaRPr b="0" i="1" sz="1400" u="none" cap="none" strike="noStrike">
              <a:solidFill>
                <a:srgbClr val="000000"/>
              </a:solidFill>
              <a:latin typeface="Calibri"/>
              <a:ea typeface="Calibri"/>
              <a:cs typeface="Calibri"/>
              <a:sym typeface="Calibri"/>
            </a:endParaRPr>
          </a:p>
        </p:txBody>
      </p:sp>
      <p:sp>
        <p:nvSpPr>
          <p:cNvPr id="126" name="Google Shape;126;p27"/>
          <p:cNvSpPr txBox="1"/>
          <p:nvPr/>
        </p:nvSpPr>
        <p:spPr>
          <a:xfrm>
            <a:off x="2642488" y="5028750"/>
            <a:ext cx="2239200" cy="634500"/>
          </a:xfrm>
          <a:prstGeom prst="rect">
            <a:avLst/>
          </a:prstGeom>
          <a:solidFill>
            <a:srgbClr val="56B72C"/>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de" sz="2400" u="none" cap="none" strike="noStrike">
                <a:solidFill>
                  <a:srgbClr val="FFFFFF"/>
                </a:solidFill>
                <a:latin typeface="Impact"/>
                <a:ea typeface="Impact"/>
                <a:cs typeface="Impact"/>
                <a:sym typeface="Impact"/>
              </a:rPr>
              <a:t>Mode</a:t>
            </a:r>
            <a:endParaRPr b="0" i="0" sz="2400" u="none" cap="none" strike="noStrike">
              <a:solidFill>
                <a:srgbClr val="FFFFFF"/>
              </a:solidFill>
              <a:latin typeface="Impact"/>
              <a:ea typeface="Impact"/>
              <a:cs typeface="Impact"/>
              <a:sym typeface="Impact"/>
            </a:endParaRPr>
          </a:p>
        </p:txBody>
      </p:sp>
      <p:pic>
        <p:nvPicPr>
          <p:cNvPr id="127" name="Google Shape;127;p27"/>
          <p:cNvPicPr preferRelativeResize="0"/>
          <p:nvPr/>
        </p:nvPicPr>
        <p:blipFill rotWithShape="1">
          <a:blip r:embed="rId3">
            <a:alphaModFix/>
          </a:blip>
          <a:srcRect b="5704" l="0" r="0" t="5705"/>
          <a:stretch/>
        </p:blipFill>
        <p:spPr>
          <a:xfrm>
            <a:off x="633050" y="7051400"/>
            <a:ext cx="2827274" cy="2504602"/>
          </a:xfrm>
          <a:prstGeom prst="rect">
            <a:avLst/>
          </a:prstGeom>
          <a:noFill/>
          <a:ln>
            <a:noFill/>
          </a:ln>
        </p:spPr>
      </p:pic>
      <p:sp>
        <p:nvSpPr>
          <p:cNvPr id="128" name="Google Shape;128;p27"/>
          <p:cNvSpPr txBox="1"/>
          <p:nvPr/>
        </p:nvSpPr>
        <p:spPr>
          <a:xfrm>
            <a:off x="2660400" y="7986450"/>
            <a:ext cx="2239200" cy="634500"/>
          </a:xfrm>
          <a:prstGeom prst="rect">
            <a:avLst/>
          </a:prstGeom>
          <a:solidFill>
            <a:srgbClr val="F1C23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de" sz="2400" u="none" cap="none" strike="noStrike">
                <a:solidFill>
                  <a:srgbClr val="FFFFFF"/>
                </a:solidFill>
                <a:latin typeface="Impact"/>
                <a:ea typeface="Impact"/>
                <a:cs typeface="Impact"/>
                <a:sym typeface="Impact"/>
              </a:rPr>
              <a:t>Lifestyle</a:t>
            </a:r>
            <a:endParaRPr b="0" i="0" sz="2400" u="none" cap="none" strike="noStrike">
              <a:solidFill>
                <a:srgbClr val="FFFFFF"/>
              </a:solidFill>
              <a:latin typeface="Impact"/>
              <a:ea typeface="Impact"/>
              <a:cs typeface="Impact"/>
              <a:sym typeface="Impact"/>
            </a:endParaRPr>
          </a:p>
        </p:txBody>
      </p:sp>
      <p:sp>
        <p:nvSpPr>
          <p:cNvPr id="129" name="Google Shape;129;p27"/>
          <p:cNvSpPr txBox="1"/>
          <p:nvPr/>
        </p:nvSpPr>
        <p:spPr>
          <a:xfrm>
            <a:off x="5027025" y="7051475"/>
            <a:ext cx="1887900" cy="25047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Calibri"/>
                <a:ea typeface="Calibri"/>
                <a:cs typeface="Calibri"/>
                <a:sym typeface="Calibri"/>
              </a:rPr>
              <a:t>So wild war die Abschiedsparty. Prominente gaben sich ein Stelldichein.</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Seite 12-13</a:t>
            </a:r>
            <a:endParaRPr b="0" i="1" sz="1400" u="none" cap="none" strike="noStrike">
              <a:solidFill>
                <a:srgbClr val="000000"/>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28"/>
          <p:cNvSpPr txBox="1"/>
          <p:nvPr/>
        </p:nvSpPr>
        <p:spPr>
          <a:xfrm>
            <a:off x="650950" y="350675"/>
            <a:ext cx="6442500" cy="634500"/>
          </a:xfrm>
          <a:prstGeom prst="rect">
            <a:avLst/>
          </a:prstGeom>
          <a:solidFill>
            <a:srgbClr val="9900FF"/>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de" sz="2400" u="none" cap="none" strike="noStrike">
                <a:solidFill>
                  <a:srgbClr val="FFFFFF"/>
                </a:solidFill>
                <a:latin typeface="Impact"/>
                <a:ea typeface="Impact"/>
                <a:cs typeface="Impact"/>
                <a:sym typeface="Impact"/>
              </a:rPr>
              <a:t>Steckbrief: Die Braut</a:t>
            </a:r>
            <a:endParaRPr b="0" i="0" sz="2400" u="none" cap="none" strike="noStrike">
              <a:solidFill>
                <a:srgbClr val="FFFFFF"/>
              </a:solidFill>
              <a:latin typeface="Impact"/>
              <a:ea typeface="Impact"/>
              <a:cs typeface="Impact"/>
              <a:sym typeface="Impact"/>
            </a:endParaRPr>
          </a:p>
        </p:txBody>
      </p:sp>
      <p:sp>
        <p:nvSpPr>
          <p:cNvPr id="135" name="Google Shape;135;p28"/>
          <p:cNvSpPr txBox="1"/>
          <p:nvPr/>
        </p:nvSpPr>
        <p:spPr>
          <a:xfrm>
            <a:off x="650950" y="1513500"/>
            <a:ext cx="2239200" cy="68535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de" sz="1800" u="none" cap="none" strike="noStrike">
                <a:solidFill>
                  <a:srgbClr val="000000"/>
                </a:solidFill>
                <a:latin typeface="Calibri"/>
                <a:ea typeface="Calibri"/>
                <a:cs typeface="Calibri"/>
                <a:sym typeface="Calibri"/>
              </a:rPr>
              <a:t>Überschrift</a:t>
            </a:r>
            <a:endParaRPr b="1" i="0" sz="1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Lorem ipsum dolor sit amet, consetetur sadipscing elitr, sed diam nonumy eirmod tempor invidunt ut labore et dolore magna aliquyam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erat, sed diam voluptua. At vero eos et accusam et justo duo dolores et ea rebum. Stet clita kasd gubergren, no sea takimata sanctus est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Lorem ipsum dolor sit amet. Lorem ipsum dolor sit amet, consetetur sadipscing elitr, sed diam nonumy eirmod tempor invidunt ut labore et dolore magna aliquyam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erat, sed diam voluptua. At vero eos et accusam et justo duo dolores et ea rebum. Stet clita kasd gubergren, no sea takimata sanctus est Lorem ipsum dolor sit amet.</a:t>
            </a:r>
            <a:endParaRPr b="0" i="1" sz="1400" u="none" cap="none" strike="noStrike">
              <a:solidFill>
                <a:srgbClr val="000000"/>
              </a:solidFill>
              <a:latin typeface="Calibri"/>
              <a:ea typeface="Calibri"/>
              <a:cs typeface="Calibri"/>
              <a:sym typeface="Calibri"/>
            </a:endParaRPr>
          </a:p>
        </p:txBody>
      </p:sp>
      <p:sp>
        <p:nvSpPr>
          <p:cNvPr id="136" name="Google Shape;136;p28"/>
          <p:cNvSpPr txBox="1"/>
          <p:nvPr/>
        </p:nvSpPr>
        <p:spPr>
          <a:xfrm>
            <a:off x="3286950" y="4309375"/>
            <a:ext cx="3806400" cy="60273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b="0" i="1" sz="1400" u="none" cap="none" strike="noStrike">
              <a:solidFill>
                <a:srgbClr val="000000"/>
              </a:solidFill>
              <a:latin typeface="Calibri"/>
              <a:ea typeface="Calibri"/>
              <a:cs typeface="Calibri"/>
              <a:sym typeface="Calibri"/>
            </a:endParaRPr>
          </a:p>
        </p:txBody>
      </p:sp>
      <p:pic>
        <p:nvPicPr>
          <p:cNvPr id="137" name="Google Shape;137;p28"/>
          <p:cNvPicPr preferRelativeResize="0"/>
          <p:nvPr/>
        </p:nvPicPr>
        <p:blipFill rotWithShape="1">
          <a:blip r:embed="rId3">
            <a:alphaModFix/>
          </a:blip>
          <a:srcRect b="16626" l="0" r="0" t="16626"/>
          <a:stretch/>
        </p:blipFill>
        <p:spPr>
          <a:xfrm>
            <a:off x="3286950" y="1513500"/>
            <a:ext cx="3806400" cy="2540590"/>
          </a:xfrm>
          <a:prstGeom prst="rect">
            <a:avLst/>
          </a:prstGeom>
          <a:noFill/>
          <a:ln>
            <a:noFill/>
          </a:ln>
        </p:spPr>
      </p:pic>
      <p:pic>
        <p:nvPicPr>
          <p:cNvPr id="138" name="Google Shape;138;p28"/>
          <p:cNvPicPr preferRelativeResize="0"/>
          <p:nvPr/>
        </p:nvPicPr>
        <p:blipFill rotWithShape="1">
          <a:blip r:embed="rId3">
            <a:alphaModFix/>
          </a:blip>
          <a:srcRect b="11531" l="0" r="0" t="11531"/>
          <a:stretch/>
        </p:blipFill>
        <p:spPr>
          <a:xfrm>
            <a:off x="650950" y="8613925"/>
            <a:ext cx="2239201" cy="172275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9"/>
          <p:cNvSpPr txBox="1"/>
          <p:nvPr/>
        </p:nvSpPr>
        <p:spPr>
          <a:xfrm>
            <a:off x="650950" y="350675"/>
            <a:ext cx="6442500" cy="634500"/>
          </a:xfrm>
          <a:prstGeom prst="rect">
            <a:avLst/>
          </a:prstGeom>
          <a:solidFill>
            <a:srgbClr val="3C78D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de" sz="2400" u="none" cap="none" strike="noStrike">
                <a:solidFill>
                  <a:srgbClr val="FFFFFF"/>
                </a:solidFill>
                <a:latin typeface="Impact"/>
                <a:ea typeface="Impact"/>
                <a:cs typeface="Impact"/>
                <a:sym typeface="Impact"/>
              </a:rPr>
              <a:t>Reisebericht</a:t>
            </a:r>
            <a:endParaRPr b="0" i="0" sz="2400" u="none" cap="none" strike="noStrike">
              <a:solidFill>
                <a:srgbClr val="FFFFFF"/>
              </a:solidFill>
              <a:latin typeface="Impact"/>
              <a:ea typeface="Impact"/>
              <a:cs typeface="Impact"/>
              <a:sym typeface="Impact"/>
            </a:endParaRPr>
          </a:p>
        </p:txBody>
      </p:sp>
      <p:sp>
        <p:nvSpPr>
          <p:cNvPr id="144" name="Google Shape;144;p29"/>
          <p:cNvSpPr txBox="1"/>
          <p:nvPr/>
        </p:nvSpPr>
        <p:spPr>
          <a:xfrm>
            <a:off x="650950" y="1513500"/>
            <a:ext cx="2239200" cy="18630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1" i="0" lang="de" sz="2400" u="none" cap="none" strike="noStrike">
                <a:solidFill>
                  <a:srgbClr val="000000"/>
                </a:solidFill>
                <a:latin typeface="Calibri"/>
                <a:ea typeface="Calibri"/>
                <a:cs typeface="Calibri"/>
                <a:sym typeface="Calibri"/>
              </a:rPr>
              <a:t>Überschrift</a:t>
            </a:r>
            <a:endParaRPr b="1" i="0" sz="2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Lorem ipsum dolor sit amet, consetetur sadipscing elitr, sed diam nonumy eirmod tempor invidunt ut labore et dolore magna aliquyam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p:txBody>
      </p:sp>
      <p:sp>
        <p:nvSpPr>
          <p:cNvPr id="145" name="Google Shape;145;p29"/>
          <p:cNvSpPr txBox="1"/>
          <p:nvPr/>
        </p:nvSpPr>
        <p:spPr>
          <a:xfrm>
            <a:off x="3287050" y="1513500"/>
            <a:ext cx="3806400" cy="30507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1" i="0" lang="de" sz="2400" u="none" cap="none" strike="noStrike">
                <a:solidFill>
                  <a:srgbClr val="000000"/>
                </a:solidFill>
                <a:latin typeface="Calibri"/>
                <a:ea typeface="Calibri"/>
                <a:cs typeface="Calibri"/>
                <a:sym typeface="Calibri"/>
              </a:rPr>
              <a:t>Mauritius</a:t>
            </a:r>
            <a:endParaRPr b="1" i="0" sz="2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b="0" i="1" sz="1400" u="none" cap="none" strike="noStrike">
              <a:solidFill>
                <a:srgbClr val="000000"/>
              </a:solidFill>
              <a:latin typeface="Calibri"/>
              <a:ea typeface="Calibri"/>
              <a:cs typeface="Calibri"/>
              <a:sym typeface="Calibri"/>
            </a:endParaRPr>
          </a:p>
        </p:txBody>
      </p:sp>
      <p:pic>
        <p:nvPicPr>
          <p:cNvPr id="146" name="Google Shape;146;p29"/>
          <p:cNvPicPr preferRelativeResize="0"/>
          <p:nvPr/>
        </p:nvPicPr>
        <p:blipFill rotWithShape="1">
          <a:blip r:embed="rId3">
            <a:alphaModFix/>
          </a:blip>
          <a:srcRect b="11531" l="0" r="0" t="11531"/>
          <a:stretch/>
        </p:blipFill>
        <p:spPr>
          <a:xfrm>
            <a:off x="3287050" y="4837650"/>
            <a:ext cx="3806400" cy="2928489"/>
          </a:xfrm>
          <a:prstGeom prst="rect">
            <a:avLst/>
          </a:prstGeom>
          <a:noFill/>
          <a:ln>
            <a:noFill/>
          </a:ln>
        </p:spPr>
      </p:pic>
      <p:pic>
        <p:nvPicPr>
          <p:cNvPr id="147" name="Google Shape;147;p29"/>
          <p:cNvPicPr preferRelativeResize="0"/>
          <p:nvPr/>
        </p:nvPicPr>
        <p:blipFill rotWithShape="1">
          <a:blip r:embed="rId3">
            <a:alphaModFix/>
          </a:blip>
          <a:srcRect b="5704" l="0" r="0" t="5705"/>
          <a:stretch/>
        </p:blipFill>
        <p:spPr>
          <a:xfrm>
            <a:off x="650950" y="3704600"/>
            <a:ext cx="2239201" cy="1983640"/>
          </a:xfrm>
          <a:prstGeom prst="rect">
            <a:avLst/>
          </a:prstGeom>
          <a:noFill/>
          <a:ln>
            <a:noFill/>
          </a:ln>
        </p:spPr>
      </p:pic>
      <p:sp>
        <p:nvSpPr>
          <p:cNvPr id="148" name="Google Shape;148;p29"/>
          <p:cNvSpPr txBox="1"/>
          <p:nvPr/>
        </p:nvSpPr>
        <p:spPr>
          <a:xfrm>
            <a:off x="650950" y="6108550"/>
            <a:ext cx="2239200" cy="40650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Lorem ipsum dolor sit amet, consetetur sadipscing elitr, sed diam nonumy eirmod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tempor invidunt ut labore et dolore magna aliquyam erat, sed diam voluptua. At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vero eos et accusam et justo duo dolores et ea rebum. Stet clita kasd gubergren, no sea takimata sanctus est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1"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1" lang="de" sz="1400" u="none" cap="none" strike="noStrike">
                <a:solidFill>
                  <a:srgbClr val="000000"/>
                </a:solidFill>
                <a:latin typeface="Calibri"/>
                <a:ea typeface="Calibri"/>
                <a:cs typeface="Calibri"/>
                <a:sym typeface="Calibri"/>
              </a:rPr>
              <a:t>Lorem ipsum dolor sit amet. Lorem ipsum dolor sit amet, consetetur sadipscing elitr, sed diam nonumy eirmod.</a:t>
            </a:r>
            <a:endParaRPr b="0" i="1" sz="1400" u="none" cap="none" strike="noStrike">
              <a:solidFill>
                <a:srgbClr val="000000"/>
              </a:solidFill>
              <a:latin typeface="Calibri"/>
              <a:ea typeface="Calibri"/>
              <a:cs typeface="Calibri"/>
              <a:sym typeface="Calibri"/>
            </a:endParaRPr>
          </a:p>
        </p:txBody>
      </p:sp>
      <p:pic>
        <p:nvPicPr>
          <p:cNvPr id="149" name="Google Shape;149;p29"/>
          <p:cNvPicPr preferRelativeResize="0"/>
          <p:nvPr/>
        </p:nvPicPr>
        <p:blipFill rotWithShape="1">
          <a:blip r:embed="rId3">
            <a:alphaModFix/>
          </a:blip>
          <a:srcRect b="21965" l="0" r="0" t="21971"/>
          <a:stretch/>
        </p:blipFill>
        <p:spPr>
          <a:xfrm>
            <a:off x="3287051" y="8039600"/>
            <a:ext cx="3806400" cy="21339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30"/>
          <p:cNvSpPr txBox="1"/>
          <p:nvPr/>
        </p:nvSpPr>
        <p:spPr>
          <a:xfrm>
            <a:off x="650950" y="350675"/>
            <a:ext cx="6442500" cy="634500"/>
          </a:xfrm>
          <a:prstGeom prst="rect">
            <a:avLst/>
          </a:prstGeom>
          <a:solidFill>
            <a:srgbClr val="741B47"/>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lang="de" sz="2400">
                <a:solidFill>
                  <a:srgbClr val="FFFFFF"/>
                </a:solidFill>
                <a:latin typeface="Impact"/>
                <a:ea typeface="Impact"/>
                <a:cs typeface="Impact"/>
                <a:sym typeface="Impact"/>
              </a:rPr>
              <a:t>Stammbaum</a:t>
            </a:r>
            <a:endParaRPr b="0" i="0" sz="2400" u="none" cap="none" strike="noStrike">
              <a:solidFill>
                <a:srgbClr val="FFFFFF"/>
              </a:solidFill>
              <a:latin typeface="Impact"/>
              <a:ea typeface="Impact"/>
              <a:cs typeface="Impact"/>
              <a:sym typeface="Impact"/>
            </a:endParaRPr>
          </a:p>
        </p:txBody>
      </p:sp>
      <p:cxnSp>
        <p:nvCxnSpPr>
          <p:cNvPr id="155" name="Google Shape;155;p30"/>
          <p:cNvCxnSpPr/>
          <p:nvPr/>
        </p:nvCxnSpPr>
        <p:spPr>
          <a:xfrm flipH="1">
            <a:off x="1842484" y="628492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56" name="Google Shape;156;p30"/>
          <p:cNvCxnSpPr/>
          <p:nvPr/>
        </p:nvCxnSpPr>
        <p:spPr>
          <a:xfrm flipH="1">
            <a:off x="5098089" y="405404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57" name="Google Shape;157;p30"/>
          <p:cNvCxnSpPr/>
          <p:nvPr/>
        </p:nvCxnSpPr>
        <p:spPr>
          <a:xfrm>
            <a:off x="1920773" y="405404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58" name="Google Shape;158;p30"/>
          <p:cNvCxnSpPr/>
          <p:nvPr/>
        </p:nvCxnSpPr>
        <p:spPr>
          <a:xfrm>
            <a:off x="5173691" y="628492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59" name="Google Shape;159;p30"/>
          <p:cNvCxnSpPr/>
          <p:nvPr/>
        </p:nvCxnSpPr>
        <p:spPr>
          <a:xfrm flipH="1">
            <a:off x="1920797" y="236960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0" name="Google Shape;160;p30"/>
          <p:cNvCxnSpPr/>
          <p:nvPr/>
        </p:nvCxnSpPr>
        <p:spPr>
          <a:xfrm flipH="1">
            <a:off x="5728713" y="236960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1" name="Google Shape;161;p30"/>
          <p:cNvCxnSpPr/>
          <p:nvPr/>
        </p:nvCxnSpPr>
        <p:spPr>
          <a:xfrm flipH="1">
            <a:off x="1290173" y="793460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2" name="Google Shape;162;p30"/>
          <p:cNvCxnSpPr/>
          <p:nvPr/>
        </p:nvCxnSpPr>
        <p:spPr>
          <a:xfrm flipH="1">
            <a:off x="5098089" y="793460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3" name="Google Shape;163;p30"/>
          <p:cNvCxnSpPr>
            <a:stCxn id="164" idx="2"/>
            <a:endCxn id="165" idx="0"/>
          </p:cNvCxnSpPr>
          <p:nvPr/>
        </p:nvCxnSpPr>
        <p:spPr>
          <a:xfrm>
            <a:off x="1290075" y="236941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6" name="Google Shape;166;p30"/>
          <p:cNvCxnSpPr/>
          <p:nvPr/>
        </p:nvCxnSpPr>
        <p:spPr>
          <a:xfrm>
            <a:off x="5098065" y="236958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7" name="Google Shape;167;p30"/>
          <p:cNvCxnSpPr/>
          <p:nvPr/>
        </p:nvCxnSpPr>
        <p:spPr>
          <a:xfrm>
            <a:off x="5646098" y="7845920"/>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8" name="Google Shape;168;p30"/>
          <p:cNvCxnSpPr/>
          <p:nvPr/>
        </p:nvCxnSpPr>
        <p:spPr>
          <a:xfrm>
            <a:off x="1842460" y="7845920"/>
            <a:ext cx="630600" cy="745200"/>
          </a:xfrm>
          <a:prstGeom prst="straightConnector1">
            <a:avLst/>
          </a:prstGeom>
          <a:noFill/>
          <a:ln cap="flat" cmpd="sng" w="28575">
            <a:solidFill>
              <a:srgbClr val="000000"/>
            </a:solidFill>
            <a:prstDash val="solid"/>
            <a:round/>
            <a:headEnd len="med" w="med" type="none"/>
            <a:tailEnd len="med" w="med" type="none"/>
          </a:ln>
        </p:spPr>
      </p:cxnSp>
      <p:pic>
        <p:nvPicPr>
          <p:cNvPr id="164" name="Google Shape;164;p30"/>
          <p:cNvPicPr preferRelativeResize="0"/>
          <p:nvPr/>
        </p:nvPicPr>
        <p:blipFill>
          <a:blip r:embed="rId3">
            <a:alphaModFix/>
          </a:blip>
          <a:stretch>
            <a:fillRect/>
          </a:stretch>
        </p:blipFill>
        <p:spPr>
          <a:xfrm>
            <a:off x="824475" y="13644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69" name="Google Shape;169;p30"/>
          <p:cNvPicPr preferRelativeResize="0"/>
          <p:nvPr/>
        </p:nvPicPr>
        <p:blipFill>
          <a:blip r:embed="rId3">
            <a:alphaModFix/>
          </a:blip>
          <a:stretch>
            <a:fillRect/>
          </a:stretch>
        </p:blipFill>
        <p:spPr>
          <a:xfrm>
            <a:off x="1980806" y="13644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0" name="Google Shape;170;p30"/>
          <p:cNvPicPr preferRelativeResize="0"/>
          <p:nvPr/>
        </p:nvPicPr>
        <p:blipFill>
          <a:blip r:embed="rId3">
            <a:alphaModFix/>
          </a:blip>
          <a:stretch>
            <a:fillRect/>
          </a:stretch>
        </p:blipFill>
        <p:spPr>
          <a:xfrm>
            <a:off x="4647984" y="13644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1" name="Google Shape;171;p30"/>
          <p:cNvPicPr preferRelativeResize="0"/>
          <p:nvPr/>
        </p:nvPicPr>
        <p:blipFill>
          <a:blip r:embed="rId3">
            <a:alphaModFix/>
          </a:blip>
          <a:stretch>
            <a:fillRect/>
          </a:stretch>
        </p:blipFill>
        <p:spPr>
          <a:xfrm>
            <a:off x="5804315" y="13644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2" name="Google Shape;172;p30"/>
          <p:cNvPicPr preferRelativeResize="0"/>
          <p:nvPr/>
        </p:nvPicPr>
        <p:blipFill>
          <a:blip r:embed="rId3">
            <a:alphaModFix/>
          </a:blip>
          <a:stretch>
            <a:fillRect/>
          </a:stretch>
        </p:blipFill>
        <p:spPr>
          <a:xfrm>
            <a:off x="824475" y="85910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3" name="Google Shape;173;p30"/>
          <p:cNvPicPr preferRelativeResize="0"/>
          <p:nvPr/>
        </p:nvPicPr>
        <p:blipFill>
          <a:blip r:embed="rId3">
            <a:alphaModFix/>
          </a:blip>
          <a:stretch>
            <a:fillRect/>
          </a:stretch>
        </p:blipFill>
        <p:spPr>
          <a:xfrm>
            <a:off x="1980806" y="85910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4" name="Google Shape;174;p30"/>
          <p:cNvPicPr preferRelativeResize="0"/>
          <p:nvPr/>
        </p:nvPicPr>
        <p:blipFill>
          <a:blip r:embed="rId3">
            <a:alphaModFix/>
          </a:blip>
          <a:stretch>
            <a:fillRect/>
          </a:stretch>
        </p:blipFill>
        <p:spPr>
          <a:xfrm>
            <a:off x="4647984" y="85910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5" name="Google Shape;175;p30"/>
          <p:cNvPicPr preferRelativeResize="0"/>
          <p:nvPr/>
        </p:nvPicPr>
        <p:blipFill>
          <a:blip r:embed="rId3">
            <a:alphaModFix/>
          </a:blip>
          <a:stretch>
            <a:fillRect/>
          </a:stretch>
        </p:blipFill>
        <p:spPr>
          <a:xfrm>
            <a:off x="5804315" y="85910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65" name="Google Shape;165;p30"/>
          <p:cNvPicPr preferRelativeResize="0"/>
          <p:nvPr/>
        </p:nvPicPr>
        <p:blipFill>
          <a:blip r:embed="rId3">
            <a:alphaModFix/>
          </a:blip>
          <a:stretch>
            <a:fillRect/>
          </a:stretch>
        </p:blipFill>
        <p:spPr>
          <a:xfrm>
            <a:off x="1454982" y="311465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6" name="Google Shape;176;p30"/>
          <p:cNvPicPr preferRelativeResize="0"/>
          <p:nvPr/>
        </p:nvPicPr>
        <p:blipFill>
          <a:blip r:embed="rId3">
            <a:alphaModFix/>
          </a:blip>
          <a:stretch>
            <a:fillRect/>
          </a:stretch>
        </p:blipFill>
        <p:spPr>
          <a:xfrm>
            <a:off x="5267387" y="311465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7" name="Google Shape;177;p30"/>
          <p:cNvPicPr preferRelativeResize="0"/>
          <p:nvPr/>
        </p:nvPicPr>
        <p:blipFill>
          <a:blip r:embed="rId3">
            <a:alphaModFix/>
          </a:blip>
          <a:stretch>
            <a:fillRect/>
          </a:stretch>
        </p:blipFill>
        <p:spPr>
          <a:xfrm>
            <a:off x="1421085" y="692943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8" name="Google Shape;178;p30"/>
          <p:cNvPicPr preferRelativeResize="0"/>
          <p:nvPr/>
        </p:nvPicPr>
        <p:blipFill>
          <a:blip r:embed="rId3">
            <a:alphaModFix/>
          </a:blip>
          <a:stretch>
            <a:fillRect/>
          </a:stretch>
        </p:blipFill>
        <p:spPr>
          <a:xfrm>
            <a:off x="5233490" y="692943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9" name="Google Shape;179;p30"/>
          <p:cNvPicPr preferRelativeResize="0"/>
          <p:nvPr/>
        </p:nvPicPr>
        <p:blipFill>
          <a:blip r:embed="rId3">
            <a:alphaModFix/>
          </a:blip>
          <a:stretch>
            <a:fillRect/>
          </a:stretch>
        </p:blipFill>
        <p:spPr>
          <a:xfrm>
            <a:off x="2060570" y="474649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80" name="Google Shape;180;p30"/>
          <p:cNvPicPr preferRelativeResize="0"/>
          <p:nvPr/>
        </p:nvPicPr>
        <p:blipFill>
          <a:blip r:embed="rId3">
            <a:alphaModFix/>
          </a:blip>
          <a:stretch>
            <a:fillRect/>
          </a:stretch>
        </p:blipFill>
        <p:spPr>
          <a:xfrm>
            <a:off x="4088334" y="474649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pic>
        <p:nvPicPr>
          <p:cNvPr id="185" name="Google Shape;185;p31"/>
          <p:cNvPicPr preferRelativeResize="0"/>
          <p:nvPr/>
        </p:nvPicPr>
        <p:blipFill rotWithShape="1">
          <a:blip r:embed="rId3">
            <a:alphaModFix/>
          </a:blip>
          <a:srcRect b="16626" l="0" r="0" t="16626"/>
          <a:stretch/>
        </p:blipFill>
        <p:spPr>
          <a:xfrm>
            <a:off x="304975" y="373584"/>
            <a:ext cx="6950076" cy="4638846"/>
          </a:xfrm>
          <a:prstGeom prst="rect">
            <a:avLst/>
          </a:prstGeom>
          <a:noFill/>
          <a:ln>
            <a:noFill/>
          </a:ln>
        </p:spPr>
      </p:pic>
      <p:pic>
        <p:nvPicPr>
          <p:cNvPr id="186" name="Google Shape;186;p31"/>
          <p:cNvPicPr preferRelativeResize="0"/>
          <p:nvPr/>
        </p:nvPicPr>
        <p:blipFill rotWithShape="1">
          <a:blip r:embed="rId3">
            <a:alphaModFix/>
          </a:blip>
          <a:srcRect b="16626" l="0" r="0" t="16626"/>
          <a:stretch/>
        </p:blipFill>
        <p:spPr>
          <a:xfrm>
            <a:off x="304963" y="5535045"/>
            <a:ext cx="6950079" cy="4638849"/>
          </a:xfrm>
          <a:prstGeom prst="rect">
            <a:avLst/>
          </a:prstGeom>
          <a:noFill/>
          <a:ln>
            <a:noFill/>
          </a:ln>
        </p:spPr>
      </p:pic>
      <p:sp>
        <p:nvSpPr>
          <p:cNvPr id="187" name="Google Shape;187;p31"/>
          <p:cNvSpPr/>
          <p:nvPr/>
        </p:nvSpPr>
        <p:spPr>
          <a:xfrm>
            <a:off x="813425" y="4193625"/>
            <a:ext cx="5933150" cy="2141776"/>
          </a:xfrm>
          <a:prstGeom prst="rect">
            <a:avLst/>
          </a:prstGeom>
        </p:spPr>
        <p:txBody>
          <a:bodyPr>
            <a:prstTxWarp prst="textPlain"/>
          </a:bodyPr>
          <a:lstStyle/>
          <a:p>
            <a:pPr lvl="0" algn="ctr"/>
            <a:r>
              <a:rPr b="0" i="0">
                <a:ln cap="flat" cmpd="sng" w="9525">
                  <a:solidFill>
                    <a:srgbClr val="000000"/>
                  </a:solidFill>
                  <a:prstDash val="solid"/>
                  <a:round/>
                  <a:headEnd len="sm" w="sm" type="none"/>
                  <a:tailEnd len="sm" w="sm" type="none"/>
                </a:ln>
                <a:solidFill>
                  <a:srgbClr val="FF0000"/>
                </a:solidFill>
                <a:latin typeface="Alfa Slab One"/>
              </a:rPr>
              <a:t>DANKE</a:t>
            </a: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