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Lst>
  <p:sldSz cy="10692000" cx="7560000"/>
  <p:notesSz cx="6858000" cy="9144000"/>
  <p:embeddedFontLst>
    <p:embeddedFont>
      <p:font typeface="Alfa Slab One"/>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lfaSlabOne-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74fbc429_0_3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4f74fbc429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4f74fbc429_0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4f74fbc429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a:noFill/>
          <a:ln>
            <a:noFill/>
          </a:ln>
        </p:spPr>
        <p:txBody>
          <a:bodyPr anchorCtr="0" anchor="t" bIns="91425" lIns="91425" spcFirstLastPara="1" rIns="91425" wrap="square" tIns="91425"/>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5" y="4471058"/>
            <a:ext cx="70446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a:noFill/>
          <a:ln>
            <a:noFill/>
          </a:ln>
        </p:spPr>
        <p:txBody>
          <a:bodyPr anchorCtr="0" anchor="t" bIns="91425" lIns="91425" spcFirstLastPara="1" rIns="91425" wrap="square" tIns="91425"/>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8" y="2563450"/>
            <a:ext cx="3344400" cy="30813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19508" y="5826864"/>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a:noFill/>
          <a:ln>
            <a:noFill/>
          </a:ln>
        </p:spPr>
        <p:txBody>
          <a:bodyPr anchorCtr="0" anchor="ctr"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100" name="Google Shape;100;p25"/>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pic>
        <p:nvPicPr>
          <p:cNvPr id="105" name="Google Shape;105;p26"/>
          <p:cNvPicPr preferRelativeResize="0"/>
          <p:nvPr/>
        </p:nvPicPr>
        <p:blipFill rotWithShape="1">
          <a:blip r:embed="rId3">
            <a:alphaModFix/>
          </a:blip>
          <a:srcRect b="0" l="14643" r="14649" t="0"/>
          <a:stretch/>
        </p:blipFill>
        <p:spPr>
          <a:xfrm>
            <a:off x="25" y="0"/>
            <a:ext cx="7559998" cy="10691999"/>
          </a:xfrm>
          <a:prstGeom prst="rect">
            <a:avLst/>
          </a:prstGeom>
          <a:noFill/>
          <a:ln>
            <a:noFill/>
          </a:ln>
        </p:spPr>
      </p:pic>
      <p:pic>
        <p:nvPicPr>
          <p:cNvPr id="106" name="Google Shape;106;p26"/>
          <p:cNvPicPr preferRelativeResize="0"/>
          <p:nvPr/>
        </p:nvPicPr>
        <p:blipFill rotWithShape="1">
          <a:blip r:embed="rId4">
            <a:alphaModFix amt="70000"/>
          </a:blip>
          <a:srcRect b="0" l="0" r="0" t="0"/>
          <a:stretch/>
        </p:blipFill>
        <p:spPr>
          <a:xfrm>
            <a:off x="0" y="6531851"/>
            <a:ext cx="3052528" cy="1008900"/>
          </a:xfrm>
          <a:prstGeom prst="rect">
            <a:avLst/>
          </a:prstGeom>
          <a:noFill/>
          <a:ln>
            <a:noFill/>
          </a:ln>
        </p:spPr>
      </p:pic>
      <p:pic>
        <p:nvPicPr>
          <p:cNvPr id="107" name="Google Shape;107;p26"/>
          <p:cNvPicPr preferRelativeResize="0"/>
          <p:nvPr/>
        </p:nvPicPr>
        <p:blipFill rotWithShape="1">
          <a:blip r:embed="rId4">
            <a:alphaModFix amt="70000"/>
          </a:blip>
          <a:srcRect b="0" l="0" r="0" t="0"/>
          <a:stretch/>
        </p:blipFill>
        <p:spPr>
          <a:xfrm>
            <a:off x="0" y="4757951"/>
            <a:ext cx="3052528" cy="1008900"/>
          </a:xfrm>
          <a:prstGeom prst="rect">
            <a:avLst/>
          </a:prstGeom>
          <a:noFill/>
          <a:ln>
            <a:noFill/>
          </a:ln>
        </p:spPr>
      </p:pic>
      <p:pic>
        <p:nvPicPr>
          <p:cNvPr id="108" name="Google Shape;108;p26"/>
          <p:cNvPicPr preferRelativeResize="0"/>
          <p:nvPr/>
        </p:nvPicPr>
        <p:blipFill rotWithShape="1">
          <a:blip r:embed="rId4">
            <a:alphaModFix amt="70000"/>
          </a:blip>
          <a:srcRect b="0" l="0" r="0" t="0"/>
          <a:stretch/>
        </p:blipFill>
        <p:spPr>
          <a:xfrm>
            <a:off x="0" y="3092000"/>
            <a:ext cx="3052528" cy="1008900"/>
          </a:xfrm>
          <a:prstGeom prst="rect">
            <a:avLst/>
          </a:prstGeom>
          <a:noFill/>
          <a:ln>
            <a:noFill/>
          </a:ln>
        </p:spPr>
      </p:pic>
      <p:sp>
        <p:nvSpPr>
          <p:cNvPr id="109" name="Google Shape;109;p26"/>
          <p:cNvSpPr txBox="1"/>
          <p:nvPr/>
        </p:nvSpPr>
        <p:spPr>
          <a:xfrm>
            <a:off x="25" y="4757950"/>
            <a:ext cx="3052500" cy="1008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de" sz="2400" u="none" cap="none" strike="noStrike">
                <a:solidFill>
                  <a:srgbClr val="38761D"/>
                </a:solidFill>
                <a:latin typeface="Alfa Slab One"/>
                <a:ea typeface="Alfa Slab One"/>
                <a:cs typeface="Alfa Slab One"/>
                <a:sym typeface="Alfa Slab One"/>
              </a:rPr>
              <a:t>Mode:</a:t>
            </a:r>
            <a:endParaRPr b="0" i="0" sz="2400" u="none" cap="none" strike="noStrike">
              <a:solidFill>
                <a:srgbClr val="38761D"/>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Das Trug man vor 20 Jahren. Ungezeigte Jugendfotos.</a:t>
            </a:r>
            <a:endParaRPr b="0" i="0" sz="1400" u="none" cap="none" strike="noStrike">
              <a:solidFill>
                <a:srgbClr val="000000"/>
              </a:solidFill>
              <a:latin typeface="Calibri"/>
              <a:ea typeface="Calibri"/>
              <a:cs typeface="Calibri"/>
              <a:sym typeface="Calibri"/>
            </a:endParaRPr>
          </a:p>
        </p:txBody>
      </p:sp>
      <p:sp>
        <p:nvSpPr>
          <p:cNvPr id="110" name="Google Shape;110;p26"/>
          <p:cNvSpPr txBox="1"/>
          <p:nvPr/>
        </p:nvSpPr>
        <p:spPr>
          <a:xfrm>
            <a:off x="13" y="6531850"/>
            <a:ext cx="3052500" cy="1008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de" sz="2400" u="none" cap="none" strike="noStrike">
                <a:solidFill>
                  <a:srgbClr val="CC0000"/>
                </a:solidFill>
                <a:latin typeface="Alfa Slab One"/>
                <a:ea typeface="Alfa Slab One"/>
                <a:cs typeface="Alfa Slab One"/>
                <a:sym typeface="Alfa Slab One"/>
              </a:rPr>
              <a:t>Lifestyle:</a:t>
            </a:r>
            <a:endParaRPr b="0" i="0" sz="2400" u="none" cap="none" strike="noStrike">
              <a:solidFill>
                <a:srgbClr val="CC0000"/>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So feiert man heute. Brandaktuelles Bildmaterial vom Junggesellenabschied</a:t>
            </a:r>
            <a:endParaRPr b="0" i="0" sz="1400" u="none" cap="none" strike="noStrike">
              <a:solidFill>
                <a:srgbClr val="000000"/>
              </a:solidFill>
              <a:latin typeface="Calibri"/>
              <a:ea typeface="Calibri"/>
              <a:cs typeface="Calibri"/>
              <a:sym typeface="Calibri"/>
            </a:endParaRPr>
          </a:p>
        </p:txBody>
      </p:sp>
      <p:pic>
        <p:nvPicPr>
          <p:cNvPr id="111" name="Google Shape;111;p26"/>
          <p:cNvPicPr preferRelativeResize="0"/>
          <p:nvPr/>
        </p:nvPicPr>
        <p:blipFill rotWithShape="1">
          <a:blip r:embed="rId4">
            <a:alphaModFix amt="70000"/>
          </a:blip>
          <a:srcRect b="0" l="0" r="0" t="0"/>
          <a:stretch/>
        </p:blipFill>
        <p:spPr>
          <a:xfrm>
            <a:off x="13" y="8305751"/>
            <a:ext cx="3052528" cy="1008900"/>
          </a:xfrm>
          <a:prstGeom prst="rect">
            <a:avLst/>
          </a:prstGeom>
          <a:noFill/>
          <a:ln>
            <a:noFill/>
          </a:ln>
        </p:spPr>
      </p:pic>
      <p:sp>
        <p:nvSpPr>
          <p:cNvPr id="112" name="Google Shape;112;p26"/>
          <p:cNvSpPr txBox="1"/>
          <p:nvPr/>
        </p:nvSpPr>
        <p:spPr>
          <a:xfrm>
            <a:off x="25" y="8305750"/>
            <a:ext cx="3052500" cy="1008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de" sz="2400" u="none" cap="none" strike="noStrike">
                <a:solidFill>
                  <a:schemeClr val="accent5"/>
                </a:solidFill>
                <a:latin typeface="Alfa Slab One"/>
                <a:ea typeface="Alfa Slab One"/>
                <a:cs typeface="Alfa Slab One"/>
                <a:sym typeface="Alfa Slab One"/>
              </a:rPr>
              <a:t>Leben:</a:t>
            </a:r>
            <a:endParaRPr b="0" i="0" sz="2400" u="none" cap="none" strike="noStrike">
              <a:solidFill>
                <a:schemeClr val="accent5"/>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Darum lebt es sich besser gemeinsam.</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Exklusive Interviews.</a:t>
            </a:r>
            <a:endParaRPr b="0" i="0" sz="1400" u="none" cap="none" strike="noStrike">
              <a:solidFill>
                <a:srgbClr val="000000"/>
              </a:solidFill>
              <a:latin typeface="Calibri"/>
              <a:ea typeface="Calibri"/>
              <a:cs typeface="Calibri"/>
              <a:sym typeface="Calibri"/>
            </a:endParaRPr>
          </a:p>
        </p:txBody>
      </p:sp>
      <p:sp>
        <p:nvSpPr>
          <p:cNvPr id="113" name="Google Shape;113;p26"/>
          <p:cNvSpPr txBox="1"/>
          <p:nvPr/>
        </p:nvSpPr>
        <p:spPr>
          <a:xfrm>
            <a:off x="25" y="3092000"/>
            <a:ext cx="3052500" cy="1008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de" sz="2400" u="none" cap="none" strike="noStrike">
                <a:solidFill>
                  <a:srgbClr val="6330A7"/>
                </a:solidFill>
                <a:latin typeface="Alfa Slab One"/>
                <a:ea typeface="Alfa Slab One"/>
                <a:cs typeface="Alfa Slab One"/>
                <a:sym typeface="Alfa Slab One"/>
              </a:rPr>
              <a:t>Reise</a:t>
            </a:r>
            <a:r>
              <a:rPr b="0" i="0" lang="de" sz="2400" u="none" cap="none" strike="noStrike">
                <a:solidFill>
                  <a:srgbClr val="674EA7"/>
                </a:solidFill>
                <a:latin typeface="Alfa Slab One"/>
                <a:ea typeface="Alfa Slab One"/>
                <a:cs typeface="Alfa Slab One"/>
                <a:sym typeface="Alfa Slab One"/>
              </a:rPr>
              <a:t>:</a:t>
            </a:r>
            <a:endParaRPr b="0" i="0" sz="2400" u="none" cap="none" strike="noStrike">
              <a:solidFill>
                <a:srgbClr val="674EA7"/>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Zu zweit: Urlaub in der Karibik.</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Mit Fotobericht.</a:t>
            </a:r>
            <a:endParaRPr b="0" i="0" sz="1400" u="none" cap="none" strike="noStrike">
              <a:solidFill>
                <a:srgbClr val="000000"/>
              </a:solidFill>
              <a:latin typeface="Calibri"/>
              <a:ea typeface="Calibri"/>
              <a:cs typeface="Calibri"/>
              <a:sym typeface="Calibri"/>
            </a:endParaRPr>
          </a:p>
        </p:txBody>
      </p:sp>
      <p:pic>
        <p:nvPicPr>
          <p:cNvPr id="114" name="Google Shape;114;p26"/>
          <p:cNvPicPr preferRelativeResize="0"/>
          <p:nvPr/>
        </p:nvPicPr>
        <p:blipFill rotWithShape="1">
          <a:blip r:embed="rId4">
            <a:alphaModFix amt="50000"/>
          </a:blip>
          <a:srcRect b="0" l="0" r="0" t="0"/>
          <a:stretch/>
        </p:blipFill>
        <p:spPr>
          <a:xfrm>
            <a:off x="25" y="405150"/>
            <a:ext cx="3052528" cy="2117324"/>
          </a:xfrm>
          <a:prstGeom prst="rect">
            <a:avLst/>
          </a:prstGeom>
          <a:noFill/>
          <a:ln>
            <a:noFill/>
          </a:ln>
        </p:spPr>
      </p:pic>
      <p:sp>
        <p:nvSpPr>
          <p:cNvPr id="115" name="Google Shape;115;p26"/>
          <p:cNvSpPr txBox="1"/>
          <p:nvPr/>
        </p:nvSpPr>
        <p:spPr>
          <a:xfrm>
            <a:off x="110435" y="271775"/>
            <a:ext cx="4998600" cy="23841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0" i="0" lang="de" sz="6000" u="none" cap="none" strike="noStrike">
                <a:solidFill>
                  <a:srgbClr val="000000"/>
                </a:solidFill>
                <a:latin typeface="Alfa Slab One"/>
                <a:ea typeface="Alfa Slab One"/>
                <a:cs typeface="Alfa Slab One"/>
                <a:sym typeface="Alfa Slab One"/>
              </a:rPr>
              <a:t>WIR</a:t>
            </a:r>
            <a:endParaRPr b="0" i="0" sz="6000" u="none" cap="none" strike="noStrike">
              <a:solidFill>
                <a:srgbClr val="000000"/>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6000"/>
              <a:buFont typeface="Arial"/>
              <a:buNone/>
            </a:pPr>
            <a:r>
              <a:rPr b="0" i="0" lang="de" sz="6000" u="none" cap="none" strike="noStrike">
                <a:solidFill>
                  <a:srgbClr val="000000"/>
                </a:solidFill>
                <a:latin typeface="Alfa Slab One"/>
                <a:ea typeface="Alfa Slab One"/>
                <a:cs typeface="Alfa Slab One"/>
                <a:sym typeface="Alfa Slab One"/>
              </a:rPr>
              <a:t>ZWEI</a:t>
            </a:r>
            <a:endParaRPr b="0" i="0" sz="6000" u="none" cap="none" strike="noStrike">
              <a:solidFill>
                <a:srgbClr val="000000"/>
              </a:solidFill>
              <a:latin typeface="Alfa Slab One"/>
              <a:ea typeface="Alfa Slab One"/>
              <a:cs typeface="Alfa Slab One"/>
              <a:sym typeface="Alfa Slab One"/>
            </a:endParaRPr>
          </a:p>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Calibri"/>
                <a:ea typeface="Calibri"/>
                <a:cs typeface="Calibri"/>
                <a:sym typeface="Calibri"/>
              </a:rPr>
              <a:t>Das moderne Lifestylemagazin</a:t>
            </a:r>
            <a:endParaRPr b="0"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Calibri"/>
                <a:ea typeface="Calibri"/>
                <a:cs typeface="Calibri"/>
                <a:sym typeface="Calibri"/>
              </a:rPr>
              <a:t>für frisch verheiratete</a:t>
            </a:r>
            <a:endParaRPr b="0" i="0" sz="12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pic>
        <p:nvPicPr>
          <p:cNvPr id="120" name="Google Shape;120;p27"/>
          <p:cNvPicPr preferRelativeResize="0"/>
          <p:nvPr/>
        </p:nvPicPr>
        <p:blipFill rotWithShape="1">
          <a:blip r:embed="rId3">
            <a:alphaModFix/>
          </a:blip>
          <a:srcRect b="5704" l="0" r="0" t="5705"/>
          <a:stretch/>
        </p:blipFill>
        <p:spPr>
          <a:xfrm>
            <a:off x="4099563" y="4243725"/>
            <a:ext cx="2827274" cy="2504599"/>
          </a:xfrm>
          <a:prstGeom prst="rect">
            <a:avLst/>
          </a:prstGeom>
          <a:noFill/>
          <a:ln>
            <a:noFill/>
          </a:ln>
        </p:spPr>
      </p:pic>
      <p:pic>
        <p:nvPicPr>
          <p:cNvPr id="121" name="Google Shape;121;p27"/>
          <p:cNvPicPr preferRelativeResize="0"/>
          <p:nvPr/>
        </p:nvPicPr>
        <p:blipFill rotWithShape="1">
          <a:blip r:embed="rId3">
            <a:alphaModFix/>
          </a:blip>
          <a:srcRect b="5704" l="0" r="0" t="5705"/>
          <a:stretch/>
        </p:blipFill>
        <p:spPr>
          <a:xfrm>
            <a:off x="644938" y="1436150"/>
            <a:ext cx="2827274" cy="2504602"/>
          </a:xfrm>
          <a:prstGeom prst="rect">
            <a:avLst/>
          </a:prstGeom>
          <a:noFill/>
          <a:ln>
            <a:noFill/>
          </a:ln>
        </p:spPr>
      </p:pic>
      <p:sp>
        <p:nvSpPr>
          <p:cNvPr id="122" name="Google Shape;122;p27"/>
          <p:cNvSpPr txBox="1"/>
          <p:nvPr/>
        </p:nvSpPr>
        <p:spPr>
          <a:xfrm>
            <a:off x="639097" y="350675"/>
            <a:ext cx="6281700" cy="634500"/>
          </a:xfrm>
          <a:prstGeom prst="rect">
            <a:avLst/>
          </a:prstGeom>
          <a:solidFill>
            <a:srgbClr val="B7B7B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INHALT</a:t>
            </a:r>
            <a:endParaRPr b="0" i="0" sz="2400" u="none" cap="none" strike="noStrike">
              <a:solidFill>
                <a:srgbClr val="FFFFFF"/>
              </a:solidFill>
              <a:latin typeface="Impact"/>
              <a:ea typeface="Impact"/>
              <a:cs typeface="Impact"/>
              <a:sym typeface="Impact"/>
            </a:endParaRPr>
          </a:p>
        </p:txBody>
      </p:sp>
      <p:sp>
        <p:nvSpPr>
          <p:cNvPr id="123" name="Google Shape;123;p27"/>
          <p:cNvSpPr txBox="1"/>
          <p:nvPr/>
        </p:nvSpPr>
        <p:spPr>
          <a:xfrm>
            <a:off x="2660388" y="2185675"/>
            <a:ext cx="2239200" cy="634500"/>
          </a:xfrm>
          <a:prstGeom prst="rect">
            <a:avLst/>
          </a:prstGeom>
          <a:solidFill>
            <a:srgbClr val="9900F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Jugend</a:t>
            </a:r>
            <a:endParaRPr b="0" i="0" sz="2400" u="none" cap="none" strike="noStrike">
              <a:solidFill>
                <a:srgbClr val="FFFFFF"/>
              </a:solidFill>
              <a:latin typeface="Impact"/>
              <a:ea typeface="Impact"/>
              <a:cs typeface="Impact"/>
              <a:sym typeface="Impact"/>
            </a:endParaRPr>
          </a:p>
        </p:txBody>
      </p:sp>
      <p:sp>
        <p:nvSpPr>
          <p:cNvPr id="124" name="Google Shape;124;p27"/>
          <p:cNvSpPr txBox="1"/>
          <p:nvPr/>
        </p:nvSpPr>
        <p:spPr>
          <a:xfrm>
            <a:off x="5038913" y="1436225"/>
            <a:ext cx="1887900" cy="25047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So verbrachten die beiden ihre Kindheitstage</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Seite 8-9</a:t>
            </a:r>
            <a:endParaRPr b="0" i="1" sz="1400" u="none" cap="none" strike="noStrike">
              <a:solidFill>
                <a:srgbClr val="000000"/>
              </a:solidFill>
              <a:latin typeface="Calibri"/>
              <a:ea typeface="Calibri"/>
              <a:cs typeface="Calibri"/>
              <a:sym typeface="Calibri"/>
            </a:endParaRPr>
          </a:p>
        </p:txBody>
      </p:sp>
      <p:sp>
        <p:nvSpPr>
          <p:cNvPr id="125" name="Google Shape;125;p27"/>
          <p:cNvSpPr txBox="1"/>
          <p:nvPr/>
        </p:nvSpPr>
        <p:spPr>
          <a:xfrm>
            <a:off x="644938" y="4243725"/>
            <a:ext cx="1887900" cy="25047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Was trug die Braut und wie gut war Er am schönsten Tag gekleidet</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Seite 10-11</a:t>
            </a:r>
            <a:endParaRPr b="0" i="1" sz="1400" u="none" cap="none" strike="noStrike">
              <a:solidFill>
                <a:srgbClr val="000000"/>
              </a:solidFill>
              <a:latin typeface="Calibri"/>
              <a:ea typeface="Calibri"/>
              <a:cs typeface="Calibri"/>
              <a:sym typeface="Calibri"/>
            </a:endParaRPr>
          </a:p>
        </p:txBody>
      </p:sp>
      <p:sp>
        <p:nvSpPr>
          <p:cNvPr id="126" name="Google Shape;126;p27"/>
          <p:cNvSpPr txBox="1"/>
          <p:nvPr/>
        </p:nvSpPr>
        <p:spPr>
          <a:xfrm>
            <a:off x="2642488" y="5028750"/>
            <a:ext cx="2239200" cy="634500"/>
          </a:xfrm>
          <a:prstGeom prst="rect">
            <a:avLst/>
          </a:prstGeom>
          <a:solidFill>
            <a:srgbClr val="56B72C"/>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Mode</a:t>
            </a:r>
            <a:endParaRPr b="0" i="0" sz="2400" u="none" cap="none" strike="noStrike">
              <a:solidFill>
                <a:srgbClr val="FFFFFF"/>
              </a:solidFill>
              <a:latin typeface="Impact"/>
              <a:ea typeface="Impact"/>
              <a:cs typeface="Impact"/>
              <a:sym typeface="Impact"/>
            </a:endParaRPr>
          </a:p>
        </p:txBody>
      </p:sp>
      <p:pic>
        <p:nvPicPr>
          <p:cNvPr id="127" name="Google Shape;127;p27"/>
          <p:cNvPicPr preferRelativeResize="0"/>
          <p:nvPr/>
        </p:nvPicPr>
        <p:blipFill rotWithShape="1">
          <a:blip r:embed="rId3">
            <a:alphaModFix/>
          </a:blip>
          <a:srcRect b="5704" l="0" r="0" t="5705"/>
          <a:stretch/>
        </p:blipFill>
        <p:spPr>
          <a:xfrm>
            <a:off x="633050" y="7051400"/>
            <a:ext cx="2827274" cy="2504602"/>
          </a:xfrm>
          <a:prstGeom prst="rect">
            <a:avLst/>
          </a:prstGeom>
          <a:noFill/>
          <a:ln>
            <a:noFill/>
          </a:ln>
        </p:spPr>
      </p:pic>
      <p:sp>
        <p:nvSpPr>
          <p:cNvPr id="128" name="Google Shape;128;p27"/>
          <p:cNvSpPr txBox="1"/>
          <p:nvPr/>
        </p:nvSpPr>
        <p:spPr>
          <a:xfrm>
            <a:off x="2660400" y="7986450"/>
            <a:ext cx="2239200" cy="634500"/>
          </a:xfrm>
          <a:prstGeom prst="rect">
            <a:avLst/>
          </a:prstGeom>
          <a:solidFill>
            <a:srgbClr val="F1C23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Lifestyle</a:t>
            </a:r>
            <a:endParaRPr b="0" i="0" sz="2400" u="none" cap="none" strike="noStrike">
              <a:solidFill>
                <a:srgbClr val="FFFFFF"/>
              </a:solidFill>
              <a:latin typeface="Impact"/>
              <a:ea typeface="Impact"/>
              <a:cs typeface="Impact"/>
              <a:sym typeface="Impact"/>
            </a:endParaRPr>
          </a:p>
        </p:txBody>
      </p:sp>
      <p:sp>
        <p:nvSpPr>
          <p:cNvPr id="129" name="Google Shape;129;p27"/>
          <p:cNvSpPr txBox="1"/>
          <p:nvPr/>
        </p:nvSpPr>
        <p:spPr>
          <a:xfrm>
            <a:off x="5027025" y="7051475"/>
            <a:ext cx="1887900" cy="25047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Calibri"/>
                <a:ea typeface="Calibri"/>
                <a:cs typeface="Calibri"/>
                <a:sym typeface="Calibri"/>
              </a:rPr>
              <a:t>So wild war die Abschiedsparty. Prominente gaben sich ein Stelldichein.</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Seite 12-13</a:t>
            </a:r>
            <a:endParaRPr b="0" i="1" sz="1400" u="none" cap="none" strike="noStrik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8"/>
          <p:cNvSpPr txBox="1"/>
          <p:nvPr/>
        </p:nvSpPr>
        <p:spPr>
          <a:xfrm>
            <a:off x="650950" y="350675"/>
            <a:ext cx="6442500" cy="634500"/>
          </a:xfrm>
          <a:prstGeom prst="rect">
            <a:avLst/>
          </a:prstGeom>
          <a:solidFill>
            <a:srgbClr val="9900F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Steckbrief: Die Braut</a:t>
            </a:r>
            <a:endParaRPr b="0" i="0" sz="2400" u="none" cap="none" strike="noStrike">
              <a:solidFill>
                <a:srgbClr val="FFFFFF"/>
              </a:solidFill>
              <a:latin typeface="Impact"/>
              <a:ea typeface="Impact"/>
              <a:cs typeface="Impact"/>
              <a:sym typeface="Impact"/>
            </a:endParaRPr>
          </a:p>
        </p:txBody>
      </p:sp>
      <p:sp>
        <p:nvSpPr>
          <p:cNvPr id="135" name="Google Shape;135;p28"/>
          <p:cNvSpPr txBox="1"/>
          <p:nvPr/>
        </p:nvSpPr>
        <p:spPr>
          <a:xfrm>
            <a:off x="650950" y="1513500"/>
            <a:ext cx="2239200" cy="68535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de" sz="1800" u="none" cap="none" strike="noStrike">
                <a:solidFill>
                  <a:srgbClr val="000000"/>
                </a:solidFill>
                <a:latin typeface="Calibri"/>
                <a:ea typeface="Calibri"/>
                <a:cs typeface="Calibri"/>
                <a:sym typeface="Calibri"/>
              </a:rPr>
              <a:t>Überschrift</a:t>
            </a:r>
            <a:endParaRPr b="1"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consetetur sadipscing elitr, sed diam nonumy eirmod tempor invidunt ut labore et dolore magna aliquyam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erat, sed diam voluptua. At vero eos et accusam et justo duo dolores et ea rebum. Stet clita kasd gubergren, no sea takimata sanctus est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Lorem ipsum dolor sit amet, consetetur sadipscing elitr, sed diam nonumy eirmod tempor invidunt ut labore et dolore magna aliquyam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erat, sed diam voluptua. At vero eos et accusam et justo duo dolores et ea rebum. Stet clita kasd gubergren, no sea takimata sanctus est Lorem ipsum dolor sit amet.</a:t>
            </a:r>
            <a:endParaRPr b="0" i="1" sz="1400" u="none" cap="none" strike="noStrike">
              <a:solidFill>
                <a:srgbClr val="000000"/>
              </a:solidFill>
              <a:latin typeface="Calibri"/>
              <a:ea typeface="Calibri"/>
              <a:cs typeface="Calibri"/>
              <a:sym typeface="Calibri"/>
            </a:endParaRPr>
          </a:p>
        </p:txBody>
      </p:sp>
      <p:sp>
        <p:nvSpPr>
          <p:cNvPr id="136" name="Google Shape;136;p28"/>
          <p:cNvSpPr txBox="1"/>
          <p:nvPr/>
        </p:nvSpPr>
        <p:spPr>
          <a:xfrm>
            <a:off x="3286950" y="4309375"/>
            <a:ext cx="3806400" cy="60273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b="0" i="1" sz="1400" u="none" cap="none" strike="noStrike">
              <a:solidFill>
                <a:srgbClr val="000000"/>
              </a:solidFill>
              <a:latin typeface="Calibri"/>
              <a:ea typeface="Calibri"/>
              <a:cs typeface="Calibri"/>
              <a:sym typeface="Calibri"/>
            </a:endParaRPr>
          </a:p>
        </p:txBody>
      </p:sp>
      <p:pic>
        <p:nvPicPr>
          <p:cNvPr id="137" name="Google Shape;137;p28"/>
          <p:cNvPicPr preferRelativeResize="0"/>
          <p:nvPr/>
        </p:nvPicPr>
        <p:blipFill rotWithShape="1">
          <a:blip r:embed="rId3">
            <a:alphaModFix/>
          </a:blip>
          <a:srcRect b="16626" l="0" r="0" t="16626"/>
          <a:stretch/>
        </p:blipFill>
        <p:spPr>
          <a:xfrm>
            <a:off x="3286950" y="1513500"/>
            <a:ext cx="3806400" cy="2540590"/>
          </a:xfrm>
          <a:prstGeom prst="rect">
            <a:avLst/>
          </a:prstGeom>
          <a:noFill/>
          <a:ln>
            <a:noFill/>
          </a:ln>
        </p:spPr>
      </p:pic>
      <p:pic>
        <p:nvPicPr>
          <p:cNvPr id="138" name="Google Shape;138;p28"/>
          <p:cNvPicPr preferRelativeResize="0"/>
          <p:nvPr/>
        </p:nvPicPr>
        <p:blipFill rotWithShape="1">
          <a:blip r:embed="rId3">
            <a:alphaModFix/>
          </a:blip>
          <a:srcRect b="11531" l="0" r="0" t="11531"/>
          <a:stretch/>
        </p:blipFill>
        <p:spPr>
          <a:xfrm>
            <a:off x="650950" y="8613925"/>
            <a:ext cx="2239201" cy="17227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9"/>
          <p:cNvSpPr txBox="1"/>
          <p:nvPr/>
        </p:nvSpPr>
        <p:spPr>
          <a:xfrm>
            <a:off x="650950" y="350675"/>
            <a:ext cx="6442500" cy="634500"/>
          </a:xfrm>
          <a:prstGeom prst="rect">
            <a:avLst/>
          </a:prstGeom>
          <a:solidFill>
            <a:srgbClr val="3C78D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FFFFFF"/>
                </a:solidFill>
                <a:latin typeface="Impact"/>
                <a:ea typeface="Impact"/>
                <a:cs typeface="Impact"/>
                <a:sym typeface="Impact"/>
              </a:rPr>
              <a:t>Reisebericht</a:t>
            </a:r>
            <a:endParaRPr b="0" i="0" sz="2400" u="none" cap="none" strike="noStrike">
              <a:solidFill>
                <a:srgbClr val="FFFFFF"/>
              </a:solidFill>
              <a:latin typeface="Impact"/>
              <a:ea typeface="Impact"/>
              <a:cs typeface="Impact"/>
              <a:sym typeface="Impact"/>
            </a:endParaRPr>
          </a:p>
        </p:txBody>
      </p:sp>
      <p:sp>
        <p:nvSpPr>
          <p:cNvPr id="144" name="Google Shape;144;p29"/>
          <p:cNvSpPr txBox="1"/>
          <p:nvPr/>
        </p:nvSpPr>
        <p:spPr>
          <a:xfrm>
            <a:off x="650950" y="1513500"/>
            <a:ext cx="2239200" cy="18630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de" sz="2400" u="none" cap="none" strike="noStrike">
                <a:solidFill>
                  <a:srgbClr val="000000"/>
                </a:solidFill>
                <a:latin typeface="Calibri"/>
                <a:ea typeface="Calibri"/>
                <a:cs typeface="Calibri"/>
                <a:sym typeface="Calibri"/>
              </a:rPr>
              <a:t>Überschrift</a:t>
            </a:r>
            <a:endParaRPr b="1" i="0" sz="2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consetetur sadipscing elitr, sed diam nonumy eirmod tempor invidunt ut labore et dolore magna aliquyam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p:txBody>
      </p:sp>
      <p:sp>
        <p:nvSpPr>
          <p:cNvPr id="145" name="Google Shape;145;p29"/>
          <p:cNvSpPr txBox="1"/>
          <p:nvPr/>
        </p:nvSpPr>
        <p:spPr>
          <a:xfrm>
            <a:off x="3287050" y="1513500"/>
            <a:ext cx="3806400" cy="30507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de" sz="2400" u="none" cap="none" strike="noStrike">
                <a:solidFill>
                  <a:srgbClr val="000000"/>
                </a:solidFill>
                <a:latin typeface="Calibri"/>
                <a:ea typeface="Calibri"/>
                <a:cs typeface="Calibri"/>
                <a:sym typeface="Calibri"/>
              </a:rPr>
              <a:t>Mauritius</a:t>
            </a:r>
            <a:endParaRPr b="1" i="0" sz="2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b="0" i="1" sz="1400" u="none" cap="none" strike="noStrike">
              <a:solidFill>
                <a:srgbClr val="000000"/>
              </a:solidFill>
              <a:latin typeface="Calibri"/>
              <a:ea typeface="Calibri"/>
              <a:cs typeface="Calibri"/>
              <a:sym typeface="Calibri"/>
            </a:endParaRPr>
          </a:p>
        </p:txBody>
      </p:sp>
      <p:pic>
        <p:nvPicPr>
          <p:cNvPr id="146" name="Google Shape;146;p29"/>
          <p:cNvPicPr preferRelativeResize="0"/>
          <p:nvPr/>
        </p:nvPicPr>
        <p:blipFill rotWithShape="1">
          <a:blip r:embed="rId3">
            <a:alphaModFix/>
          </a:blip>
          <a:srcRect b="11531" l="0" r="0" t="11531"/>
          <a:stretch/>
        </p:blipFill>
        <p:spPr>
          <a:xfrm>
            <a:off x="3287050" y="4837650"/>
            <a:ext cx="3806400" cy="2928489"/>
          </a:xfrm>
          <a:prstGeom prst="rect">
            <a:avLst/>
          </a:prstGeom>
          <a:noFill/>
          <a:ln>
            <a:noFill/>
          </a:ln>
        </p:spPr>
      </p:pic>
      <p:pic>
        <p:nvPicPr>
          <p:cNvPr id="147" name="Google Shape;147;p29"/>
          <p:cNvPicPr preferRelativeResize="0"/>
          <p:nvPr/>
        </p:nvPicPr>
        <p:blipFill rotWithShape="1">
          <a:blip r:embed="rId3">
            <a:alphaModFix/>
          </a:blip>
          <a:srcRect b="5704" l="0" r="0" t="5705"/>
          <a:stretch/>
        </p:blipFill>
        <p:spPr>
          <a:xfrm>
            <a:off x="650950" y="3704600"/>
            <a:ext cx="2239201" cy="1983640"/>
          </a:xfrm>
          <a:prstGeom prst="rect">
            <a:avLst/>
          </a:prstGeom>
          <a:noFill/>
          <a:ln>
            <a:noFill/>
          </a:ln>
        </p:spPr>
      </p:pic>
      <p:sp>
        <p:nvSpPr>
          <p:cNvPr id="148" name="Google Shape;148;p29"/>
          <p:cNvSpPr txBox="1"/>
          <p:nvPr/>
        </p:nvSpPr>
        <p:spPr>
          <a:xfrm>
            <a:off x="650950" y="6108550"/>
            <a:ext cx="2239200" cy="40650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consetetur sadipscing elitr, sed diam nonumy eirmod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tempor invidunt ut labore et dolore magna aliquyam erat, sed diam voluptua. At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vero eos et accusam et justo duo dolores et ea rebum. Stet clita kasd gubergren, no sea takimata sanctus est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1"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1" lang="de" sz="1400" u="none" cap="none" strike="noStrike">
                <a:solidFill>
                  <a:srgbClr val="000000"/>
                </a:solidFill>
                <a:latin typeface="Calibri"/>
                <a:ea typeface="Calibri"/>
                <a:cs typeface="Calibri"/>
                <a:sym typeface="Calibri"/>
              </a:rPr>
              <a:t>Lorem ipsum dolor sit amet. Lorem ipsum dolor sit amet, consetetur sadipscing elitr, sed diam nonumy eirmod.</a:t>
            </a:r>
            <a:endParaRPr b="0" i="1" sz="1400" u="none" cap="none" strike="noStrike">
              <a:solidFill>
                <a:srgbClr val="000000"/>
              </a:solidFill>
              <a:latin typeface="Calibri"/>
              <a:ea typeface="Calibri"/>
              <a:cs typeface="Calibri"/>
              <a:sym typeface="Calibri"/>
            </a:endParaRPr>
          </a:p>
        </p:txBody>
      </p:sp>
      <p:pic>
        <p:nvPicPr>
          <p:cNvPr id="149" name="Google Shape;149;p29"/>
          <p:cNvPicPr preferRelativeResize="0"/>
          <p:nvPr/>
        </p:nvPicPr>
        <p:blipFill rotWithShape="1">
          <a:blip r:embed="rId3">
            <a:alphaModFix/>
          </a:blip>
          <a:srcRect b="21965" l="0" r="0" t="21971"/>
          <a:stretch/>
        </p:blipFill>
        <p:spPr>
          <a:xfrm>
            <a:off x="3287051" y="8039600"/>
            <a:ext cx="3806400" cy="2133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30"/>
          <p:cNvSpPr txBox="1"/>
          <p:nvPr/>
        </p:nvSpPr>
        <p:spPr>
          <a:xfrm>
            <a:off x="650950" y="350675"/>
            <a:ext cx="6442500" cy="634500"/>
          </a:xfrm>
          <a:prstGeom prst="rect">
            <a:avLst/>
          </a:prstGeom>
          <a:solidFill>
            <a:srgbClr val="741B47"/>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lang="de" sz="2400">
                <a:solidFill>
                  <a:srgbClr val="FFFFFF"/>
                </a:solidFill>
                <a:latin typeface="Impact"/>
                <a:ea typeface="Impact"/>
                <a:cs typeface="Impact"/>
                <a:sym typeface="Impact"/>
              </a:rPr>
              <a:t>Stammbaum</a:t>
            </a:r>
            <a:endParaRPr b="0" i="0" sz="2400" u="none" cap="none" strike="noStrike">
              <a:solidFill>
                <a:srgbClr val="FFFFFF"/>
              </a:solidFill>
              <a:latin typeface="Impact"/>
              <a:ea typeface="Impact"/>
              <a:cs typeface="Impact"/>
              <a:sym typeface="Impact"/>
            </a:endParaRPr>
          </a:p>
        </p:txBody>
      </p:sp>
      <p:cxnSp>
        <p:nvCxnSpPr>
          <p:cNvPr id="155" name="Google Shape;155;p30"/>
          <p:cNvCxnSpPr/>
          <p:nvPr/>
        </p:nvCxnSpPr>
        <p:spPr>
          <a:xfrm flipH="1">
            <a:off x="1842484"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6" name="Google Shape;156;p30"/>
          <p:cNvCxnSpPr/>
          <p:nvPr/>
        </p:nvCxnSpPr>
        <p:spPr>
          <a:xfrm flipH="1">
            <a:off x="5098089"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7" name="Google Shape;157;p30"/>
          <p:cNvCxnSpPr/>
          <p:nvPr/>
        </p:nvCxnSpPr>
        <p:spPr>
          <a:xfrm>
            <a:off x="1920773"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8" name="Google Shape;158;p30"/>
          <p:cNvCxnSpPr/>
          <p:nvPr/>
        </p:nvCxnSpPr>
        <p:spPr>
          <a:xfrm>
            <a:off x="5173691"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9" name="Google Shape;159;p30"/>
          <p:cNvCxnSpPr/>
          <p:nvPr/>
        </p:nvCxnSpPr>
        <p:spPr>
          <a:xfrm flipH="1">
            <a:off x="1920797"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0" name="Google Shape;160;p30"/>
          <p:cNvCxnSpPr/>
          <p:nvPr/>
        </p:nvCxnSpPr>
        <p:spPr>
          <a:xfrm flipH="1">
            <a:off x="5728713"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1" name="Google Shape;161;p30"/>
          <p:cNvCxnSpPr/>
          <p:nvPr/>
        </p:nvCxnSpPr>
        <p:spPr>
          <a:xfrm flipH="1">
            <a:off x="1290173"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2" name="Google Shape;162;p30"/>
          <p:cNvCxnSpPr/>
          <p:nvPr/>
        </p:nvCxnSpPr>
        <p:spPr>
          <a:xfrm flipH="1">
            <a:off x="5098089"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3" name="Google Shape;163;p30"/>
          <p:cNvCxnSpPr>
            <a:stCxn id="164" idx="2"/>
            <a:endCxn id="165" idx="0"/>
          </p:cNvCxnSpPr>
          <p:nvPr/>
        </p:nvCxnSpPr>
        <p:spPr>
          <a:xfrm>
            <a:off x="1290075" y="23694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6" name="Google Shape;166;p30"/>
          <p:cNvCxnSpPr/>
          <p:nvPr/>
        </p:nvCxnSpPr>
        <p:spPr>
          <a:xfrm>
            <a:off x="5098065" y="23695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7" name="Google Shape;167;p30"/>
          <p:cNvCxnSpPr/>
          <p:nvPr/>
        </p:nvCxnSpPr>
        <p:spPr>
          <a:xfrm>
            <a:off x="5646098" y="78459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8" name="Google Shape;168;p30"/>
          <p:cNvCxnSpPr/>
          <p:nvPr/>
        </p:nvCxnSpPr>
        <p:spPr>
          <a:xfrm>
            <a:off x="1842460" y="78459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64" name="Google Shape;164;p30"/>
          <p:cNvPicPr preferRelativeResize="0"/>
          <p:nvPr/>
        </p:nvPicPr>
        <p:blipFill>
          <a:blip r:embed="rId3">
            <a:alphaModFix/>
          </a:blip>
          <a:stretch>
            <a:fillRect/>
          </a:stretch>
        </p:blipFill>
        <p:spPr>
          <a:xfrm>
            <a:off x="82447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9" name="Google Shape;169;p30"/>
          <p:cNvPicPr preferRelativeResize="0"/>
          <p:nvPr/>
        </p:nvPicPr>
        <p:blipFill>
          <a:blip r:embed="rId3">
            <a:alphaModFix/>
          </a:blip>
          <a:stretch>
            <a:fillRect/>
          </a:stretch>
        </p:blipFill>
        <p:spPr>
          <a:xfrm>
            <a:off x="1980806"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0" name="Google Shape;170;p30"/>
          <p:cNvPicPr preferRelativeResize="0"/>
          <p:nvPr/>
        </p:nvPicPr>
        <p:blipFill>
          <a:blip r:embed="rId3">
            <a:alphaModFix/>
          </a:blip>
          <a:stretch>
            <a:fillRect/>
          </a:stretch>
        </p:blipFill>
        <p:spPr>
          <a:xfrm>
            <a:off x="4647984"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1" name="Google Shape;171;p30"/>
          <p:cNvPicPr preferRelativeResize="0"/>
          <p:nvPr/>
        </p:nvPicPr>
        <p:blipFill>
          <a:blip r:embed="rId3">
            <a:alphaModFix/>
          </a:blip>
          <a:stretch>
            <a:fillRect/>
          </a:stretch>
        </p:blipFill>
        <p:spPr>
          <a:xfrm>
            <a:off x="580431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2" name="Google Shape;172;p30"/>
          <p:cNvPicPr preferRelativeResize="0"/>
          <p:nvPr/>
        </p:nvPicPr>
        <p:blipFill>
          <a:blip r:embed="rId3">
            <a:alphaModFix/>
          </a:blip>
          <a:stretch>
            <a:fillRect/>
          </a:stretch>
        </p:blipFill>
        <p:spPr>
          <a:xfrm>
            <a:off x="82447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3" name="Google Shape;173;p30"/>
          <p:cNvPicPr preferRelativeResize="0"/>
          <p:nvPr/>
        </p:nvPicPr>
        <p:blipFill>
          <a:blip r:embed="rId3">
            <a:alphaModFix/>
          </a:blip>
          <a:stretch>
            <a:fillRect/>
          </a:stretch>
        </p:blipFill>
        <p:spPr>
          <a:xfrm>
            <a:off x="1980806"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4" name="Google Shape;174;p30"/>
          <p:cNvPicPr preferRelativeResize="0"/>
          <p:nvPr/>
        </p:nvPicPr>
        <p:blipFill>
          <a:blip r:embed="rId3">
            <a:alphaModFix/>
          </a:blip>
          <a:stretch>
            <a:fillRect/>
          </a:stretch>
        </p:blipFill>
        <p:spPr>
          <a:xfrm>
            <a:off x="4647984"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5" name="Google Shape;175;p30"/>
          <p:cNvPicPr preferRelativeResize="0"/>
          <p:nvPr/>
        </p:nvPicPr>
        <p:blipFill>
          <a:blip r:embed="rId3">
            <a:alphaModFix/>
          </a:blip>
          <a:stretch>
            <a:fillRect/>
          </a:stretch>
        </p:blipFill>
        <p:spPr>
          <a:xfrm>
            <a:off x="580431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5" name="Google Shape;165;p30"/>
          <p:cNvPicPr preferRelativeResize="0"/>
          <p:nvPr/>
        </p:nvPicPr>
        <p:blipFill>
          <a:blip r:embed="rId3">
            <a:alphaModFix/>
          </a:blip>
          <a:stretch>
            <a:fillRect/>
          </a:stretch>
        </p:blipFill>
        <p:spPr>
          <a:xfrm>
            <a:off x="1454982"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6" name="Google Shape;176;p30"/>
          <p:cNvPicPr preferRelativeResize="0"/>
          <p:nvPr/>
        </p:nvPicPr>
        <p:blipFill>
          <a:blip r:embed="rId3">
            <a:alphaModFix/>
          </a:blip>
          <a:stretch>
            <a:fillRect/>
          </a:stretch>
        </p:blipFill>
        <p:spPr>
          <a:xfrm>
            <a:off x="5267387"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7" name="Google Shape;177;p30"/>
          <p:cNvPicPr preferRelativeResize="0"/>
          <p:nvPr/>
        </p:nvPicPr>
        <p:blipFill>
          <a:blip r:embed="rId3">
            <a:alphaModFix/>
          </a:blip>
          <a:stretch>
            <a:fillRect/>
          </a:stretch>
        </p:blipFill>
        <p:spPr>
          <a:xfrm>
            <a:off x="1421085"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8" name="Google Shape;178;p30"/>
          <p:cNvPicPr preferRelativeResize="0"/>
          <p:nvPr/>
        </p:nvPicPr>
        <p:blipFill>
          <a:blip r:embed="rId3">
            <a:alphaModFix/>
          </a:blip>
          <a:stretch>
            <a:fillRect/>
          </a:stretch>
        </p:blipFill>
        <p:spPr>
          <a:xfrm>
            <a:off x="5233490"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9" name="Google Shape;179;p30"/>
          <p:cNvPicPr preferRelativeResize="0"/>
          <p:nvPr/>
        </p:nvPicPr>
        <p:blipFill>
          <a:blip r:embed="rId3">
            <a:alphaModFix/>
          </a:blip>
          <a:stretch>
            <a:fillRect/>
          </a:stretch>
        </p:blipFill>
        <p:spPr>
          <a:xfrm>
            <a:off x="2060570"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0" name="Google Shape;180;p30"/>
          <p:cNvPicPr preferRelativeResize="0"/>
          <p:nvPr/>
        </p:nvPicPr>
        <p:blipFill>
          <a:blip r:embed="rId3">
            <a:alphaModFix/>
          </a:blip>
          <a:stretch>
            <a:fillRect/>
          </a:stretch>
        </p:blipFill>
        <p:spPr>
          <a:xfrm>
            <a:off x="4088334"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pic>
        <p:nvPicPr>
          <p:cNvPr id="185" name="Google Shape;185;p31"/>
          <p:cNvPicPr preferRelativeResize="0"/>
          <p:nvPr/>
        </p:nvPicPr>
        <p:blipFill rotWithShape="1">
          <a:blip r:embed="rId3">
            <a:alphaModFix/>
          </a:blip>
          <a:srcRect b="16626" l="0" r="0" t="16626"/>
          <a:stretch/>
        </p:blipFill>
        <p:spPr>
          <a:xfrm>
            <a:off x="304975" y="373584"/>
            <a:ext cx="6950076" cy="4638846"/>
          </a:xfrm>
          <a:prstGeom prst="rect">
            <a:avLst/>
          </a:prstGeom>
          <a:noFill/>
          <a:ln>
            <a:noFill/>
          </a:ln>
        </p:spPr>
      </p:pic>
      <p:pic>
        <p:nvPicPr>
          <p:cNvPr id="186" name="Google Shape;186;p31"/>
          <p:cNvPicPr preferRelativeResize="0"/>
          <p:nvPr/>
        </p:nvPicPr>
        <p:blipFill rotWithShape="1">
          <a:blip r:embed="rId3">
            <a:alphaModFix/>
          </a:blip>
          <a:srcRect b="16626" l="0" r="0" t="16626"/>
          <a:stretch/>
        </p:blipFill>
        <p:spPr>
          <a:xfrm>
            <a:off x="304963" y="5535045"/>
            <a:ext cx="6950079" cy="4638849"/>
          </a:xfrm>
          <a:prstGeom prst="rect">
            <a:avLst/>
          </a:prstGeom>
          <a:noFill/>
          <a:ln>
            <a:noFill/>
          </a:ln>
        </p:spPr>
      </p:pic>
      <p:sp>
        <p:nvSpPr>
          <p:cNvPr id="187" name="Google Shape;187;p31"/>
          <p:cNvSpPr/>
          <p:nvPr/>
        </p:nvSpPr>
        <p:spPr>
          <a:xfrm>
            <a:off x="813425" y="4193625"/>
            <a:ext cx="5933150" cy="2141776"/>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solidFill>
                  <a:srgbClr val="FF0000"/>
                </a:solidFill>
                <a:latin typeface="Alfa Slab One"/>
              </a:rPr>
              <a:t>DANKE</a:t>
            </a: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