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10692000" cx="7560000"/>
  <p:notesSz cx="6858000" cy="9144000"/>
  <p:embeddedFontLst>
    <p:embeddedFont>
      <p:font typeface="Alex Brush"/>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AlexBrush-regular.fnt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100" u="none" cap="none" strike="noStrike"/>
            </a:lvl1pPr>
            <a:lvl2pPr indent="-228600" lvl="1" marL="914400" marR="0" rtl="0" algn="l">
              <a:spcBef>
                <a:spcPts val="0"/>
              </a:spcBef>
              <a:spcAft>
                <a:spcPts val="0"/>
              </a:spcAft>
              <a:buSzPts val="1400"/>
              <a:buNone/>
              <a:defRPr b="0" i="0" sz="1100" u="none" cap="none" strike="noStrike"/>
            </a:lvl2pPr>
            <a:lvl3pPr indent="-228600" lvl="2" marL="1371600" marR="0" rtl="0" algn="l">
              <a:spcBef>
                <a:spcPts val="0"/>
              </a:spcBef>
              <a:spcAft>
                <a:spcPts val="0"/>
              </a:spcAft>
              <a:buSzPts val="1400"/>
              <a:buNone/>
              <a:defRPr b="0" i="0" sz="1100" u="none" cap="none" strike="noStrike"/>
            </a:lvl3pPr>
            <a:lvl4pPr indent="-228600" lvl="3" marL="1828800" marR="0" rtl="0" algn="l">
              <a:spcBef>
                <a:spcPts val="0"/>
              </a:spcBef>
              <a:spcAft>
                <a:spcPts val="0"/>
              </a:spcAft>
              <a:buSzPts val="1400"/>
              <a:buNone/>
              <a:defRPr b="0" i="0" sz="1100" u="none" cap="none" strike="noStrike"/>
            </a:lvl4pPr>
            <a:lvl5pPr indent="-228600" lvl="4" marL="2286000" marR="0" rtl="0" algn="l">
              <a:spcBef>
                <a:spcPts val="0"/>
              </a:spcBef>
              <a:spcAft>
                <a:spcPts val="0"/>
              </a:spcAft>
              <a:buSzPts val="1400"/>
              <a:buNone/>
              <a:defRPr b="0" i="0" sz="1100" u="none" cap="none" strike="noStrike"/>
            </a:lvl5pPr>
            <a:lvl6pPr indent="-228600" lvl="5" marL="2743200" marR="0" rtl="0" algn="l">
              <a:spcBef>
                <a:spcPts val="0"/>
              </a:spcBef>
              <a:spcAft>
                <a:spcPts val="0"/>
              </a:spcAft>
              <a:buSzPts val="1400"/>
              <a:buNone/>
              <a:defRPr b="0" i="0" sz="1100" u="none" cap="none" strike="noStrike"/>
            </a:lvl6pPr>
            <a:lvl7pPr indent="-228600" lvl="6" marL="3200400" marR="0" rtl="0" algn="l">
              <a:spcBef>
                <a:spcPts val="0"/>
              </a:spcBef>
              <a:spcAft>
                <a:spcPts val="0"/>
              </a:spcAft>
              <a:buSzPts val="1400"/>
              <a:buNone/>
              <a:defRPr b="0" i="0" sz="1100" u="none" cap="none" strike="noStrike"/>
            </a:lvl7pPr>
            <a:lvl8pPr indent="-228600" lvl="7" marL="3657600" marR="0" rtl="0" algn="l">
              <a:spcBef>
                <a:spcPts val="0"/>
              </a:spcBef>
              <a:spcAft>
                <a:spcPts val="0"/>
              </a:spcAft>
              <a:buSzPts val="1400"/>
              <a:buNone/>
              <a:defRPr b="0" i="0" sz="1100" u="none" cap="none" strike="noStrike"/>
            </a:lvl8pPr>
            <a:lvl9pPr indent="-228600" lvl="8" marL="4114800" marR="0" rtl="0" algn="l">
              <a:spcBef>
                <a:spcPts val="0"/>
              </a:spcBef>
              <a:spcAft>
                <a:spcPts val="0"/>
              </a:spcAft>
              <a:buSzPts val="1400"/>
              <a:buNone/>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f755d7023_0_4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4f755d7023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8: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7" name="Google Shape;207;p8: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1: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p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2: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4: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p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5: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9" name="Google Shape;139;p6: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7: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4f755d7023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g4f755d7023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1" y="1547777"/>
            <a:ext cx="7044600" cy="42668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Font typeface="Arial"/>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4" y="5891409"/>
            <a:ext cx="7044600" cy="16475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Font typeface="Arial"/>
              <a:buNone/>
              <a:defRPr sz="2800"/>
            </a:lvl1pPr>
            <a:lvl2pPr lvl="1" algn="ctr">
              <a:lnSpc>
                <a:spcPct val="100000"/>
              </a:lnSpc>
              <a:spcBef>
                <a:spcPts val="0"/>
              </a:spcBef>
              <a:spcAft>
                <a:spcPts val="0"/>
              </a:spcAft>
              <a:buSzPts val="2800"/>
              <a:buFont typeface="Arial"/>
              <a:buNone/>
              <a:defRPr sz="2800"/>
            </a:lvl2pPr>
            <a:lvl3pPr lvl="2" algn="ctr">
              <a:lnSpc>
                <a:spcPct val="100000"/>
              </a:lnSpc>
              <a:spcBef>
                <a:spcPts val="0"/>
              </a:spcBef>
              <a:spcAft>
                <a:spcPts val="0"/>
              </a:spcAft>
              <a:buSzPts val="2800"/>
              <a:buFont typeface="Arial"/>
              <a:buNone/>
              <a:defRPr sz="2800"/>
            </a:lvl3pPr>
            <a:lvl4pPr lvl="3" algn="ctr">
              <a:lnSpc>
                <a:spcPct val="100000"/>
              </a:lnSpc>
              <a:spcBef>
                <a:spcPts val="0"/>
              </a:spcBef>
              <a:spcAft>
                <a:spcPts val="0"/>
              </a:spcAft>
              <a:buSzPts val="2800"/>
              <a:buFont typeface="Arial"/>
              <a:buNone/>
              <a:defRPr sz="2800"/>
            </a:lvl4pPr>
            <a:lvl5pPr lvl="4" algn="ctr">
              <a:lnSpc>
                <a:spcPct val="100000"/>
              </a:lnSpc>
              <a:spcBef>
                <a:spcPts val="0"/>
              </a:spcBef>
              <a:spcAft>
                <a:spcPts val="0"/>
              </a:spcAft>
              <a:buSzPts val="2800"/>
              <a:buFont typeface="Arial"/>
              <a:buNone/>
              <a:defRPr sz="2800"/>
            </a:lvl5pPr>
            <a:lvl6pPr lvl="5" algn="ctr">
              <a:lnSpc>
                <a:spcPct val="100000"/>
              </a:lnSpc>
              <a:spcBef>
                <a:spcPts val="0"/>
              </a:spcBef>
              <a:spcAft>
                <a:spcPts val="0"/>
              </a:spcAft>
              <a:buSzPts val="2800"/>
              <a:buFont typeface="Arial"/>
              <a:buNone/>
              <a:defRPr sz="2800"/>
            </a:lvl6pPr>
            <a:lvl7pPr lvl="6" algn="ctr">
              <a:lnSpc>
                <a:spcPct val="100000"/>
              </a:lnSpc>
              <a:spcBef>
                <a:spcPts val="0"/>
              </a:spcBef>
              <a:spcAft>
                <a:spcPts val="0"/>
              </a:spcAft>
              <a:buSzPts val="2800"/>
              <a:buFont typeface="Arial"/>
              <a:buNone/>
              <a:defRPr sz="2800"/>
            </a:lvl7pPr>
            <a:lvl8pPr lvl="7" algn="ctr">
              <a:lnSpc>
                <a:spcPct val="100000"/>
              </a:lnSpc>
              <a:spcBef>
                <a:spcPts val="0"/>
              </a:spcBef>
              <a:spcAft>
                <a:spcPts val="0"/>
              </a:spcAft>
              <a:buSzPts val="2800"/>
              <a:buFont typeface="Arial"/>
              <a:buNone/>
              <a:defRPr sz="2800"/>
            </a:lvl8pPr>
            <a:lvl9pPr lvl="8" algn="ctr">
              <a:lnSpc>
                <a:spcPct val="100000"/>
              </a:lnSpc>
              <a:spcBef>
                <a:spcPts val="0"/>
              </a:spcBef>
              <a:spcAft>
                <a:spcPts val="0"/>
              </a:spcAft>
              <a:buSzPts val="2800"/>
              <a:buFont typeface="Arial"/>
              <a:buNone/>
              <a:defRPr sz="2800"/>
            </a:lvl9pPr>
          </a:lstStyle>
          <a:p/>
        </p:txBody>
      </p:sp>
      <p:sp>
        <p:nvSpPr>
          <p:cNvPr id="12" name="Google Shape;12;p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44" name="Shape 44"/>
        <p:cNvGrpSpPr/>
        <p:nvPr/>
      </p:nvGrpSpPr>
      <p:grpSpPr>
        <a:xfrm>
          <a:off x="0" y="0"/>
          <a:ext cx="0" cy="0"/>
          <a:chOff x="0" y="0"/>
          <a:chExt cx="0" cy="0"/>
        </a:xfrm>
      </p:grpSpPr>
      <p:sp>
        <p:nvSpPr>
          <p:cNvPr id="45" name="Google Shape;45;p11"/>
          <p:cNvSpPr txBox="1"/>
          <p:nvPr>
            <p:ph type="title"/>
          </p:nvPr>
        </p:nvSpPr>
        <p:spPr>
          <a:xfrm>
            <a:off x="257704" y="2299346"/>
            <a:ext cx="7044600" cy="40814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Font typeface="Arial"/>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p:txBody>
      </p:sp>
      <p:sp>
        <p:nvSpPr>
          <p:cNvPr id="46" name="Google Shape;46;p11"/>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algn="ctr">
              <a:lnSpc>
                <a:spcPct val="115000"/>
              </a:lnSpc>
              <a:spcBef>
                <a:spcPts val="0"/>
              </a:spcBef>
              <a:spcAft>
                <a:spcPts val="0"/>
              </a:spcAft>
              <a:buSzPts val="1800"/>
              <a:buFont typeface="Arial"/>
              <a:buNone/>
              <a:defRPr/>
            </a:lvl1pPr>
            <a:lvl2pPr indent="-228600" lvl="1" marL="914400" algn="ctr">
              <a:lnSpc>
                <a:spcPct val="115000"/>
              </a:lnSpc>
              <a:spcBef>
                <a:spcPts val="1600"/>
              </a:spcBef>
              <a:spcAft>
                <a:spcPts val="0"/>
              </a:spcAft>
              <a:buSzPts val="1400"/>
              <a:buFont typeface="Arial"/>
              <a:buNone/>
              <a:defRPr/>
            </a:lvl2pPr>
            <a:lvl3pPr indent="-228600" lvl="2" marL="1371600" algn="ctr">
              <a:lnSpc>
                <a:spcPct val="115000"/>
              </a:lnSpc>
              <a:spcBef>
                <a:spcPts val="1600"/>
              </a:spcBef>
              <a:spcAft>
                <a:spcPts val="0"/>
              </a:spcAft>
              <a:buSzPts val="1400"/>
              <a:buFont typeface="Arial"/>
              <a:buNone/>
              <a:defRPr/>
            </a:lvl3pPr>
            <a:lvl4pPr indent="-228600" lvl="3" marL="1828800" algn="ctr">
              <a:lnSpc>
                <a:spcPct val="115000"/>
              </a:lnSpc>
              <a:spcBef>
                <a:spcPts val="1600"/>
              </a:spcBef>
              <a:spcAft>
                <a:spcPts val="0"/>
              </a:spcAft>
              <a:buSzPts val="1400"/>
              <a:buFont typeface="Arial"/>
              <a:buNone/>
              <a:defRPr/>
            </a:lvl4pPr>
            <a:lvl5pPr indent="-228600" lvl="4" marL="2286000" algn="ctr">
              <a:lnSpc>
                <a:spcPct val="115000"/>
              </a:lnSpc>
              <a:spcBef>
                <a:spcPts val="1600"/>
              </a:spcBef>
              <a:spcAft>
                <a:spcPts val="0"/>
              </a:spcAft>
              <a:buSzPts val="1400"/>
              <a:buFont typeface="Arial"/>
              <a:buNone/>
              <a:defRPr/>
            </a:lvl5pPr>
            <a:lvl6pPr indent="-228600" lvl="5" marL="2743200" algn="ctr">
              <a:lnSpc>
                <a:spcPct val="115000"/>
              </a:lnSpc>
              <a:spcBef>
                <a:spcPts val="1600"/>
              </a:spcBef>
              <a:spcAft>
                <a:spcPts val="0"/>
              </a:spcAft>
              <a:buSzPts val="1400"/>
              <a:buFont typeface="Arial"/>
              <a:buNone/>
              <a:defRPr/>
            </a:lvl6pPr>
            <a:lvl7pPr indent="-228600" lvl="6" marL="3200400" algn="ctr">
              <a:lnSpc>
                <a:spcPct val="115000"/>
              </a:lnSpc>
              <a:spcBef>
                <a:spcPts val="1600"/>
              </a:spcBef>
              <a:spcAft>
                <a:spcPts val="0"/>
              </a:spcAft>
              <a:buSzPts val="1400"/>
              <a:buFont typeface="Arial"/>
              <a:buNone/>
              <a:defRPr/>
            </a:lvl7pPr>
            <a:lvl8pPr indent="-228600" lvl="7" marL="3657600" algn="ctr">
              <a:lnSpc>
                <a:spcPct val="115000"/>
              </a:lnSpc>
              <a:spcBef>
                <a:spcPts val="1600"/>
              </a:spcBef>
              <a:spcAft>
                <a:spcPts val="0"/>
              </a:spcAft>
              <a:buSzPts val="1400"/>
              <a:buFont typeface="Arial"/>
              <a:buNone/>
              <a:defRPr/>
            </a:lvl8pPr>
            <a:lvl9pPr indent="-228600" lvl="8" marL="4114800" algn="ctr">
              <a:lnSpc>
                <a:spcPct val="115000"/>
              </a:lnSpc>
              <a:spcBef>
                <a:spcPts val="1600"/>
              </a:spcBef>
              <a:spcAft>
                <a:spcPts val="1600"/>
              </a:spcAft>
              <a:buSzPts val="1400"/>
              <a:buFont typeface="Arial"/>
              <a:buNone/>
              <a:defRPr/>
            </a:lvl9pPr>
          </a:lstStyle>
          <a:p/>
        </p:txBody>
      </p:sp>
      <p:sp>
        <p:nvSpPr>
          <p:cNvPr id="47" name="Google Shape;47;p1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4" y="4471058"/>
            <a:ext cx="7044600" cy="1749899"/>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Font typeface="Arial"/>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19" name="Google Shape;19;p4"/>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400"/>
              <a:buFont typeface="Arial"/>
              <a:buNone/>
              <a:defRPr sz="14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24" name="Google Shape;24;p5"/>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Font typeface="Arial"/>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28" name="Shape 28"/>
        <p:cNvGrpSpPr/>
        <p:nvPr/>
      </p:nvGrpSpPr>
      <p:grpSpPr>
        <a:xfrm>
          <a:off x="0" y="0"/>
          <a:ext cx="0" cy="0"/>
          <a:chOff x="0" y="0"/>
          <a:chExt cx="0" cy="0"/>
        </a:xfrm>
      </p:grpSpPr>
      <p:sp>
        <p:nvSpPr>
          <p:cNvPr id="29" name="Google Shape;29;p7"/>
          <p:cNvSpPr txBox="1"/>
          <p:nvPr>
            <p:ph type="title"/>
          </p:nvPr>
        </p:nvSpPr>
        <p:spPr>
          <a:xfrm>
            <a:off x="257704" y="1154948"/>
            <a:ext cx="2321699" cy="1570799"/>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Font typeface="Arial"/>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4" y="2888617"/>
            <a:ext cx="2321699" cy="6609000"/>
          </a:xfrm>
          <a:prstGeom prst="rect">
            <a:avLst/>
          </a:prstGeom>
          <a:noFill/>
          <a:ln>
            <a:noFill/>
          </a:ln>
        </p:spPr>
        <p:txBody>
          <a:bodyPr anchorCtr="0" anchor="t" bIns="91425" lIns="91425" spcFirstLastPara="1" rIns="91425" wrap="square" tIns="91425"/>
          <a:lstStyle>
            <a:lvl1pPr indent="-228600" lvl="0" marL="457200" algn="l">
              <a:lnSpc>
                <a:spcPct val="115000"/>
              </a:lnSpc>
              <a:spcBef>
                <a:spcPts val="0"/>
              </a:spcBef>
              <a:spcAft>
                <a:spcPts val="0"/>
              </a:spcAft>
              <a:buSzPts val="1200"/>
              <a:buFont typeface="Arial"/>
              <a:buNone/>
              <a:defRPr sz="1200"/>
            </a:lvl1pPr>
            <a:lvl2pPr indent="-228600" lvl="1" marL="914400" algn="l">
              <a:lnSpc>
                <a:spcPct val="115000"/>
              </a:lnSpc>
              <a:spcBef>
                <a:spcPts val="1600"/>
              </a:spcBef>
              <a:spcAft>
                <a:spcPts val="0"/>
              </a:spcAft>
              <a:buSzPts val="1200"/>
              <a:buFont typeface="Arial"/>
              <a:buNone/>
              <a:defRPr sz="1200"/>
            </a:lvl2pPr>
            <a:lvl3pPr indent="-228600" lvl="2" marL="1371600" algn="l">
              <a:lnSpc>
                <a:spcPct val="115000"/>
              </a:lnSpc>
              <a:spcBef>
                <a:spcPts val="1600"/>
              </a:spcBef>
              <a:spcAft>
                <a:spcPts val="0"/>
              </a:spcAft>
              <a:buSzPts val="1200"/>
              <a:buFont typeface="Arial"/>
              <a:buNone/>
              <a:defRPr sz="1200"/>
            </a:lvl3pPr>
            <a:lvl4pPr indent="-228600" lvl="3" marL="1828800" algn="l">
              <a:lnSpc>
                <a:spcPct val="115000"/>
              </a:lnSpc>
              <a:spcBef>
                <a:spcPts val="1600"/>
              </a:spcBef>
              <a:spcAft>
                <a:spcPts val="0"/>
              </a:spcAft>
              <a:buSzPts val="1200"/>
              <a:buFont typeface="Arial"/>
              <a:buNone/>
              <a:defRPr sz="1200"/>
            </a:lvl4pPr>
            <a:lvl5pPr indent="-228600" lvl="4" marL="2286000" algn="l">
              <a:lnSpc>
                <a:spcPct val="115000"/>
              </a:lnSpc>
              <a:spcBef>
                <a:spcPts val="1600"/>
              </a:spcBef>
              <a:spcAft>
                <a:spcPts val="0"/>
              </a:spcAft>
              <a:buSzPts val="1200"/>
              <a:buFont typeface="Arial"/>
              <a:buNone/>
              <a:defRPr sz="1200"/>
            </a:lvl5pPr>
            <a:lvl6pPr indent="-228600" lvl="5" marL="2743200" algn="l">
              <a:lnSpc>
                <a:spcPct val="115000"/>
              </a:lnSpc>
              <a:spcBef>
                <a:spcPts val="1600"/>
              </a:spcBef>
              <a:spcAft>
                <a:spcPts val="0"/>
              </a:spcAft>
              <a:buSzPts val="1200"/>
              <a:buFont typeface="Arial"/>
              <a:buNone/>
              <a:defRPr sz="1200"/>
            </a:lvl6pPr>
            <a:lvl7pPr indent="-228600" lvl="6" marL="3200400" algn="l">
              <a:lnSpc>
                <a:spcPct val="115000"/>
              </a:lnSpc>
              <a:spcBef>
                <a:spcPts val="1600"/>
              </a:spcBef>
              <a:spcAft>
                <a:spcPts val="0"/>
              </a:spcAft>
              <a:buSzPts val="1200"/>
              <a:buFont typeface="Arial"/>
              <a:buNone/>
              <a:defRPr sz="1200"/>
            </a:lvl7pPr>
            <a:lvl8pPr indent="-228600" lvl="7" marL="3657600" algn="l">
              <a:lnSpc>
                <a:spcPct val="115000"/>
              </a:lnSpc>
              <a:spcBef>
                <a:spcPts val="1600"/>
              </a:spcBef>
              <a:spcAft>
                <a:spcPts val="0"/>
              </a:spcAft>
              <a:buSzPts val="1200"/>
              <a:buFont typeface="Arial"/>
              <a:buNone/>
              <a:defRPr sz="1200"/>
            </a:lvl8pPr>
            <a:lvl9pPr indent="-228600" lvl="8" marL="4114800" algn="l">
              <a:lnSpc>
                <a:spcPct val="115000"/>
              </a:lnSpc>
              <a:spcBef>
                <a:spcPts val="1600"/>
              </a:spcBef>
              <a:spcAft>
                <a:spcPts val="1600"/>
              </a:spcAft>
              <a:buSzPts val="1200"/>
              <a:buFont typeface="Arial"/>
              <a:buNone/>
              <a:defRPr sz="1200"/>
            </a:lvl9pPr>
          </a:lstStyle>
          <a:p/>
        </p:txBody>
      </p:sp>
      <p:sp>
        <p:nvSpPr>
          <p:cNvPr id="31" name="Google Shape;31;p7"/>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32" name="Shape 32"/>
        <p:cNvGrpSpPr/>
        <p:nvPr/>
      </p:nvGrpSpPr>
      <p:grpSpPr>
        <a:xfrm>
          <a:off x="0" y="0"/>
          <a:ext cx="0" cy="0"/>
          <a:chOff x="0" y="0"/>
          <a:chExt cx="0" cy="0"/>
        </a:xfrm>
      </p:grpSpPr>
      <p:sp>
        <p:nvSpPr>
          <p:cNvPr id="33" name="Google Shape;33;p8"/>
          <p:cNvSpPr txBox="1"/>
          <p:nvPr>
            <p:ph type="title"/>
          </p:nvPr>
        </p:nvSpPr>
        <p:spPr>
          <a:xfrm>
            <a:off x="405324" y="935744"/>
            <a:ext cx="5264699" cy="8503799"/>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Font typeface="Arial"/>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9"/>
          <p:cNvSpPr/>
          <p:nvPr/>
        </p:nvSpPr>
        <p:spPr>
          <a:xfrm>
            <a:off x="3780000" y="-259"/>
            <a:ext cx="3779999" cy="10691999"/>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7" y="2563450"/>
            <a:ext cx="3344399" cy="3081299"/>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Font typeface="Arial"/>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7" y="5826864"/>
            <a:ext cx="3344399" cy="2567399"/>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Font typeface="Arial"/>
              <a:buNone/>
              <a:defRPr sz="2100"/>
            </a:lvl1pPr>
            <a:lvl2pPr lvl="1" algn="ctr">
              <a:lnSpc>
                <a:spcPct val="100000"/>
              </a:lnSpc>
              <a:spcBef>
                <a:spcPts val="0"/>
              </a:spcBef>
              <a:spcAft>
                <a:spcPts val="0"/>
              </a:spcAft>
              <a:buSzPts val="2100"/>
              <a:buFont typeface="Arial"/>
              <a:buNone/>
              <a:defRPr sz="2100"/>
            </a:lvl2pPr>
            <a:lvl3pPr lvl="2" algn="ctr">
              <a:lnSpc>
                <a:spcPct val="100000"/>
              </a:lnSpc>
              <a:spcBef>
                <a:spcPts val="0"/>
              </a:spcBef>
              <a:spcAft>
                <a:spcPts val="0"/>
              </a:spcAft>
              <a:buSzPts val="2100"/>
              <a:buFont typeface="Arial"/>
              <a:buNone/>
              <a:defRPr sz="2100"/>
            </a:lvl3pPr>
            <a:lvl4pPr lvl="3" algn="ctr">
              <a:lnSpc>
                <a:spcPct val="100000"/>
              </a:lnSpc>
              <a:spcBef>
                <a:spcPts val="0"/>
              </a:spcBef>
              <a:spcAft>
                <a:spcPts val="0"/>
              </a:spcAft>
              <a:buSzPts val="2100"/>
              <a:buFont typeface="Arial"/>
              <a:buNone/>
              <a:defRPr sz="2100"/>
            </a:lvl4pPr>
            <a:lvl5pPr lvl="4" algn="ctr">
              <a:lnSpc>
                <a:spcPct val="100000"/>
              </a:lnSpc>
              <a:spcBef>
                <a:spcPts val="0"/>
              </a:spcBef>
              <a:spcAft>
                <a:spcPts val="0"/>
              </a:spcAft>
              <a:buSzPts val="2100"/>
              <a:buFont typeface="Arial"/>
              <a:buNone/>
              <a:defRPr sz="2100"/>
            </a:lvl5pPr>
            <a:lvl6pPr lvl="5" algn="ctr">
              <a:lnSpc>
                <a:spcPct val="100000"/>
              </a:lnSpc>
              <a:spcBef>
                <a:spcPts val="0"/>
              </a:spcBef>
              <a:spcAft>
                <a:spcPts val="0"/>
              </a:spcAft>
              <a:buSzPts val="2100"/>
              <a:buFont typeface="Arial"/>
              <a:buNone/>
              <a:defRPr sz="2100"/>
            </a:lvl6pPr>
            <a:lvl7pPr lvl="6" algn="ctr">
              <a:lnSpc>
                <a:spcPct val="100000"/>
              </a:lnSpc>
              <a:spcBef>
                <a:spcPts val="0"/>
              </a:spcBef>
              <a:spcAft>
                <a:spcPts val="0"/>
              </a:spcAft>
              <a:buSzPts val="2100"/>
              <a:buFont typeface="Arial"/>
              <a:buNone/>
              <a:defRPr sz="2100"/>
            </a:lvl7pPr>
            <a:lvl8pPr lvl="7" algn="ctr">
              <a:lnSpc>
                <a:spcPct val="100000"/>
              </a:lnSpc>
              <a:spcBef>
                <a:spcPts val="0"/>
              </a:spcBef>
              <a:spcAft>
                <a:spcPts val="0"/>
              </a:spcAft>
              <a:buSzPts val="2100"/>
              <a:buFont typeface="Arial"/>
              <a:buNone/>
              <a:defRPr sz="2100"/>
            </a:lvl8pPr>
            <a:lvl9pPr lvl="8" algn="ctr">
              <a:lnSpc>
                <a:spcPct val="100000"/>
              </a:lnSpc>
              <a:spcBef>
                <a:spcPts val="0"/>
              </a:spcBef>
              <a:spcAft>
                <a:spcPts val="0"/>
              </a:spcAft>
              <a:buSzPts val="2100"/>
              <a:buFont typeface="Arial"/>
              <a:buNone/>
              <a:defRPr sz="2100"/>
            </a:lvl9pPr>
          </a:lstStyle>
          <a:p/>
        </p:txBody>
      </p:sp>
      <p:sp>
        <p:nvSpPr>
          <p:cNvPr id="39" name="Google Shape;39;p9"/>
          <p:cNvSpPr txBox="1"/>
          <p:nvPr>
            <p:ph idx="2" type="body"/>
          </p:nvPr>
        </p:nvSpPr>
        <p:spPr>
          <a:xfrm>
            <a:off x="4083838" y="1505163"/>
            <a:ext cx="3172199" cy="7681200"/>
          </a:xfrm>
          <a:prstGeom prst="rect">
            <a:avLst/>
          </a:prstGeom>
          <a:noFill/>
          <a:ln>
            <a:noFill/>
          </a:ln>
        </p:spPr>
        <p:txBody>
          <a:bodyPr anchorCtr="0" anchor="ctr" bIns="91425" lIns="91425" spcFirstLastPara="1" rIns="91425" wrap="square" tIns="91425"/>
          <a:lstStyle>
            <a:lvl1pPr indent="-228600" lvl="0" marL="457200" algn="l">
              <a:lnSpc>
                <a:spcPct val="115000"/>
              </a:lnSpc>
              <a:spcBef>
                <a:spcPts val="0"/>
              </a:spcBef>
              <a:spcAft>
                <a:spcPts val="0"/>
              </a:spcAft>
              <a:buSzPts val="1800"/>
              <a:buFont typeface="Arial"/>
              <a:buNone/>
              <a:defRPr/>
            </a:lvl1pPr>
            <a:lvl2pPr indent="-228600" lvl="1" marL="914400" algn="l">
              <a:lnSpc>
                <a:spcPct val="115000"/>
              </a:lnSpc>
              <a:spcBef>
                <a:spcPts val="1600"/>
              </a:spcBef>
              <a:spcAft>
                <a:spcPts val="0"/>
              </a:spcAft>
              <a:buSzPts val="1400"/>
              <a:buFont typeface="Arial"/>
              <a:buNone/>
              <a:defRPr/>
            </a:lvl2pPr>
            <a:lvl3pPr indent="-228600" lvl="2" marL="1371600" algn="l">
              <a:lnSpc>
                <a:spcPct val="115000"/>
              </a:lnSpc>
              <a:spcBef>
                <a:spcPts val="1600"/>
              </a:spcBef>
              <a:spcAft>
                <a:spcPts val="0"/>
              </a:spcAft>
              <a:buSzPts val="1400"/>
              <a:buFont typeface="Arial"/>
              <a:buNone/>
              <a:defRPr/>
            </a:lvl3pPr>
            <a:lvl4pPr indent="-228600" lvl="3" marL="1828800" algn="l">
              <a:lnSpc>
                <a:spcPct val="115000"/>
              </a:lnSpc>
              <a:spcBef>
                <a:spcPts val="1600"/>
              </a:spcBef>
              <a:spcAft>
                <a:spcPts val="0"/>
              </a:spcAft>
              <a:buSzPts val="1400"/>
              <a:buFont typeface="Arial"/>
              <a:buNone/>
              <a:defRPr/>
            </a:lvl4pPr>
            <a:lvl5pPr indent="-228600" lvl="4" marL="2286000" algn="l">
              <a:lnSpc>
                <a:spcPct val="115000"/>
              </a:lnSpc>
              <a:spcBef>
                <a:spcPts val="1600"/>
              </a:spcBef>
              <a:spcAft>
                <a:spcPts val="0"/>
              </a:spcAft>
              <a:buSzPts val="1400"/>
              <a:buFont typeface="Arial"/>
              <a:buNone/>
              <a:defRPr/>
            </a:lvl5pPr>
            <a:lvl6pPr indent="-228600" lvl="5" marL="2743200" algn="l">
              <a:lnSpc>
                <a:spcPct val="115000"/>
              </a:lnSpc>
              <a:spcBef>
                <a:spcPts val="1600"/>
              </a:spcBef>
              <a:spcAft>
                <a:spcPts val="0"/>
              </a:spcAft>
              <a:buSzPts val="1400"/>
              <a:buFont typeface="Arial"/>
              <a:buNone/>
              <a:defRPr/>
            </a:lvl6pPr>
            <a:lvl7pPr indent="-228600" lvl="6" marL="3200400" algn="l">
              <a:lnSpc>
                <a:spcPct val="115000"/>
              </a:lnSpc>
              <a:spcBef>
                <a:spcPts val="1600"/>
              </a:spcBef>
              <a:spcAft>
                <a:spcPts val="0"/>
              </a:spcAft>
              <a:buSzPts val="1400"/>
              <a:buFont typeface="Arial"/>
              <a:buNone/>
              <a:defRPr/>
            </a:lvl7pPr>
            <a:lvl8pPr indent="-228600" lvl="7" marL="3657600" algn="l">
              <a:lnSpc>
                <a:spcPct val="115000"/>
              </a:lnSpc>
              <a:spcBef>
                <a:spcPts val="1600"/>
              </a:spcBef>
              <a:spcAft>
                <a:spcPts val="0"/>
              </a:spcAft>
              <a:buSzPts val="1400"/>
              <a:buFont typeface="Arial"/>
              <a:buNone/>
              <a:defRPr/>
            </a:lvl8pPr>
            <a:lvl9pPr indent="-228600" lvl="8" marL="4114800" algn="l">
              <a:lnSpc>
                <a:spcPct val="115000"/>
              </a:lnSpc>
              <a:spcBef>
                <a:spcPts val="1600"/>
              </a:spcBef>
              <a:spcAft>
                <a:spcPts val="1600"/>
              </a:spcAft>
              <a:buSzPts val="1400"/>
              <a:buFont typeface="Arial"/>
              <a:buNone/>
              <a:defRPr/>
            </a:lvl9pPr>
          </a:lstStyle>
          <a:p/>
        </p:txBody>
      </p:sp>
      <p:sp>
        <p:nvSpPr>
          <p:cNvPr id="40" name="Google Shape;40;p9"/>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41" name="Shape 41"/>
        <p:cNvGrpSpPr/>
        <p:nvPr/>
      </p:nvGrpSpPr>
      <p:grpSpPr>
        <a:xfrm>
          <a:off x="0" y="0"/>
          <a:ext cx="0" cy="0"/>
          <a:chOff x="0" y="0"/>
          <a:chExt cx="0" cy="0"/>
        </a:xfrm>
      </p:grpSpPr>
      <p:sp>
        <p:nvSpPr>
          <p:cNvPr id="42" name="Google Shape;42;p10"/>
          <p:cNvSpPr txBox="1"/>
          <p:nvPr>
            <p:ph idx="1" type="body"/>
          </p:nvPr>
        </p:nvSpPr>
        <p:spPr>
          <a:xfrm>
            <a:off x="257704" y="8794266"/>
            <a:ext cx="4959600" cy="1257899"/>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Font typeface="Arial"/>
              <a:buNone/>
              <a:defRPr/>
            </a:lvl1pPr>
            <a:lvl2pPr indent="-228600" lvl="1" marL="914400" algn="l">
              <a:lnSpc>
                <a:spcPct val="115000"/>
              </a:lnSpc>
              <a:spcBef>
                <a:spcPts val="0"/>
              </a:spcBef>
              <a:spcAft>
                <a:spcPts val="0"/>
              </a:spcAft>
              <a:buSzPts val="1800"/>
              <a:buNone/>
              <a:defRPr/>
            </a:lvl2pPr>
            <a:lvl3pPr indent="-228600" lvl="2" marL="1371600" algn="l">
              <a:lnSpc>
                <a:spcPct val="115000"/>
              </a:lnSpc>
              <a:spcBef>
                <a:spcPts val="1600"/>
              </a:spcBef>
              <a:spcAft>
                <a:spcPts val="0"/>
              </a:spcAft>
              <a:buSzPts val="1800"/>
              <a:buNone/>
              <a:defRPr/>
            </a:lvl3pPr>
            <a:lvl4pPr indent="-228600" lvl="3" marL="1828800" algn="l">
              <a:lnSpc>
                <a:spcPct val="115000"/>
              </a:lnSpc>
              <a:spcBef>
                <a:spcPts val="1600"/>
              </a:spcBef>
              <a:spcAft>
                <a:spcPts val="0"/>
              </a:spcAft>
              <a:buSzPts val="1800"/>
              <a:buNone/>
              <a:defRPr/>
            </a:lvl4pPr>
            <a:lvl5pPr indent="-228600" lvl="4" marL="2286000" algn="l">
              <a:lnSpc>
                <a:spcPct val="115000"/>
              </a:lnSpc>
              <a:spcBef>
                <a:spcPts val="1600"/>
              </a:spcBef>
              <a:spcAft>
                <a:spcPts val="0"/>
              </a:spcAft>
              <a:buSzPts val="1800"/>
              <a:buNone/>
              <a:defRPr/>
            </a:lvl5pPr>
            <a:lvl6pPr indent="-228600" lvl="5" marL="2743200" algn="l">
              <a:lnSpc>
                <a:spcPct val="115000"/>
              </a:lnSpc>
              <a:spcBef>
                <a:spcPts val="1600"/>
              </a:spcBef>
              <a:spcAft>
                <a:spcPts val="0"/>
              </a:spcAft>
              <a:buSzPts val="1800"/>
              <a:buNone/>
              <a:defRPr/>
            </a:lvl6pPr>
            <a:lvl7pPr indent="-228600" lvl="6" marL="3200400" algn="l">
              <a:lnSpc>
                <a:spcPct val="115000"/>
              </a:lnSpc>
              <a:spcBef>
                <a:spcPts val="1600"/>
              </a:spcBef>
              <a:spcAft>
                <a:spcPts val="0"/>
              </a:spcAft>
              <a:buSzPts val="1800"/>
              <a:buNone/>
              <a:defRPr/>
            </a:lvl7pPr>
            <a:lvl8pPr indent="-228600" lvl="7" marL="3657600" algn="l">
              <a:lnSpc>
                <a:spcPct val="115000"/>
              </a:lnSpc>
              <a:spcBef>
                <a:spcPts val="1600"/>
              </a:spcBef>
              <a:spcAft>
                <a:spcPts val="0"/>
              </a:spcAft>
              <a:buSzPts val="1800"/>
              <a:buNone/>
              <a:defRPr/>
            </a:lvl8pPr>
            <a:lvl9pPr indent="-228600" lvl="8" marL="4114800" algn="l">
              <a:lnSpc>
                <a:spcPct val="115000"/>
              </a:lnSpc>
              <a:spcBef>
                <a:spcPts val="1600"/>
              </a:spcBef>
              <a:spcAft>
                <a:spcPts val="1600"/>
              </a:spcAft>
              <a:buSzPts val="1800"/>
              <a:buNone/>
              <a:defRPr/>
            </a:lvl9pPr>
          </a:lstStyle>
          <a:p/>
        </p:txBody>
      </p:sp>
      <p:sp>
        <p:nvSpPr>
          <p:cNvPr id="43" name="Google Shape;43;p10"/>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algn="l">
              <a:lnSpc>
                <a:spcPct val="100000"/>
              </a:lnSpc>
              <a:spcBef>
                <a:spcPts val="0"/>
              </a:spcBef>
              <a:spcAft>
                <a:spcPts val="0"/>
              </a:spcAft>
              <a:buClr>
                <a:srgbClr val="000000"/>
              </a:buClr>
              <a:buSzPts val="1400"/>
              <a:buFont typeface="Arial"/>
              <a:buNone/>
              <a:defRPr/>
            </a:lvl1pPr>
            <a:lvl2pPr indent="0" lvl="1" marL="0" algn="l">
              <a:lnSpc>
                <a:spcPct val="100000"/>
              </a:lnSpc>
              <a:spcBef>
                <a:spcPts val="0"/>
              </a:spcBef>
              <a:spcAft>
                <a:spcPts val="0"/>
              </a:spcAft>
              <a:buClr>
                <a:srgbClr val="000000"/>
              </a:buClr>
              <a:buSzPts val="1400"/>
              <a:buFont typeface="Arial"/>
              <a:buNone/>
              <a:defRPr/>
            </a:lvl2pPr>
            <a:lvl3pPr indent="0" lvl="2" marL="0" algn="l">
              <a:lnSpc>
                <a:spcPct val="100000"/>
              </a:lnSpc>
              <a:spcBef>
                <a:spcPts val="0"/>
              </a:spcBef>
              <a:spcAft>
                <a:spcPts val="0"/>
              </a:spcAft>
              <a:buClr>
                <a:srgbClr val="000000"/>
              </a:buClr>
              <a:buSzPts val="1400"/>
              <a:buFont typeface="Arial"/>
              <a:buNone/>
              <a:defRPr/>
            </a:lvl3pPr>
            <a:lvl4pPr indent="0" lvl="3" marL="0" algn="l">
              <a:lnSpc>
                <a:spcPct val="100000"/>
              </a:lnSpc>
              <a:spcBef>
                <a:spcPts val="0"/>
              </a:spcBef>
              <a:spcAft>
                <a:spcPts val="0"/>
              </a:spcAft>
              <a:buClr>
                <a:srgbClr val="000000"/>
              </a:buClr>
              <a:buSzPts val="1400"/>
              <a:buFont typeface="Arial"/>
              <a:buNone/>
              <a:defRPr/>
            </a:lvl4pPr>
            <a:lvl5pPr indent="0" lvl="4" marL="0" algn="l">
              <a:lnSpc>
                <a:spcPct val="100000"/>
              </a:lnSpc>
              <a:spcBef>
                <a:spcPts val="0"/>
              </a:spcBef>
              <a:spcAft>
                <a:spcPts val="0"/>
              </a:spcAft>
              <a:buClr>
                <a:srgbClr val="000000"/>
              </a:buClr>
              <a:buSzPts val="1400"/>
              <a:buFont typeface="Arial"/>
              <a:buNone/>
              <a:defRPr/>
            </a:lvl5pPr>
            <a:lvl6pPr indent="0" lvl="5" marL="0" algn="l">
              <a:lnSpc>
                <a:spcPct val="100000"/>
              </a:lnSpc>
              <a:spcBef>
                <a:spcPts val="0"/>
              </a:spcBef>
              <a:spcAft>
                <a:spcPts val="0"/>
              </a:spcAft>
              <a:buClr>
                <a:srgbClr val="000000"/>
              </a:buClr>
              <a:buSzPts val="1400"/>
              <a:buFont typeface="Arial"/>
              <a:buNone/>
              <a:defRPr/>
            </a:lvl6pPr>
            <a:lvl7pPr indent="0" lvl="6" marL="0" algn="l">
              <a:lnSpc>
                <a:spcPct val="100000"/>
              </a:lnSpc>
              <a:spcBef>
                <a:spcPts val="0"/>
              </a:spcBef>
              <a:spcAft>
                <a:spcPts val="0"/>
              </a:spcAft>
              <a:buClr>
                <a:srgbClr val="000000"/>
              </a:buClr>
              <a:buSzPts val="1400"/>
              <a:buFont typeface="Arial"/>
              <a:buNone/>
              <a:defRPr/>
            </a:lvl7pPr>
            <a:lvl8pPr indent="0" lvl="7" marL="0" algn="l">
              <a:lnSpc>
                <a:spcPct val="100000"/>
              </a:lnSpc>
              <a:spcBef>
                <a:spcPts val="0"/>
              </a:spcBef>
              <a:spcAft>
                <a:spcPts val="0"/>
              </a:spcAft>
              <a:buClr>
                <a:srgbClr val="000000"/>
              </a:buClr>
              <a:buSzPts val="1400"/>
              <a:buFont typeface="Arial"/>
              <a:buNone/>
              <a:defRPr/>
            </a:lvl8pPr>
            <a:lvl9pPr indent="0" lvl="8" mar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spcBef>
                <a:spcPts val="0"/>
              </a:spcBef>
              <a:spcAft>
                <a:spcPts val="0"/>
              </a:spcAft>
              <a:buClr>
                <a:schemeClr val="dk1"/>
              </a:buClr>
              <a:buSzPts val="2800"/>
              <a:buFont typeface="Arial"/>
              <a:buNone/>
              <a:defRPr sz="2800">
                <a:solidFill>
                  <a:schemeClr val="dk1"/>
                </a:solidFill>
              </a:defRPr>
            </a:lvl2pPr>
            <a:lvl3pPr lvl="2">
              <a:spcBef>
                <a:spcPts val="0"/>
              </a:spcBef>
              <a:spcAft>
                <a:spcPts val="0"/>
              </a:spcAft>
              <a:buClr>
                <a:schemeClr val="dk1"/>
              </a:buClr>
              <a:buSzPts val="2800"/>
              <a:buFont typeface="Arial"/>
              <a:buNone/>
              <a:defRPr sz="2800">
                <a:solidFill>
                  <a:schemeClr val="dk1"/>
                </a:solidFill>
              </a:defRPr>
            </a:lvl3pPr>
            <a:lvl4pPr lvl="3">
              <a:spcBef>
                <a:spcPts val="0"/>
              </a:spcBef>
              <a:spcAft>
                <a:spcPts val="0"/>
              </a:spcAft>
              <a:buClr>
                <a:schemeClr val="dk1"/>
              </a:buClr>
              <a:buSzPts val="2800"/>
              <a:buFont typeface="Arial"/>
              <a:buNone/>
              <a:defRPr sz="2800">
                <a:solidFill>
                  <a:schemeClr val="dk1"/>
                </a:solidFill>
              </a:defRPr>
            </a:lvl4pPr>
            <a:lvl5pPr lvl="4">
              <a:spcBef>
                <a:spcPts val="0"/>
              </a:spcBef>
              <a:spcAft>
                <a:spcPts val="0"/>
              </a:spcAft>
              <a:buClr>
                <a:schemeClr val="dk1"/>
              </a:buClr>
              <a:buSzPts val="2800"/>
              <a:buFont typeface="Arial"/>
              <a:buNone/>
              <a:defRPr sz="2800">
                <a:solidFill>
                  <a:schemeClr val="dk1"/>
                </a:solidFill>
              </a:defRPr>
            </a:lvl5pPr>
            <a:lvl6pPr lvl="5">
              <a:spcBef>
                <a:spcPts val="0"/>
              </a:spcBef>
              <a:spcAft>
                <a:spcPts val="0"/>
              </a:spcAft>
              <a:buClr>
                <a:schemeClr val="dk1"/>
              </a:buClr>
              <a:buSzPts val="2800"/>
              <a:buFont typeface="Arial"/>
              <a:buNone/>
              <a:defRPr sz="2800">
                <a:solidFill>
                  <a:schemeClr val="dk1"/>
                </a:solidFill>
              </a:defRPr>
            </a:lvl6pPr>
            <a:lvl7pPr lvl="6">
              <a:spcBef>
                <a:spcPts val="0"/>
              </a:spcBef>
              <a:spcAft>
                <a:spcPts val="0"/>
              </a:spcAft>
              <a:buClr>
                <a:schemeClr val="dk1"/>
              </a:buClr>
              <a:buSzPts val="2800"/>
              <a:buFont typeface="Arial"/>
              <a:buNone/>
              <a:defRPr sz="2800">
                <a:solidFill>
                  <a:schemeClr val="dk1"/>
                </a:solidFill>
              </a:defRPr>
            </a:lvl7pPr>
            <a:lvl8pPr lvl="7">
              <a:spcBef>
                <a:spcPts val="0"/>
              </a:spcBef>
              <a:spcAft>
                <a:spcPts val="0"/>
              </a:spcAft>
              <a:buClr>
                <a:schemeClr val="dk1"/>
              </a:buClr>
              <a:buSzPts val="2800"/>
              <a:buFont typeface="Arial"/>
              <a:buNone/>
              <a:defRPr sz="2800">
                <a:solidFill>
                  <a:schemeClr val="dk1"/>
                </a:solidFill>
              </a:defRPr>
            </a:lvl8pPr>
            <a:lvl9pPr lvl="8">
              <a:spcBef>
                <a:spcPts val="0"/>
              </a:spcBef>
              <a:spcAft>
                <a:spcPts val="0"/>
              </a:spcAft>
              <a:buClr>
                <a:schemeClr val="dk1"/>
              </a:buClr>
              <a:buSzPts val="2800"/>
              <a:buFont typeface="Arial"/>
              <a:buNone/>
              <a:defRPr sz="2800">
                <a:solidFill>
                  <a:schemeClr val="dk1"/>
                </a:solidFill>
              </a:defRPr>
            </a:lvl9pPr>
          </a:lstStyle>
          <a:p/>
        </p:txBody>
      </p:sp>
      <p:sp>
        <p:nvSpPr>
          <p:cNvPr id="7" name="Google Shape;7;p1"/>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599"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hyperlink" Target="https://esf-print.de/hochzeit#fun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55" name="Google Shape;55;p13"/>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56" name="Google Shape;56;p13"/>
          <p:cNvSpPr/>
          <p:nvPr/>
        </p:nvSpPr>
        <p:spPr>
          <a:xfrm>
            <a:off x="4133175" y="670250"/>
            <a:ext cx="2521500" cy="10692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pic>
        <p:nvPicPr>
          <p:cNvPr id="209" name="Google Shape;209;p22"/>
          <p:cNvPicPr preferRelativeResize="0"/>
          <p:nvPr/>
        </p:nvPicPr>
        <p:blipFill rotWithShape="1">
          <a:blip r:embed="rId3">
            <a:alphaModFix/>
          </a:blip>
          <a:srcRect b="0" l="16626" r="16626" t="0"/>
          <a:stretch/>
        </p:blipFill>
        <p:spPr>
          <a:xfrm>
            <a:off x="22" y="0"/>
            <a:ext cx="7559997" cy="11326643"/>
          </a:xfrm>
          <a:prstGeom prst="rect">
            <a:avLst/>
          </a:prstGeom>
          <a:noFill/>
          <a:ln>
            <a:noFill/>
          </a:ln>
        </p:spPr>
      </p:pic>
      <p:sp>
        <p:nvSpPr>
          <p:cNvPr id="210" name="Google Shape;210;p22"/>
          <p:cNvSpPr txBox="1"/>
          <p:nvPr/>
        </p:nvSpPr>
        <p:spPr>
          <a:xfrm>
            <a:off x="857250" y="666750"/>
            <a:ext cx="6362699" cy="1143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000"/>
              <a:buFont typeface="Alex Brush"/>
              <a:buNone/>
            </a:pPr>
            <a:r>
              <a:rPr b="1" i="0" lang="de" sz="3000" u="none" cap="none" strike="noStrike">
                <a:solidFill>
                  <a:srgbClr val="000000"/>
                </a:solidFill>
                <a:latin typeface="Alex Brush"/>
                <a:ea typeface="Alex Brush"/>
                <a:cs typeface="Alex Brush"/>
                <a:sym typeface="Alex Brush"/>
              </a:rPr>
              <a:t>Danke das Ihr uns an unserem </a:t>
            </a:r>
            <a:endParaRPr/>
          </a:p>
          <a:p>
            <a:pPr indent="457200" lvl="0" marL="1828800" marR="0" rtl="0" algn="l">
              <a:lnSpc>
                <a:spcPct val="100000"/>
              </a:lnSpc>
              <a:spcBef>
                <a:spcPts val="0"/>
              </a:spcBef>
              <a:spcAft>
                <a:spcPts val="0"/>
              </a:spcAft>
              <a:buClr>
                <a:srgbClr val="000000"/>
              </a:buClr>
              <a:buSzPts val="3000"/>
              <a:buFont typeface="Alex Brush"/>
              <a:buNone/>
            </a:pPr>
            <a:r>
              <a:rPr b="1" i="0" lang="de" sz="3000" u="none" cap="none" strike="noStrike">
                <a:solidFill>
                  <a:srgbClr val="000000"/>
                </a:solidFill>
                <a:latin typeface="Alex Brush"/>
                <a:ea typeface="Alex Brush"/>
                <a:cs typeface="Alex Brush"/>
                <a:sym typeface="Alex Brush"/>
              </a:rPr>
              <a:t>schönsten Tag begleitet habt</a:t>
            </a:r>
            <a:endParaRPr/>
          </a:p>
        </p:txBody>
      </p:sp>
      <p:sp>
        <p:nvSpPr>
          <p:cNvPr id="211" name="Google Shape;211;p22"/>
          <p:cNvSpPr txBox="1"/>
          <p:nvPr/>
        </p:nvSpPr>
        <p:spPr>
          <a:xfrm>
            <a:off x="389100" y="9220200"/>
            <a:ext cx="6781800" cy="1828800"/>
          </a:xfrm>
          <a:prstGeom prst="rect">
            <a:avLst/>
          </a:prstGeom>
          <a:solidFill>
            <a:srgbClr val="CCCCCC">
              <a:alpha val="64705"/>
            </a:srgbClr>
          </a:solidFill>
          <a:ln cap="flat" cmpd="sng" w="19050">
            <a:solidFill>
              <a:srgbClr val="F9CB9C"/>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Impressum:</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Auflage:			50 Stück</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Verlegt:			Bitte nicht, es gibt keinen Nachdruck</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Redaktion:			Schläft sich mal wieder aus</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Druck:			esf-print.de</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Preis:				mindestens 6,- Euro (kommt dem Brautpaar zu gute)</a:t>
            </a:r>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Nächste Ausgabe:	in 25Jahren</a:t>
            </a:r>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pic>
        <p:nvPicPr>
          <p:cNvPr id="61" name="Google Shape;61;p14"/>
          <p:cNvPicPr preferRelativeResize="0"/>
          <p:nvPr/>
        </p:nvPicPr>
        <p:blipFill rotWithShape="1">
          <a:blip r:embed="rId3">
            <a:alphaModFix/>
          </a:blip>
          <a:srcRect b="0" l="7926" r="7918" t="0"/>
          <a:stretch/>
        </p:blipFill>
        <p:spPr>
          <a:xfrm>
            <a:off x="0" y="1708300"/>
            <a:ext cx="7560001" cy="8983701"/>
          </a:xfrm>
          <a:prstGeom prst="rect">
            <a:avLst/>
          </a:prstGeom>
          <a:noFill/>
          <a:ln>
            <a:noFill/>
          </a:ln>
        </p:spPr>
      </p:pic>
      <p:sp>
        <p:nvSpPr>
          <p:cNvPr id="62" name="Google Shape;62;p14"/>
          <p:cNvSpPr/>
          <p:nvPr/>
        </p:nvSpPr>
        <p:spPr>
          <a:xfrm>
            <a:off x="0" y="19675"/>
            <a:ext cx="7559999" cy="2558099"/>
          </a:xfrm>
          <a:prstGeom prst="rect">
            <a:avLst/>
          </a:prstGeom>
          <a:solidFill>
            <a:srgbClr val="FFF2C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14"/>
          <p:cNvSpPr txBox="1"/>
          <p:nvPr/>
        </p:nvSpPr>
        <p:spPr>
          <a:xfrm rot="-987893">
            <a:off x="34236" y="15193"/>
            <a:ext cx="3386049" cy="731968"/>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lex Brush"/>
              <a:buNone/>
            </a:pPr>
            <a:r>
              <a:rPr b="1" i="0" lang="de" sz="3600" u="sng" cap="none" strike="noStrike">
                <a:solidFill>
                  <a:srgbClr val="000000"/>
                </a:solidFill>
                <a:latin typeface="Alex Brush"/>
                <a:ea typeface="Alex Brush"/>
                <a:cs typeface="Alex Brush"/>
                <a:sym typeface="Alex Brush"/>
              </a:rPr>
              <a:t>Mitten ins</a:t>
            </a:r>
            <a:endParaRPr/>
          </a:p>
        </p:txBody>
      </p:sp>
      <p:sp>
        <p:nvSpPr>
          <p:cNvPr id="64" name="Google Shape;64;p14"/>
          <p:cNvSpPr txBox="1"/>
          <p:nvPr/>
        </p:nvSpPr>
        <p:spPr>
          <a:xfrm>
            <a:off x="953850" y="2242075"/>
            <a:ext cx="5652299" cy="3357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lex Brush"/>
              <a:buNone/>
            </a:pPr>
            <a:r>
              <a:rPr b="0" i="0" lang="de" sz="1800" u="none" cap="none" strike="noStrike">
                <a:solidFill>
                  <a:srgbClr val="000000"/>
                </a:solidFill>
                <a:latin typeface="Alex Brush"/>
                <a:ea typeface="Alex Brush"/>
                <a:cs typeface="Alex Brush"/>
                <a:sym typeface="Alex Brush"/>
              </a:rPr>
              <a:t>Das Magazin zu Hochzeit von Juliane und Horst</a:t>
            </a:r>
            <a:endParaRPr/>
          </a:p>
        </p:txBody>
      </p:sp>
      <p:sp>
        <p:nvSpPr>
          <p:cNvPr id="65" name="Google Shape;65;p14"/>
          <p:cNvSpPr/>
          <p:nvPr/>
        </p:nvSpPr>
        <p:spPr>
          <a:xfrm>
            <a:off x="3375975" y="180437"/>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4"/>
          <p:cNvSpPr/>
          <p:nvPr/>
        </p:nvSpPr>
        <p:spPr>
          <a:xfrm rot="1201699">
            <a:off x="3545028" y="290438"/>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4"/>
          <p:cNvSpPr/>
          <p:nvPr/>
        </p:nvSpPr>
        <p:spPr>
          <a:xfrm>
            <a:off x="-488100" y="8820150"/>
            <a:ext cx="2589600" cy="2558099"/>
          </a:xfrm>
          <a:prstGeom prst="ellipse">
            <a:avLst/>
          </a:prstGeom>
          <a:solidFill>
            <a:srgbClr val="FFF700">
              <a:alpha val="78823"/>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4"/>
          <p:cNvSpPr txBox="1"/>
          <p:nvPr/>
        </p:nvSpPr>
        <p:spPr>
          <a:xfrm>
            <a:off x="106775" y="9197200"/>
            <a:ext cx="1815000" cy="12353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Impact"/>
              <a:buNone/>
            </a:pPr>
            <a:r>
              <a:rPr b="0" i="0" lang="de" sz="2400" u="none" cap="none" strike="noStrike">
                <a:solidFill>
                  <a:srgbClr val="000000"/>
                </a:solidFill>
                <a:latin typeface="Impact"/>
                <a:ea typeface="Impact"/>
                <a:cs typeface="Impact"/>
                <a:sym typeface="Impact"/>
              </a:rPr>
              <a:t>Fotobericht </a:t>
            </a:r>
            <a:endParaRPr/>
          </a:p>
          <a:p>
            <a:pPr indent="0" lvl="0" marL="0" marR="0" rtl="0" algn="l">
              <a:lnSpc>
                <a:spcPct val="100000"/>
              </a:lnSpc>
              <a:spcBef>
                <a:spcPts val="0"/>
              </a:spcBef>
              <a:spcAft>
                <a:spcPts val="0"/>
              </a:spcAft>
              <a:buClr>
                <a:srgbClr val="000000"/>
              </a:buClr>
              <a:buSzPts val="2400"/>
              <a:buFont typeface="Impact"/>
              <a:buNone/>
            </a:pPr>
            <a:r>
              <a:rPr b="0" i="0" lang="de" sz="2400" u="none" cap="none" strike="noStrike">
                <a:solidFill>
                  <a:srgbClr val="000000"/>
                </a:solidFill>
                <a:latin typeface="Impact"/>
                <a:ea typeface="Impact"/>
                <a:cs typeface="Impact"/>
                <a:sym typeface="Impact"/>
              </a:rPr>
              <a:t>auf den Mittelseiten</a:t>
            </a:r>
            <a:endParaRPr/>
          </a:p>
        </p:txBody>
      </p:sp>
      <p:sp>
        <p:nvSpPr>
          <p:cNvPr id="69" name="Google Shape;69;p14"/>
          <p:cNvSpPr/>
          <p:nvPr/>
        </p:nvSpPr>
        <p:spPr>
          <a:xfrm>
            <a:off x="2592925" y="9456550"/>
            <a:ext cx="2089500" cy="1235399"/>
          </a:xfrm>
          <a:prstGeom prst="rect">
            <a:avLst/>
          </a:prstGeom>
          <a:solidFill>
            <a:srgbClr val="FFFFFF">
              <a:alpha val="6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14"/>
          <p:cNvSpPr/>
          <p:nvPr/>
        </p:nvSpPr>
        <p:spPr>
          <a:xfrm>
            <a:off x="1455400" y="725600"/>
            <a:ext cx="5652148" cy="1501149"/>
          </a:xfrm>
          <a:prstGeom prst="rect">
            <a:avLst/>
          </a:prstGeom>
        </p:spPr>
        <p:txBody>
          <a:bodyPr>
            <a:prstTxWarp prst="textPlain"/>
          </a:bodyPr>
          <a:lstStyle/>
          <a:p>
            <a:pPr lvl="0" algn="ctr"/>
            <a:r>
              <a:rPr b="1" i="0">
                <a:ln>
                  <a:noFill/>
                </a:ln>
                <a:solidFill>
                  <a:srgbClr val="4F4F4F">
                    <a:alpha val="32549"/>
                  </a:srgbClr>
                </a:solidFill>
                <a:latin typeface="Alex Brush"/>
              </a:rPr>
              <a:t>Herz</a:t>
            </a:r>
          </a:p>
        </p:txBody>
      </p:sp>
      <p:sp>
        <p:nvSpPr>
          <p:cNvPr id="71" name="Google Shape;71;p14"/>
          <p:cNvSpPr txBox="1"/>
          <p:nvPr/>
        </p:nvSpPr>
        <p:spPr>
          <a:xfrm>
            <a:off x="2760700" y="9609075"/>
            <a:ext cx="1815000" cy="85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Interview</a:t>
            </a:r>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Hier sind sie sich zum ersten mal begegnet</a:t>
            </a:r>
            <a:endParaRPr/>
          </a:p>
        </p:txBody>
      </p:sp>
      <p:sp>
        <p:nvSpPr>
          <p:cNvPr id="72" name="Google Shape;72;p14"/>
          <p:cNvSpPr/>
          <p:nvPr/>
        </p:nvSpPr>
        <p:spPr>
          <a:xfrm>
            <a:off x="1409700" y="649400"/>
            <a:ext cx="5652148" cy="1501149"/>
          </a:xfrm>
          <a:prstGeom prst="rect">
            <a:avLst/>
          </a:prstGeom>
        </p:spPr>
        <p:txBody>
          <a:bodyPr>
            <a:prstTxWarp prst="textPlain"/>
          </a:bodyPr>
          <a:lstStyle/>
          <a:p>
            <a:pPr lvl="0" algn="ctr"/>
            <a:r>
              <a:rPr b="1" i="0">
                <a:ln>
                  <a:noFill/>
                </a:ln>
                <a:solidFill>
                  <a:srgbClr val="FF0000">
                    <a:alpha val="77254"/>
                  </a:srgbClr>
                </a:solidFill>
                <a:latin typeface="Alex Brush"/>
              </a:rPr>
              <a:t>Herz</a:t>
            </a:r>
          </a:p>
        </p:txBody>
      </p:sp>
      <p:sp>
        <p:nvSpPr>
          <p:cNvPr id="73" name="Google Shape;73;p14"/>
          <p:cNvSpPr txBox="1"/>
          <p:nvPr/>
        </p:nvSpPr>
        <p:spPr>
          <a:xfrm>
            <a:off x="5783350" y="222175"/>
            <a:ext cx="1510499" cy="7845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Juli 2016</a:t>
            </a:r>
            <a:endParaRPr/>
          </a:p>
          <a:p>
            <a:pPr indent="0" lvl="0" marL="0" marR="0" rtl="0" algn="r">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Preis 8,- Euro</a:t>
            </a:r>
            <a:endParaRPr/>
          </a:p>
        </p:txBody>
      </p:sp>
      <p:sp>
        <p:nvSpPr>
          <p:cNvPr id="74" name="Google Shape;74;p14"/>
          <p:cNvSpPr/>
          <p:nvPr/>
        </p:nvSpPr>
        <p:spPr>
          <a:xfrm>
            <a:off x="5112775" y="9456550"/>
            <a:ext cx="2089500" cy="1235399"/>
          </a:xfrm>
          <a:prstGeom prst="rect">
            <a:avLst/>
          </a:prstGeom>
          <a:solidFill>
            <a:srgbClr val="FFFFFF">
              <a:alpha val="6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5" name="Google Shape;75;p14"/>
          <p:cNvSpPr txBox="1"/>
          <p:nvPr/>
        </p:nvSpPr>
        <p:spPr>
          <a:xfrm>
            <a:off x="5280550" y="9609075"/>
            <a:ext cx="1815000" cy="85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Spezial</a:t>
            </a:r>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Was Freunde und Eltern alles wissen</a:t>
            </a:r>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5"/>
          <p:cNvSpPr/>
          <p:nvPr/>
        </p:nvSpPr>
        <p:spPr>
          <a:xfrm>
            <a:off x="381300" y="343200"/>
            <a:ext cx="6797399" cy="10005600"/>
          </a:xfrm>
          <a:prstGeom prst="rect">
            <a:avLst/>
          </a:prstGeom>
          <a:solidFill>
            <a:srgbClr val="FFF2CC">
              <a:alpha val="3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 name="Google Shape;81;p15"/>
          <p:cNvSpPr/>
          <p:nvPr/>
        </p:nvSpPr>
        <p:spPr>
          <a:xfrm>
            <a:off x="274550" y="9532800"/>
            <a:ext cx="808499" cy="915299"/>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15"/>
          <p:cNvSpPr txBox="1"/>
          <p:nvPr/>
        </p:nvSpPr>
        <p:spPr>
          <a:xfrm>
            <a:off x="274550"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2</a:t>
            </a:r>
            <a:endParaRPr/>
          </a:p>
        </p:txBody>
      </p:sp>
      <p:sp>
        <p:nvSpPr>
          <p:cNvPr id="83" name="Google Shape;83;p15"/>
          <p:cNvSpPr txBox="1"/>
          <p:nvPr/>
        </p:nvSpPr>
        <p:spPr>
          <a:xfrm>
            <a:off x="1143925" y="1403225"/>
            <a:ext cx="5429999" cy="7931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Calibri"/>
              <a:buNone/>
            </a:pPr>
            <a:r>
              <a:rPr b="0" i="0" lang="de" sz="1800" u="none" cap="none" strike="noStrike">
                <a:solidFill>
                  <a:srgbClr val="000000"/>
                </a:solidFill>
                <a:latin typeface="Calibri"/>
                <a:ea typeface="Calibri"/>
                <a:cs typeface="Calibri"/>
                <a:sym typeface="Calibri"/>
              </a:rPr>
              <a:t>Liebe Juliane, lieber Horst,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chemeClr val="dk1"/>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chemeClr val="dk1"/>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4" name="Google Shape;84;p15"/>
          <p:cNvGrpSpPr/>
          <p:nvPr/>
        </p:nvGrpSpPr>
        <p:grpSpPr>
          <a:xfrm>
            <a:off x="460225" y="411475"/>
            <a:ext cx="1003329" cy="859095"/>
            <a:chOff x="5033325" y="366050"/>
            <a:chExt cx="1003329" cy="859095"/>
          </a:xfrm>
        </p:grpSpPr>
        <p:sp>
          <p:nvSpPr>
            <p:cNvPr id="85" name="Google Shape;85;p15"/>
            <p:cNvSpPr/>
            <p:nvPr/>
          </p:nvSpPr>
          <p:spPr>
            <a:xfrm>
              <a:off x="5033325" y="366050"/>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6" name="Google Shape;86;p15"/>
            <p:cNvSpPr/>
            <p:nvPr/>
          </p:nvSpPr>
          <p:spPr>
            <a:xfrm rot="1201699">
              <a:off x="5202378" y="476051"/>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7" name="Google Shape;87;p15"/>
          <p:cNvSpPr/>
          <p:nvPr/>
        </p:nvSpPr>
        <p:spPr>
          <a:xfrm>
            <a:off x="6099350" y="9480262"/>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15"/>
          <p:cNvSpPr/>
          <p:nvPr/>
        </p:nvSpPr>
        <p:spPr>
          <a:xfrm rot="1201699">
            <a:off x="6268403" y="9590263"/>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6"/>
          <p:cNvSpPr/>
          <p:nvPr/>
        </p:nvSpPr>
        <p:spPr>
          <a:xfrm flipH="1">
            <a:off x="381300" y="343200"/>
            <a:ext cx="6797399" cy="10005600"/>
          </a:xfrm>
          <a:prstGeom prst="rect">
            <a:avLst/>
          </a:prstGeom>
          <a:solidFill>
            <a:srgbClr val="FFF2CC">
              <a:alpha val="3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16"/>
          <p:cNvSpPr/>
          <p:nvPr/>
        </p:nvSpPr>
        <p:spPr>
          <a:xfrm flipH="1">
            <a:off x="6522600" y="9532800"/>
            <a:ext cx="808499" cy="915299"/>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5" name="Google Shape;95;p16"/>
          <p:cNvSpPr txBox="1"/>
          <p:nvPr/>
        </p:nvSpPr>
        <p:spPr>
          <a:xfrm flipH="1">
            <a:off x="6888899"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3</a:t>
            </a:r>
            <a:endParaRPr/>
          </a:p>
        </p:txBody>
      </p:sp>
      <p:grpSp>
        <p:nvGrpSpPr>
          <p:cNvPr id="96" name="Google Shape;96;p16"/>
          <p:cNvGrpSpPr/>
          <p:nvPr/>
        </p:nvGrpSpPr>
        <p:grpSpPr>
          <a:xfrm>
            <a:off x="460225" y="9480262"/>
            <a:ext cx="1003329" cy="859094"/>
            <a:chOff x="384025" y="9524875"/>
            <a:chExt cx="1003329" cy="859094"/>
          </a:xfrm>
        </p:grpSpPr>
        <p:sp>
          <p:nvSpPr>
            <p:cNvPr id="97" name="Google Shape;97;p16"/>
            <p:cNvSpPr/>
            <p:nvPr/>
          </p:nvSpPr>
          <p:spPr>
            <a:xfrm>
              <a:off x="384025" y="9524875"/>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16"/>
            <p:cNvSpPr/>
            <p:nvPr/>
          </p:nvSpPr>
          <p:spPr>
            <a:xfrm rot="1201699">
              <a:off x="553078" y="9634875"/>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9" name="Google Shape;99;p16"/>
          <p:cNvSpPr txBox="1"/>
          <p:nvPr/>
        </p:nvSpPr>
        <p:spPr>
          <a:xfrm>
            <a:off x="419400" y="343200"/>
            <a:ext cx="6721200" cy="1754099"/>
          </a:xfrm>
          <a:prstGeom prst="rect">
            <a:avLst/>
          </a:prstGeom>
          <a:solidFill>
            <a:srgbClr val="FFF2CC">
              <a:alpha val="8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Impact"/>
              <a:buNone/>
            </a:pPr>
            <a:r>
              <a:rPr b="0" i="0" lang="de" sz="4800" u="none" cap="none" strike="noStrike">
                <a:solidFill>
                  <a:srgbClr val="000000"/>
                </a:solidFill>
                <a:latin typeface="Impact"/>
                <a:ea typeface="Impact"/>
                <a:cs typeface="Impact"/>
                <a:sym typeface="Impact"/>
              </a:rPr>
              <a:t>Inhalt</a:t>
            </a:r>
            <a:endParaRPr/>
          </a:p>
        </p:txBody>
      </p:sp>
      <p:grpSp>
        <p:nvGrpSpPr>
          <p:cNvPr id="100" name="Google Shape;100;p16"/>
          <p:cNvGrpSpPr/>
          <p:nvPr/>
        </p:nvGrpSpPr>
        <p:grpSpPr>
          <a:xfrm>
            <a:off x="6099350" y="411475"/>
            <a:ext cx="1003329" cy="859095"/>
            <a:chOff x="5185725" y="518450"/>
            <a:chExt cx="1003329" cy="859095"/>
          </a:xfrm>
        </p:grpSpPr>
        <p:sp>
          <p:nvSpPr>
            <p:cNvPr id="101" name="Google Shape;101;p16"/>
            <p:cNvSpPr/>
            <p:nvPr/>
          </p:nvSpPr>
          <p:spPr>
            <a:xfrm>
              <a:off x="5185725" y="518450"/>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2" name="Google Shape;102;p16"/>
            <p:cNvSpPr/>
            <p:nvPr/>
          </p:nvSpPr>
          <p:spPr>
            <a:xfrm rot="1201699">
              <a:off x="5354778" y="628451"/>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pic>
        <p:nvPicPr>
          <p:cNvPr id="103" name="Google Shape;103;p16"/>
          <p:cNvPicPr preferRelativeResize="0"/>
          <p:nvPr/>
        </p:nvPicPr>
        <p:blipFill rotWithShape="1">
          <a:blip r:embed="rId3">
            <a:alphaModFix/>
          </a:blip>
          <a:srcRect b="0" l="7926" r="7918" t="0"/>
          <a:stretch/>
        </p:blipFill>
        <p:spPr>
          <a:xfrm>
            <a:off x="5314225" y="2227612"/>
            <a:ext cx="1864464" cy="2215588"/>
          </a:xfrm>
          <a:prstGeom prst="rect">
            <a:avLst/>
          </a:prstGeom>
          <a:noFill/>
          <a:ln>
            <a:noFill/>
          </a:ln>
        </p:spPr>
      </p:pic>
      <p:pic>
        <p:nvPicPr>
          <p:cNvPr id="104" name="Google Shape;104;p16"/>
          <p:cNvPicPr preferRelativeResize="0"/>
          <p:nvPr/>
        </p:nvPicPr>
        <p:blipFill rotWithShape="1">
          <a:blip r:embed="rId3">
            <a:alphaModFix/>
          </a:blip>
          <a:srcRect b="0" l="7926" r="7918" t="0"/>
          <a:stretch/>
        </p:blipFill>
        <p:spPr>
          <a:xfrm>
            <a:off x="5314225" y="4573512"/>
            <a:ext cx="1864464" cy="2215588"/>
          </a:xfrm>
          <a:prstGeom prst="rect">
            <a:avLst/>
          </a:prstGeom>
          <a:noFill/>
          <a:ln>
            <a:noFill/>
          </a:ln>
        </p:spPr>
      </p:pic>
      <p:pic>
        <p:nvPicPr>
          <p:cNvPr id="105" name="Google Shape;105;p16"/>
          <p:cNvPicPr preferRelativeResize="0"/>
          <p:nvPr/>
        </p:nvPicPr>
        <p:blipFill rotWithShape="1">
          <a:blip r:embed="rId3">
            <a:alphaModFix/>
          </a:blip>
          <a:srcRect b="0" l="7926" r="7918" t="0"/>
          <a:stretch/>
        </p:blipFill>
        <p:spPr>
          <a:xfrm>
            <a:off x="5314225" y="6919425"/>
            <a:ext cx="1864464" cy="2215588"/>
          </a:xfrm>
          <a:prstGeom prst="rect">
            <a:avLst/>
          </a:prstGeom>
          <a:noFill/>
          <a:ln>
            <a:noFill/>
          </a:ln>
        </p:spPr>
      </p:pic>
      <p:sp>
        <p:nvSpPr>
          <p:cNvPr id="106" name="Google Shape;106;p16"/>
          <p:cNvSpPr txBox="1"/>
          <p:nvPr/>
        </p:nvSpPr>
        <p:spPr>
          <a:xfrm>
            <a:off x="732125" y="2227700"/>
            <a:ext cx="4392600" cy="22154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0000"/>
              </a:buClr>
              <a:buSzPts val="1800"/>
              <a:buFont typeface="Calibri"/>
              <a:buNone/>
            </a:pPr>
            <a:r>
              <a:rPr b="1" i="0" lang="de" sz="1800" u="none" cap="none" strike="noStrike">
                <a:solidFill>
                  <a:srgbClr val="990000"/>
                </a:solidFill>
                <a:latin typeface="Calibri"/>
                <a:ea typeface="Calibri"/>
                <a:cs typeface="Calibri"/>
                <a:sym typeface="Calibri"/>
              </a:rPr>
              <a:t>Das Hochzeitspaar</a:t>
            </a:r>
            <a:endParaRPr/>
          </a:p>
          <a:p>
            <a:pPr indent="0" lvl="0" marL="0" marR="0" rtl="0" algn="l">
              <a:lnSpc>
                <a:spcPct val="100000"/>
              </a:lnSpc>
              <a:spcBef>
                <a:spcPts val="0"/>
              </a:spcBef>
              <a:spcAft>
                <a:spcPts val="0"/>
              </a:spcAft>
              <a:buClr>
                <a:srgbClr val="000000"/>
              </a:buClr>
              <a:buSzPts val="700"/>
              <a:buFont typeface="Arial"/>
              <a:buNone/>
            </a:pPr>
            <a:r>
              <a:t/>
            </a:r>
            <a:endParaRPr b="1" i="0" sz="7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	</a:t>
            </a:r>
            <a:r>
              <a:rPr b="1" i="0" lang="de" sz="1600" u="none" cap="none" strike="noStrike">
                <a:solidFill>
                  <a:srgbClr val="000000"/>
                </a:solidFill>
                <a:latin typeface="Calibri"/>
                <a:ea typeface="Calibri"/>
                <a:cs typeface="Calibri"/>
                <a:sym typeface="Calibri"/>
              </a:rPr>
              <a:t>Steckbriefe</a:t>
            </a:r>
            <a:r>
              <a:rPr b="0" i="0" lang="de" sz="1400" u="none" cap="none" strike="noStrike">
                <a:solidFill>
                  <a:srgbClr val="000000"/>
                </a:solidFill>
                <a:latin typeface="Calibri"/>
                <a:ea typeface="Calibri"/>
                <a:cs typeface="Calibri"/>
                <a:sym typeface="Calibri"/>
              </a:rPr>
              <a:t>				Seite 4-8</a:t>
            </a:r>
            <a:endParaRPr/>
          </a:p>
          <a:p>
            <a:pPr indent="45720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a:t>
            </a:r>
            <a:r>
              <a:rPr b="1" i="0" lang="de" sz="1600" u="none" cap="none" strike="noStrike">
                <a:solidFill>
                  <a:srgbClr val="000000"/>
                </a:solidFill>
                <a:latin typeface="Calibri"/>
                <a:ea typeface="Calibri"/>
                <a:cs typeface="Calibri"/>
                <a:sym typeface="Calibri"/>
              </a:rPr>
              <a:t>Liebe auf den ersten Blick</a:t>
            </a:r>
            <a:r>
              <a:rPr b="0" i="0" lang="de" sz="1400" u="sng" cap="none" strike="noStrike">
                <a:solidFill>
                  <a:srgbClr val="000000"/>
                </a:solidFill>
                <a:latin typeface="Calibri"/>
                <a:ea typeface="Calibri"/>
                <a:cs typeface="Calibri"/>
                <a:sym typeface="Calibri"/>
              </a:rPr>
              <a:t>		</a:t>
            </a:r>
            <a:r>
              <a:rPr b="0" i="0" lang="de" sz="1400" u="none" cap="none" strike="noStrike">
                <a:solidFill>
                  <a:schemeClr val="dk1"/>
                </a:solidFill>
                <a:latin typeface="Calibri"/>
                <a:ea typeface="Calibri"/>
                <a:cs typeface="Calibri"/>
                <a:sym typeface="Calibri"/>
              </a:rPr>
              <a:t>Seite 9-10</a:t>
            </a:r>
            <a:endParaRPr/>
          </a:p>
          <a:p>
            <a:pPr indent="45720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So haben sie sich kennengelernt	</a:t>
            </a:r>
            <a:endParaRPr/>
          </a:p>
          <a:p>
            <a:pPr indent="45720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Calibri"/>
              <a:ea typeface="Calibri"/>
              <a:cs typeface="Calibri"/>
              <a:sym typeface="Calibri"/>
            </a:endParaRPr>
          </a:p>
          <a:p>
            <a:pPr indent="457200" lvl="0" marL="0" marR="0" rtl="0" algn="l">
              <a:lnSpc>
                <a:spcPct val="100000"/>
              </a:lnSpc>
              <a:spcBef>
                <a:spcPts val="0"/>
              </a:spcBef>
              <a:spcAft>
                <a:spcPts val="0"/>
              </a:spcAft>
              <a:buClr>
                <a:srgbClr val="000000"/>
              </a:buClr>
              <a:buSzPts val="1800"/>
              <a:buFont typeface="Calibri"/>
              <a:buNone/>
            </a:pPr>
            <a:r>
              <a:rPr b="1" i="0" lang="de" sz="1800" u="none" cap="none" strike="noStrike">
                <a:solidFill>
                  <a:srgbClr val="000000"/>
                </a:solidFill>
                <a:latin typeface="Calibri"/>
                <a:ea typeface="Calibri"/>
                <a:cs typeface="Calibri"/>
                <a:sym typeface="Calibri"/>
              </a:rPr>
              <a:t>Zukunft					</a:t>
            </a:r>
            <a:r>
              <a:rPr b="0" i="0" lang="de" sz="1400" u="none" cap="none" strike="noStrike">
                <a:solidFill>
                  <a:schemeClr val="dk1"/>
                </a:solidFill>
                <a:latin typeface="Calibri"/>
                <a:ea typeface="Calibri"/>
                <a:cs typeface="Calibri"/>
                <a:sym typeface="Calibri"/>
              </a:rPr>
              <a:t>Seite 11-12</a:t>
            </a:r>
            <a:endParaRPr/>
          </a:p>
          <a:p>
            <a:pPr indent="45720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Planung für die nächsten 100 Jahre	</a:t>
            </a:r>
            <a:endParaRPr/>
          </a:p>
          <a:p>
            <a:pPr indent="4572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07" name="Google Shape;107;p16"/>
          <p:cNvSpPr txBox="1"/>
          <p:nvPr/>
        </p:nvSpPr>
        <p:spPr>
          <a:xfrm>
            <a:off x="732125" y="4573600"/>
            <a:ext cx="4392600" cy="22154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0000"/>
              </a:buClr>
              <a:buSzPts val="1800"/>
              <a:buFont typeface="Calibri"/>
              <a:buNone/>
            </a:pPr>
            <a:r>
              <a:rPr b="1" i="0" lang="de" sz="1800" u="none" cap="none" strike="noStrike">
                <a:solidFill>
                  <a:srgbClr val="990000"/>
                </a:solidFill>
                <a:latin typeface="Calibri"/>
                <a:ea typeface="Calibri"/>
                <a:cs typeface="Calibri"/>
                <a:sym typeface="Calibri"/>
              </a:rPr>
              <a:t>Exklusiv</a:t>
            </a:r>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Impact"/>
              <a:ea typeface="Impact"/>
              <a:cs typeface="Impact"/>
              <a:sym typeface="Impact"/>
            </a:endParaRPr>
          </a:p>
          <a:p>
            <a:pPr indent="0" lvl="0" marL="0" marR="0" rtl="0" algn="l">
              <a:lnSpc>
                <a:spcPct val="100000"/>
              </a:lnSpc>
              <a:spcBef>
                <a:spcPts val="0"/>
              </a:spcBef>
              <a:spcAft>
                <a:spcPts val="0"/>
              </a:spcAft>
              <a:buClr>
                <a:srgbClr val="000000"/>
              </a:buClr>
              <a:buSzPts val="1400"/>
              <a:buFont typeface="Impact"/>
              <a:buNone/>
            </a:pPr>
            <a:r>
              <a:rPr b="0" i="0" lang="de" sz="1400" u="none" cap="none" strike="noStrike">
                <a:solidFill>
                  <a:srgbClr val="000000"/>
                </a:solidFill>
                <a:latin typeface="Impact"/>
                <a:ea typeface="Impact"/>
                <a:cs typeface="Impact"/>
                <a:sym typeface="Impact"/>
              </a:rPr>
              <a:t>	</a:t>
            </a:r>
            <a:r>
              <a:rPr b="1" i="0" lang="de" sz="1800" u="none" cap="none" strike="noStrike">
                <a:solidFill>
                  <a:srgbClr val="000000"/>
                </a:solidFill>
                <a:latin typeface="Calibri"/>
                <a:ea typeface="Calibri"/>
                <a:cs typeface="Calibri"/>
                <a:sym typeface="Calibri"/>
              </a:rPr>
              <a:t>Interviews</a:t>
            </a:r>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Mit den Eltern				Seite 13</a:t>
            </a:r>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Mit den Freunden				Seite 14</a:t>
            </a:r>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a:t>
            </a:r>
            <a:r>
              <a:rPr b="1" i="0" lang="de" sz="1800" u="none" cap="none" strike="noStrike">
                <a:solidFill>
                  <a:srgbClr val="000000"/>
                </a:solidFill>
                <a:latin typeface="Calibri"/>
                <a:ea typeface="Calibri"/>
                <a:cs typeface="Calibri"/>
                <a:sym typeface="Calibri"/>
              </a:rPr>
              <a:t>Fotos					</a:t>
            </a:r>
            <a:r>
              <a:rPr b="0" i="0" lang="de" sz="1400" u="none" cap="none" strike="noStrike">
                <a:solidFill>
                  <a:srgbClr val="000000"/>
                </a:solidFill>
                <a:latin typeface="Calibri"/>
                <a:ea typeface="Calibri"/>
                <a:cs typeface="Calibri"/>
                <a:sym typeface="Calibri"/>
              </a:rPr>
              <a:t>Seite 15-16</a:t>
            </a:r>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Unveröffentlichte Bilder (Zensiert)</a:t>
            </a:r>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a:t>
            </a:r>
            <a:endParaRPr/>
          </a:p>
        </p:txBody>
      </p:sp>
      <p:sp>
        <p:nvSpPr>
          <p:cNvPr id="108" name="Google Shape;108;p16"/>
          <p:cNvSpPr txBox="1"/>
          <p:nvPr/>
        </p:nvSpPr>
        <p:spPr>
          <a:xfrm>
            <a:off x="732125" y="6919500"/>
            <a:ext cx="4392600" cy="2215499"/>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990000"/>
              </a:buClr>
              <a:buSzPts val="1800"/>
              <a:buFont typeface="Calibri"/>
              <a:buNone/>
            </a:pPr>
            <a:r>
              <a:rPr b="1" i="0" lang="de" sz="1800" u="none" cap="none" strike="noStrike">
                <a:solidFill>
                  <a:srgbClr val="990000"/>
                </a:solidFill>
                <a:latin typeface="Calibri"/>
                <a:ea typeface="Calibri"/>
                <a:cs typeface="Calibri"/>
                <a:sym typeface="Calibri"/>
              </a:rPr>
              <a:t>Dies und Das</a:t>
            </a:r>
            <a:endParaRPr/>
          </a:p>
          <a:p>
            <a:pPr indent="0" lvl="0" marL="0" marR="0" rtl="0" algn="l">
              <a:lnSpc>
                <a:spcPct val="100000"/>
              </a:lnSpc>
              <a:spcBef>
                <a:spcPts val="0"/>
              </a:spcBef>
              <a:spcAft>
                <a:spcPts val="0"/>
              </a:spcAft>
              <a:buClr>
                <a:srgbClr val="000000"/>
              </a:buClr>
              <a:buSzPts val="700"/>
              <a:buFont typeface="Arial"/>
              <a:buNone/>
            </a:pPr>
            <a:r>
              <a:t/>
            </a:r>
            <a:endParaRPr b="1" i="0" sz="700" u="none" cap="none" strike="noStrike">
              <a:solidFill>
                <a:srgbClr val="990000"/>
              </a:solidFill>
              <a:latin typeface="Calibri"/>
              <a:ea typeface="Calibri"/>
              <a:cs typeface="Calibri"/>
              <a:sym typeface="Calibri"/>
            </a:endParaRPr>
          </a:p>
          <a:p>
            <a:pPr indent="0" lvl="0" marL="0" marR="0" rtl="0" algn="l">
              <a:lnSpc>
                <a:spcPct val="100000"/>
              </a:lnSpc>
              <a:spcBef>
                <a:spcPts val="0"/>
              </a:spcBef>
              <a:spcAft>
                <a:spcPts val="0"/>
              </a:spcAft>
              <a:buClr>
                <a:srgbClr val="990000"/>
              </a:buClr>
              <a:buSzPts val="1800"/>
              <a:buFont typeface="Calibri"/>
              <a:buNone/>
            </a:pPr>
            <a:r>
              <a:rPr b="1" i="0" lang="de" sz="1800" u="none" cap="none" strike="noStrike">
                <a:solidFill>
                  <a:srgbClr val="990000"/>
                </a:solidFill>
                <a:latin typeface="Calibri"/>
                <a:ea typeface="Calibri"/>
                <a:cs typeface="Calibri"/>
                <a:sym typeface="Calibri"/>
              </a:rPr>
              <a:t>	</a:t>
            </a:r>
            <a:r>
              <a:rPr b="1" i="0" lang="de" sz="1800" u="none" cap="none" strike="noStrike">
                <a:solidFill>
                  <a:srgbClr val="000000"/>
                </a:solidFill>
                <a:latin typeface="Calibri"/>
                <a:ea typeface="Calibri"/>
                <a:cs typeface="Calibri"/>
                <a:sym typeface="Calibri"/>
              </a:rPr>
              <a:t>Hochzeitsreise</a:t>
            </a:r>
            <a:endParaRPr/>
          </a:p>
          <a:p>
            <a:pPr indent="0" lvl="0" marL="0" marR="0" rtl="0" algn="l">
              <a:lnSpc>
                <a:spcPct val="100000"/>
              </a:lnSpc>
              <a:spcBef>
                <a:spcPts val="0"/>
              </a:spcBef>
              <a:spcAft>
                <a:spcPts val="0"/>
              </a:spcAft>
              <a:buClr>
                <a:srgbClr val="000000"/>
              </a:buClr>
              <a:buSzPts val="1400"/>
              <a:buFont typeface="Calibri"/>
              <a:buNone/>
            </a:pPr>
            <a:r>
              <a:rPr b="1" i="0" lang="de" sz="1400" u="none" cap="none" strike="noStrike">
                <a:solidFill>
                  <a:srgbClr val="000000"/>
                </a:solidFill>
                <a:latin typeface="Calibri"/>
                <a:ea typeface="Calibri"/>
                <a:cs typeface="Calibri"/>
                <a:sym typeface="Calibri"/>
              </a:rPr>
              <a:t>	</a:t>
            </a:r>
            <a:r>
              <a:rPr b="0" i="0" lang="de" sz="1400" u="none" cap="none" strike="noStrike">
                <a:solidFill>
                  <a:schemeClr val="dk1"/>
                </a:solidFill>
                <a:latin typeface="Calibri"/>
                <a:ea typeface="Calibri"/>
                <a:cs typeface="Calibri"/>
                <a:sym typeface="Calibri"/>
              </a:rPr>
              <a:t>Hier wollen sie sich erholen		Seite 17</a:t>
            </a:r>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	</a:t>
            </a:r>
            <a:r>
              <a:rPr b="1" i="0" lang="de" sz="1800" u="none" cap="none" strike="noStrike">
                <a:solidFill>
                  <a:srgbClr val="000000"/>
                </a:solidFill>
                <a:latin typeface="Calibri"/>
                <a:ea typeface="Calibri"/>
                <a:cs typeface="Calibri"/>
                <a:sym typeface="Calibri"/>
              </a:rPr>
              <a:t>Junggesellenabschied		</a:t>
            </a:r>
            <a:r>
              <a:rPr b="0" i="0" lang="de" sz="1400" u="none" cap="none" strike="noStrike">
                <a:solidFill>
                  <a:schemeClr val="dk1"/>
                </a:solidFill>
                <a:latin typeface="Calibri"/>
                <a:ea typeface="Calibri"/>
                <a:cs typeface="Calibri"/>
                <a:sym typeface="Calibri"/>
              </a:rPr>
              <a:t>Seite 18-19</a:t>
            </a:r>
            <a:endParaRPr/>
          </a:p>
          <a:p>
            <a:pPr indent="45720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Fotos der Megaparty	</a:t>
            </a:r>
            <a:endParaRPr/>
          </a:p>
          <a:p>
            <a:pPr indent="0" lvl="0" marL="0" marR="0" rtl="0" algn="l">
              <a:lnSpc>
                <a:spcPct val="100000"/>
              </a:lnSpc>
              <a:spcBef>
                <a:spcPts val="0"/>
              </a:spcBef>
              <a:spcAft>
                <a:spcPts val="0"/>
              </a:spcAft>
              <a:buClr>
                <a:srgbClr val="000000"/>
              </a:buClr>
              <a:buSzPts val="700"/>
              <a:buFont typeface="Arial"/>
              <a:buNone/>
            </a:pPr>
            <a:r>
              <a:t/>
            </a:r>
            <a:endParaRPr b="0" i="0" sz="700" u="none" cap="none" strike="noStrike">
              <a:solidFill>
                <a:srgbClr val="000000"/>
              </a:solidFill>
              <a:latin typeface="Calibri"/>
              <a:ea typeface="Calibri"/>
              <a:cs typeface="Calibri"/>
              <a:sym typeface="Calibri"/>
            </a:endParaRPr>
          </a:p>
          <a:p>
            <a:pPr indent="457200" lvl="0" marL="0" marR="0" rtl="0" algn="l">
              <a:lnSpc>
                <a:spcPct val="100000"/>
              </a:lnSpc>
              <a:spcBef>
                <a:spcPts val="0"/>
              </a:spcBef>
              <a:spcAft>
                <a:spcPts val="0"/>
              </a:spcAft>
              <a:buClr>
                <a:srgbClr val="000000"/>
              </a:buClr>
              <a:buSzPts val="1800"/>
              <a:buFont typeface="Calibri"/>
              <a:buNone/>
            </a:pPr>
            <a:r>
              <a:rPr b="1" i="0" lang="de" sz="1800" u="none" cap="none" strike="noStrike">
                <a:solidFill>
                  <a:srgbClr val="000000"/>
                </a:solidFill>
                <a:latin typeface="Calibri"/>
                <a:ea typeface="Calibri"/>
                <a:cs typeface="Calibri"/>
                <a:sym typeface="Calibri"/>
              </a:rPr>
              <a:t>Letzte Seite</a:t>
            </a:r>
            <a:r>
              <a:rPr b="0" i="0" lang="de" sz="1400" u="none" cap="none" strike="noStrike">
                <a:solidFill>
                  <a:srgbClr val="000000"/>
                </a:solidFill>
                <a:latin typeface="Calibri"/>
                <a:ea typeface="Calibri"/>
                <a:cs typeface="Calibri"/>
                <a:sym typeface="Calibri"/>
              </a:rPr>
              <a:t>				Seite 20</a:t>
            </a:r>
            <a:endParaRPr/>
          </a:p>
          <a:p>
            <a:pPr indent="45720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Danksagung und Impressum</a:t>
            </a:r>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7"/>
          <p:cNvSpPr/>
          <p:nvPr/>
        </p:nvSpPr>
        <p:spPr>
          <a:xfrm>
            <a:off x="381300" y="343200"/>
            <a:ext cx="6797399" cy="10005600"/>
          </a:xfrm>
          <a:prstGeom prst="rect">
            <a:avLst/>
          </a:prstGeom>
          <a:solidFill>
            <a:srgbClr val="FFF2CC">
              <a:alpha val="3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17"/>
          <p:cNvSpPr/>
          <p:nvPr/>
        </p:nvSpPr>
        <p:spPr>
          <a:xfrm>
            <a:off x="274550" y="9532800"/>
            <a:ext cx="808499" cy="915299"/>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17"/>
          <p:cNvSpPr txBox="1"/>
          <p:nvPr/>
        </p:nvSpPr>
        <p:spPr>
          <a:xfrm>
            <a:off x="274550"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4</a:t>
            </a:r>
            <a:endParaRPr/>
          </a:p>
        </p:txBody>
      </p:sp>
      <p:grpSp>
        <p:nvGrpSpPr>
          <p:cNvPr id="116" name="Google Shape;116;p17"/>
          <p:cNvGrpSpPr/>
          <p:nvPr/>
        </p:nvGrpSpPr>
        <p:grpSpPr>
          <a:xfrm>
            <a:off x="460225" y="411475"/>
            <a:ext cx="1003329" cy="859095"/>
            <a:chOff x="5033325" y="366050"/>
            <a:chExt cx="1003329" cy="859095"/>
          </a:xfrm>
        </p:grpSpPr>
        <p:sp>
          <p:nvSpPr>
            <p:cNvPr id="117" name="Google Shape;117;p17"/>
            <p:cNvSpPr/>
            <p:nvPr/>
          </p:nvSpPr>
          <p:spPr>
            <a:xfrm>
              <a:off x="5033325" y="366050"/>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7"/>
            <p:cNvSpPr/>
            <p:nvPr/>
          </p:nvSpPr>
          <p:spPr>
            <a:xfrm rot="1201699">
              <a:off x="5202378" y="476051"/>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9" name="Google Shape;119;p17"/>
          <p:cNvSpPr/>
          <p:nvPr/>
        </p:nvSpPr>
        <p:spPr>
          <a:xfrm>
            <a:off x="6099350" y="9480262"/>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17"/>
          <p:cNvSpPr/>
          <p:nvPr/>
        </p:nvSpPr>
        <p:spPr>
          <a:xfrm rot="1201699">
            <a:off x="6268403" y="9590263"/>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21" name="Google Shape;121;p17"/>
          <p:cNvPicPr preferRelativeResize="0"/>
          <p:nvPr/>
        </p:nvPicPr>
        <p:blipFill rotWithShape="1">
          <a:blip r:embed="rId3">
            <a:alphaModFix/>
          </a:blip>
          <a:srcRect b="0" l="16626" r="16626" t="0"/>
          <a:stretch/>
        </p:blipFill>
        <p:spPr>
          <a:xfrm>
            <a:off x="1212036" y="1271525"/>
            <a:ext cx="5218775" cy="7818975"/>
          </a:xfrm>
          <a:prstGeom prst="rect">
            <a:avLst/>
          </a:prstGeom>
          <a:noFill/>
          <a:ln cap="flat" cmpd="sng" w="76200">
            <a:solidFill>
              <a:srgbClr val="CC0000"/>
            </a:solidFill>
            <a:prstDash val="solid"/>
            <a:round/>
            <a:headEnd len="sm" w="sm" type="none"/>
            <a:tailEnd len="sm" w="sm" type="none"/>
          </a:ln>
        </p:spPr>
      </p:pic>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18"/>
          <p:cNvSpPr/>
          <p:nvPr/>
        </p:nvSpPr>
        <p:spPr>
          <a:xfrm flipH="1">
            <a:off x="381300" y="343200"/>
            <a:ext cx="6797399" cy="10005600"/>
          </a:xfrm>
          <a:prstGeom prst="rect">
            <a:avLst/>
          </a:prstGeom>
          <a:solidFill>
            <a:srgbClr val="FFF2CC">
              <a:alpha val="3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18"/>
          <p:cNvSpPr/>
          <p:nvPr/>
        </p:nvSpPr>
        <p:spPr>
          <a:xfrm flipH="1">
            <a:off x="6522600" y="9532800"/>
            <a:ext cx="808499" cy="915299"/>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 name="Google Shape;128;p18"/>
          <p:cNvSpPr txBox="1"/>
          <p:nvPr/>
        </p:nvSpPr>
        <p:spPr>
          <a:xfrm flipH="1">
            <a:off x="6888899"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5</a:t>
            </a:r>
            <a:endParaRPr/>
          </a:p>
        </p:txBody>
      </p:sp>
      <p:grpSp>
        <p:nvGrpSpPr>
          <p:cNvPr id="129" name="Google Shape;129;p18"/>
          <p:cNvGrpSpPr/>
          <p:nvPr/>
        </p:nvGrpSpPr>
        <p:grpSpPr>
          <a:xfrm>
            <a:off x="460225" y="9480262"/>
            <a:ext cx="1003329" cy="859094"/>
            <a:chOff x="384025" y="9524875"/>
            <a:chExt cx="1003329" cy="859094"/>
          </a:xfrm>
        </p:grpSpPr>
        <p:sp>
          <p:nvSpPr>
            <p:cNvPr id="130" name="Google Shape;130;p18"/>
            <p:cNvSpPr/>
            <p:nvPr/>
          </p:nvSpPr>
          <p:spPr>
            <a:xfrm>
              <a:off x="384025" y="9524875"/>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18"/>
            <p:cNvSpPr/>
            <p:nvPr/>
          </p:nvSpPr>
          <p:spPr>
            <a:xfrm rot="1201699">
              <a:off x="553078" y="9634875"/>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2" name="Google Shape;132;p18"/>
          <p:cNvSpPr txBox="1"/>
          <p:nvPr/>
        </p:nvSpPr>
        <p:spPr>
          <a:xfrm>
            <a:off x="419400" y="343200"/>
            <a:ext cx="6721200" cy="1754099"/>
          </a:xfrm>
          <a:prstGeom prst="rect">
            <a:avLst/>
          </a:prstGeom>
          <a:solidFill>
            <a:srgbClr val="FFF2CC">
              <a:alpha val="8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Impact"/>
              <a:buNone/>
            </a:pPr>
            <a:r>
              <a:rPr b="0" i="0" lang="de" sz="4800" u="none" cap="none" strike="noStrike">
                <a:solidFill>
                  <a:srgbClr val="000000"/>
                </a:solidFill>
                <a:latin typeface="Impact"/>
                <a:ea typeface="Impact"/>
                <a:cs typeface="Impact"/>
                <a:sym typeface="Impact"/>
              </a:rPr>
              <a:t>Juliane</a:t>
            </a:r>
            <a:endParaRPr/>
          </a:p>
        </p:txBody>
      </p:sp>
      <p:grpSp>
        <p:nvGrpSpPr>
          <p:cNvPr id="133" name="Google Shape;133;p18"/>
          <p:cNvGrpSpPr/>
          <p:nvPr/>
        </p:nvGrpSpPr>
        <p:grpSpPr>
          <a:xfrm>
            <a:off x="6099350" y="411475"/>
            <a:ext cx="1003329" cy="859095"/>
            <a:chOff x="5185725" y="518450"/>
            <a:chExt cx="1003329" cy="859095"/>
          </a:xfrm>
        </p:grpSpPr>
        <p:sp>
          <p:nvSpPr>
            <p:cNvPr id="134" name="Google Shape;134;p18"/>
            <p:cNvSpPr/>
            <p:nvPr/>
          </p:nvSpPr>
          <p:spPr>
            <a:xfrm>
              <a:off x="5185725" y="518450"/>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 name="Google Shape;135;p18"/>
            <p:cNvSpPr/>
            <p:nvPr/>
          </p:nvSpPr>
          <p:spPr>
            <a:xfrm rot="1201699">
              <a:off x="5354778" y="628451"/>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36" name="Google Shape;136;p18"/>
          <p:cNvSpPr txBox="1"/>
          <p:nvPr/>
        </p:nvSpPr>
        <p:spPr>
          <a:xfrm>
            <a:off x="952500" y="2419350"/>
            <a:ext cx="5753100" cy="6764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Arial"/>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9"/>
          <p:cNvSpPr/>
          <p:nvPr/>
        </p:nvSpPr>
        <p:spPr>
          <a:xfrm>
            <a:off x="381300" y="343200"/>
            <a:ext cx="6797399" cy="10005600"/>
          </a:xfrm>
          <a:prstGeom prst="rect">
            <a:avLst/>
          </a:prstGeom>
          <a:solidFill>
            <a:srgbClr val="FFF2CC">
              <a:alpha val="3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19"/>
          <p:cNvSpPr/>
          <p:nvPr/>
        </p:nvSpPr>
        <p:spPr>
          <a:xfrm>
            <a:off x="274550" y="9532800"/>
            <a:ext cx="808499" cy="915299"/>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19"/>
          <p:cNvSpPr txBox="1"/>
          <p:nvPr/>
        </p:nvSpPr>
        <p:spPr>
          <a:xfrm>
            <a:off x="274550"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6</a:t>
            </a:r>
            <a:endParaRPr/>
          </a:p>
        </p:txBody>
      </p:sp>
      <p:grpSp>
        <p:nvGrpSpPr>
          <p:cNvPr id="144" name="Google Shape;144;p19"/>
          <p:cNvGrpSpPr/>
          <p:nvPr/>
        </p:nvGrpSpPr>
        <p:grpSpPr>
          <a:xfrm>
            <a:off x="460225" y="411475"/>
            <a:ext cx="1003329" cy="859095"/>
            <a:chOff x="5033325" y="366050"/>
            <a:chExt cx="1003329" cy="859095"/>
          </a:xfrm>
        </p:grpSpPr>
        <p:sp>
          <p:nvSpPr>
            <p:cNvPr id="145" name="Google Shape;145;p19"/>
            <p:cNvSpPr/>
            <p:nvPr/>
          </p:nvSpPr>
          <p:spPr>
            <a:xfrm>
              <a:off x="5033325" y="366050"/>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19"/>
            <p:cNvSpPr/>
            <p:nvPr/>
          </p:nvSpPr>
          <p:spPr>
            <a:xfrm rot="1201699">
              <a:off x="5202378" y="476051"/>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7" name="Google Shape;147;p19"/>
          <p:cNvSpPr/>
          <p:nvPr/>
        </p:nvSpPr>
        <p:spPr>
          <a:xfrm>
            <a:off x="6099350" y="9480262"/>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19"/>
          <p:cNvSpPr/>
          <p:nvPr/>
        </p:nvSpPr>
        <p:spPr>
          <a:xfrm rot="1201699">
            <a:off x="6268403" y="9590263"/>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49" name="Google Shape;149;p19"/>
          <p:cNvPicPr preferRelativeResize="0"/>
          <p:nvPr/>
        </p:nvPicPr>
        <p:blipFill rotWithShape="1">
          <a:blip r:embed="rId3">
            <a:alphaModFix/>
          </a:blip>
          <a:srcRect b="0" l="16626" r="16626" t="0"/>
          <a:stretch/>
        </p:blipFill>
        <p:spPr>
          <a:xfrm>
            <a:off x="1212036" y="1271525"/>
            <a:ext cx="5218775" cy="7818975"/>
          </a:xfrm>
          <a:prstGeom prst="rect">
            <a:avLst/>
          </a:prstGeom>
          <a:noFill/>
          <a:ln cap="flat" cmpd="sng" w="76200">
            <a:solidFill>
              <a:srgbClr val="CC0000"/>
            </a:solidFill>
            <a:prstDash val="solid"/>
            <a:round/>
            <a:headEnd len="sm" w="sm" type="none"/>
            <a:tailEnd len="sm" w="sm" type="none"/>
          </a:ln>
        </p:spPr>
      </p:pic>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0"/>
          <p:cNvSpPr/>
          <p:nvPr/>
        </p:nvSpPr>
        <p:spPr>
          <a:xfrm flipH="1">
            <a:off x="381300" y="343200"/>
            <a:ext cx="6797399" cy="10005600"/>
          </a:xfrm>
          <a:prstGeom prst="rect">
            <a:avLst/>
          </a:prstGeom>
          <a:solidFill>
            <a:srgbClr val="FFF2CC">
              <a:alpha val="3725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20"/>
          <p:cNvSpPr/>
          <p:nvPr/>
        </p:nvSpPr>
        <p:spPr>
          <a:xfrm flipH="1">
            <a:off x="6522600" y="9532800"/>
            <a:ext cx="808499" cy="915299"/>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20"/>
          <p:cNvSpPr txBox="1"/>
          <p:nvPr/>
        </p:nvSpPr>
        <p:spPr>
          <a:xfrm flipH="1">
            <a:off x="6888899"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7</a:t>
            </a:r>
            <a:endParaRPr/>
          </a:p>
        </p:txBody>
      </p:sp>
      <p:grpSp>
        <p:nvGrpSpPr>
          <p:cNvPr id="157" name="Google Shape;157;p20"/>
          <p:cNvGrpSpPr/>
          <p:nvPr/>
        </p:nvGrpSpPr>
        <p:grpSpPr>
          <a:xfrm>
            <a:off x="460225" y="9480262"/>
            <a:ext cx="1003329" cy="859094"/>
            <a:chOff x="384025" y="9524875"/>
            <a:chExt cx="1003329" cy="859094"/>
          </a:xfrm>
        </p:grpSpPr>
        <p:sp>
          <p:nvSpPr>
            <p:cNvPr id="158" name="Google Shape;158;p20"/>
            <p:cNvSpPr/>
            <p:nvPr/>
          </p:nvSpPr>
          <p:spPr>
            <a:xfrm>
              <a:off x="384025" y="9524875"/>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9" name="Google Shape;159;p20"/>
            <p:cNvSpPr/>
            <p:nvPr/>
          </p:nvSpPr>
          <p:spPr>
            <a:xfrm rot="1201699">
              <a:off x="553078" y="9634875"/>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0" name="Google Shape;160;p20"/>
          <p:cNvSpPr txBox="1"/>
          <p:nvPr/>
        </p:nvSpPr>
        <p:spPr>
          <a:xfrm>
            <a:off x="419400" y="343200"/>
            <a:ext cx="6721200" cy="1754099"/>
          </a:xfrm>
          <a:prstGeom prst="rect">
            <a:avLst/>
          </a:prstGeom>
          <a:solidFill>
            <a:srgbClr val="FFF2CC">
              <a:alpha val="86274"/>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Impact"/>
              <a:buNone/>
            </a:pPr>
            <a:r>
              <a:rPr b="0" i="0" lang="de" sz="4800" u="none" cap="none" strike="noStrike">
                <a:solidFill>
                  <a:srgbClr val="000000"/>
                </a:solidFill>
                <a:latin typeface="Impact"/>
                <a:ea typeface="Impact"/>
                <a:cs typeface="Impact"/>
                <a:sym typeface="Impact"/>
              </a:rPr>
              <a:t>Horst</a:t>
            </a:r>
            <a:endParaRPr/>
          </a:p>
        </p:txBody>
      </p:sp>
      <p:grpSp>
        <p:nvGrpSpPr>
          <p:cNvPr id="161" name="Google Shape;161;p20"/>
          <p:cNvGrpSpPr/>
          <p:nvPr/>
        </p:nvGrpSpPr>
        <p:grpSpPr>
          <a:xfrm>
            <a:off x="6099350" y="411475"/>
            <a:ext cx="1003329" cy="859095"/>
            <a:chOff x="5185725" y="518450"/>
            <a:chExt cx="1003329" cy="859095"/>
          </a:xfrm>
        </p:grpSpPr>
        <p:sp>
          <p:nvSpPr>
            <p:cNvPr id="162" name="Google Shape;162;p20"/>
            <p:cNvSpPr/>
            <p:nvPr/>
          </p:nvSpPr>
          <p:spPr>
            <a:xfrm>
              <a:off x="5185725" y="518450"/>
              <a:ext cx="747299" cy="640499"/>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3" name="Google Shape;163;p20"/>
            <p:cNvSpPr/>
            <p:nvPr/>
          </p:nvSpPr>
          <p:spPr>
            <a:xfrm rot="1201699">
              <a:off x="5354778" y="628451"/>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64" name="Google Shape;164;p20"/>
          <p:cNvSpPr txBox="1"/>
          <p:nvPr/>
        </p:nvSpPr>
        <p:spPr>
          <a:xfrm>
            <a:off x="952500" y="2419350"/>
            <a:ext cx="5753100" cy="6764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All each tun! Gundherzl ich englück. Wunsch siege "hör enzu" denwen. Igenau ser wähl, Tendie heraus. Gef und enha, Bendass diesk eing ewöhn, li cherbl Indtex tist. Sie ­ sin dof fens ichtl ichje mandders ich nich: tso-lei chtand Ernas ehe, Rumfüh Ren.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1"/>
          <p:cNvSpPr/>
          <p:nvPr/>
        </p:nvSpPr>
        <p:spPr>
          <a:xfrm flipH="1">
            <a:off x="381299" y="343200"/>
            <a:ext cx="6797400" cy="10005600"/>
          </a:xfrm>
          <a:prstGeom prst="rect">
            <a:avLst/>
          </a:prstGeom>
          <a:solidFill>
            <a:srgbClr val="FFF2CC">
              <a:alpha val="3725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0" name="Google Shape;170;p21"/>
          <p:cNvSpPr/>
          <p:nvPr/>
        </p:nvSpPr>
        <p:spPr>
          <a:xfrm flipH="1">
            <a:off x="6522599" y="9532800"/>
            <a:ext cx="808500" cy="915300"/>
          </a:xfrm>
          <a:prstGeom prst="rtTriangl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1" name="Google Shape;171;p21"/>
          <p:cNvSpPr txBox="1"/>
          <p:nvPr/>
        </p:nvSpPr>
        <p:spPr>
          <a:xfrm flipH="1">
            <a:off x="6888899" y="9952200"/>
            <a:ext cx="442200" cy="3966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Calibri"/>
              <a:buNone/>
            </a:pPr>
            <a:r>
              <a:rPr b="0" i="0" lang="de" sz="1400" u="none" cap="none" strike="noStrike">
                <a:solidFill>
                  <a:srgbClr val="000000"/>
                </a:solidFill>
                <a:latin typeface="Calibri"/>
                <a:ea typeface="Calibri"/>
                <a:cs typeface="Calibri"/>
                <a:sym typeface="Calibri"/>
              </a:rPr>
              <a:t>7</a:t>
            </a:r>
            <a:endParaRPr/>
          </a:p>
        </p:txBody>
      </p:sp>
      <p:grpSp>
        <p:nvGrpSpPr>
          <p:cNvPr id="172" name="Google Shape;172;p21"/>
          <p:cNvGrpSpPr/>
          <p:nvPr/>
        </p:nvGrpSpPr>
        <p:grpSpPr>
          <a:xfrm>
            <a:off x="460225" y="9480262"/>
            <a:ext cx="1003329" cy="859118"/>
            <a:chOff x="384025" y="9524875"/>
            <a:chExt cx="1003329" cy="859118"/>
          </a:xfrm>
        </p:grpSpPr>
        <p:sp>
          <p:nvSpPr>
            <p:cNvPr id="173" name="Google Shape;173;p21"/>
            <p:cNvSpPr/>
            <p:nvPr/>
          </p:nvSpPr>
          <p:spPr>
            <a:xfrm>
              <a:off x="384025" y="9524875"/>
              <a:ext cx="747300" cy="640500"/>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21"/>
            <p:cNvSpPr/>
            <p:nvPr/>
          </p:nvSpPr>
          <p:spPr>
            <a:xfrm rot="1201699">
              <a:off x="553111" y="9634887"/>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75" name="Google Shape;175;p21"/>
          <p:cNvSpPr txBox="1"/>
          <p:nvPr/>
        </p:nvSpPr>
        <p:spPr>
          <a:xfrm>
            <a:off x="419400" y="343200"/>
            <a:ext cx="6721200" cy="1754100"/>
          </a:xfrm>
          <a:prstGeom prst="rect">
            <a:avLst/>
          </a:prstGeom>
          <a:solidFill>
            <a:srgbClr val="FFF2CC">
              <a:alpha val="8627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Impact"/>
              <a:buNone/>
            </a:pPr>
            <a:r>
              <a:rPr lang="de" sz="4800">
                <a:latin typeface="Impact"/>
                <a:ea typeface="Impact"/>
                <a:cs typeface="Impact"/>
                <a:sym typeface="Impact"/>
              </a:rPr>
              <a:t>Stammbaum</a:t>
            </a:r>
            <a:endParaRPr/>
          </a:p>
        </p:txBody>
      </p:sp>
      <p:grpSp>
        <p:nvGrpSpPr>
          <p:cNvPr id="176" name="Google Shape;176;p21"/>
          <p:cNvGrpSpPr/>
          <p:nvPr/>
        </p:nvGrpSpPr>
        <p:grpSpPr>
          <a:xfrm>
            <a:off x="6099350" y="411475"/>
            <a:ext cx="1003329" cy="859119"/>
            <a:chOff x="5185725" y="518450"/>
            <a:chExt cx="1003329" cy="859119"/>
          </a:xfrm>
        </p:grpSpPr>
        <p:sp>
          <p:nvSpPr>
            <p:cNvPr id="177" name="Google Shape;177;p21"/>
            <p:cNvSpPr/>
            <p:nvPr/>
          </p:nvSpPr>
          <p:spPr>
            <a:xfrm>
              <a:off x="5185725" y="518450"/>
              <a:ext cx="747300" cy="640500"/>
            </a:xfrm>
            <a:prstGeom prst="heart">
              <a:avLst/>
            </a:prstGeom>
            <a:solidFill>
              <a:srgbClr val="E5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8" name="Google Shape;178;p21"/>
            <p:cNvSpPr/>
            <p:nvPr/>
          </p:nvSpPr>
          <p:spPr>
            <a:xfrm rot="1201699">
              <a:off x="5354811" y="628463"/>
              <a:ext cx="747187" cy="640512"/>
            </a:xfrm>
            <a:prstGeom prst="heart">
              <a:avLst/>
            </a:prstGeom>
            <a:solidFill>
              <a:srgbClr val="FF00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cxnSp>
        <p:nvCxnSpPr>
          <p:cNvPr id="179" name="Google Shape;179;p21"/>
          <p:cNvCxnSpPr/>
          <p:nvPr/>
        </p:nvCxnSpPr>
        <p:spPr>
          <a:xfrm flipH="1">
            <a:off x="2097615" y="6491409"/>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0" name="Google Shape;180;p21"/>
          <p:cNvCxnSpPr/>
          <p:nvPr/>
        </p:nvCxnSpPr>
        <p:spPr>
          <a:xfrm flipH="1">
            <a:off x="4924366" y="4554397"/>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1" name="Google Shape;181;p21"/>
          <p:cNvCxnSpPr/>
          <p:nvPr/>
        </p:nvCxnSpPr>
        <p:spPr>
          <a:xfrm>
            <a:off x="2165559" y="4554397"/>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2" name="Google Shape;182;p21"/>
          <p:cNvCxnSpPr/>
          <p:nvPr/>
        </p:nvCxnSpPr>
        <p:spPr>
          <a:xfrm>
            <a:off x="4989976" y="6491409"/>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3" name="Google Shape;183;p21"/>
          <p:cNvCxnSpPr/>
          <p:nvPr/>
        </p:nvCxnSpPr>
        <p:spPr>
          <a:xfrm flipH="1">
            <a:off x="2165612" y="3091845"/>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4" name="Google Shape;184;p21"/>
          <p:cNvCxnSpPr/>
          <p:nvPr/>
        </p:nvCxnSpPr>
        <p:spPr>
          <a:xfrm flipH="1">
            <a:off x="5471919" y="3091845"/>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5" name="Google Shape;185;p21"/>
          <p:cNvCxnSpPr/>
          <p:nvPr/>
        </p:nvCxnSpPr>
        <p:spPr>
          <a:xfrm flipH="1">
            <a:off x="1618059" y="7923787"/>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6" name="Google Shape;186;p21"/>
          <p:cNvCxnSpPr/>
          <p:nvPr/>
        </p:nvCxnSpPr>
        <p:spPr>
          <a:xfrm flipH="1">
            <a:off x="4924366" y="7923787"/>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87" name="Google Shape;187;p21"/>
          <p:cNvCxnSpPr>
            <a:stCxn id="188" idx="2"/>
            <a:endCxn id="189" idx="0"/>
          </p:cNvCxnSpPr>
          <p:nvPr/>
        </p:nvCxnSpPr>
        <p:spPr>
          <a:xfrm>
            <a:off x="1618074" y="3091762"/>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90" name="Google Shape;190;p21"/>
          <p:cNvCxnSpPr/>
          <p:nvPr/>
        </p:nvCxnSpPr>
        <p:spPr>
          <a:xfrm>
            <a:off x="4924312" y="3091825"/>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91" name="Google Shape;191;p21"/>
          <p:cNvCxnSpPr/>
          <p:nvPr/>
        </p:nvCxnSpPr>
        <p:spPr>
          <a:xfrm>
            <a:off x="5400154" y="7846781"/>
            <a:ext cx="547500" cy="647100"/>
          </a:xfrm>
          <a:prstGeom prst="straightConnector1">
            <a:avLst/>
          </a:prstGeom>
          <a:noFill/>
          <a:ln cap="flat" cmpd="sng" w="28575">
            <a:solidFill>
              <a:srgbClr val="000000"/>
            </a:solidFill>
            <a:prstDash val="solid"/>
            <a:round/>
            <a:headEnd len="med" w="med" type="none"/>
            <a:tailEnd len="med" w="med" type="none"/>
          </a:ln>
        </p:spPr>
      </p:cxnSp>
      <p:cxnSp>
        <p:nvCxnSpPr>
          <p:cNvPr id="192" name="Google Shape;192;p21"/>
          <p:cNvCxnSpPr/>
          <p:nvPr/>
        </p:nvCxnSpPr>
        <p:spPr>
          <a:xfrm>
            <a:off x="2097562" y="7846781"/>
            <a:ext cx="547500" cy="647100"/>
          </a:xfrm>
          <a:prstGeom prst="straightConnector1">
            <a:avLst/>
          </a:prstGeom>
          <a:noFill/>
          <a:ln cap="flat" cmpd="sng" w="28575">
            <a:solidFill>
              <a:srgbClr val="000000"/>
            </a:solidFill>
            <a:prstDash val="solid"/>
            <a:round/>
            <a:headEnd len="med" w="med" type="none"/>
            <a:tailEnd len="med" w="med" type="none"/>
          </a:ln>
        </p:spPr>
      </p:cxnSp>
      <p:pic>
        <p:nvPicPr>
          <p:cNvPr id="188" name="Google Shape;188;p21"/>
          <p:cNvPicPr preferRelativeResize="0"/>
          <p:nvPr/>
        </p:nvPicPr>
        <p:blipFill>
          <a:blip r:embed="rId3">
            <a:alphaModFix/>
          </a:blip>
          <a:stretch>
            <a:fillRect/>
          </a:stretch>
        </p:blipFill>
        <p:spPr>
          <a:xfrm>
            <a:off x="1213674" y="2219062"/>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3" name="Google Shape;193;p21"/>
          <p:cNvPicPr preferRelativeResize="0"/>
          <p:nvPr/>
        </p:nvPicPr>
        <p:blipFill>
          <a:blip r:embed="rId3">
            <a:alphaModFix/>
          </a:blip>
          <a:stretch>
            <a:fillRect/>
          </a:stretch>
        </p:blipFill>
        <p:spPr>
          <a:xfrm>
            <a:off x="2217684" y="2219062"/>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4" name="Google Shape;194;p21"/>
          <p:cNvPicPr preferRelativeResize="0"/>
          <p:nvPr/>
        </p:nvPicPr>
        <p:blipFill>
          <a:blip r:embed="rId3">
            <a:alphaModFix/>
          </a:blip>
          <a:stretch>
            <a:fillRect/>
          </a:stretch>
        </p:blipFill>
        <p:spPr>
          <a:xfrm>
            <a:off x="4533519" y="2219062"/>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5" name="Google Shape;195;p21"/>
          <p:cNvPicPr preferRelativeResize="0"/>
          <p:nvPr/>
        </p:nvPicPr>
        <p:blipFill>
          <a:blip r:embed="rId3">
            <a:alphaModFix/>
          </a:blip>
          <a:stretch>
            <a:fillRect/>
          </a:stretch>
        </p:blipFill>
        <p:spPr>
          <a:xfrm>
            <a:off x="5537529" y="2219062"/>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6" name="Google Shape;196;p21"/>
          <p:cNvPicPr preferRelativeResize="0"/>
          <p:nvPr/>
        </p:nvPicPr>
        <p:blipFill>
          <a:blip r:embed="rId3">
            <a:alphaModFix/>
          </a:blip>
          <a:stretch>
            <a:fillRect/>
          </a:stretch>
        </p:blipFill>
        <p:spPr>
          <a:xfrm>
            <a:off x="1213674" y="8493729"/>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7" name="Google Shape;197;p21"/>
          <p:cNvPicPr preferRelativeResize="0"/>
          <p:nvPr/>
        </p:nvPicPr>
        <p:blipFill>
          <a:blip r:embed="rId3">
            <a:alphaModFix/>
          </a:blip>
          <a:stretch>
            <a:fillRect/>
          </a:stretch>
        </p:blipFill>
        <p:spPr>
          <a:xfrm>
            <a:off x="2217684" y="8493729"/>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8" name="Google Shape;198;p21"/>
          <p:cNvPicPr preferRelativeResize="0"/>
          <p:nvPr/>
        </p:nvPicPr>
        <p:blipFill>
          <a:blip r:embed="rId3">
            <a:alphaModFix/>
          </a:blip>
          <a:stretch>
            <a:fillRect/>
          </a:stretch>
        </p:blipFill>
        <p:spPr>
          <a:xfrm>
            <a:off x="4533519" y="8493729"/>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99" name="Google Shape;199;p21"/>
          <p:cNvPicPr preferRelativeResize="0"/>
          <p:nvPr/>
        </p:nvPicPr>
        <p:blipFill>
          <a:blip r:embed="rId3">
            <a:alphaModFix/>
          </a:blip>
          <a:stretch>
            <a:fillRect/>
          </a:stretch>
        </p:blipFill>
        <p:spPr>
          <a:xfrm>
            <a:off x="5537529" y="8493729"/>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9" name="Google Shape;189;p21"/>
          <p:cNvPicPr preferRelativeResize="0"/>
          <p:nvPr/>
        </p:nvPicPr>
        <p:blipFill>
          <a:blip r:embed="rId3">
            <a:alphaModFix/>
          </a:blip>
          <a:stretch>
            <a:fillRect/>
          </a:stretch>
        </p:blipFill>
        <p:spPr>
          <a:xfrm>
            <a:off x="1761126" y="3738753"/>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0" name="Google Shape;200;p21"/>
          <p:cNvPicPr preferRelativeResize="0"/>
          <p:nvPr/>
        </p:nvPicPr>
        <p:blipFill>
          <a:blip r:embed="rId3">
            <a:alphaModFix/>
          </a:blip>
          <a:stretch>
            <a:fillRect/>
          </a:stretch>
        </p:blipFill>
        <p:spPr>
          <a:xfrm>
            <a:off x="5071329" y="3738753"/>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1" name="Google Shape;201;p21"/>
          <p:cNvPicPr preferRelativeResize="0"/>
          <p:nvPr/>
        </p:nvPicPr>
        <p:blipFill>
          <a:blip r:embed="rId3">
            <a:alphaModFix/>
          </a:blip>
          <a:stretch>
            <a:fillRect/>
          </a:stretch>
        </p:blipFill>
        <p:spPr>
          <a:xfrm>
            <a:off x="1731694" y="7051024"/>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2" name="Google Shape;202;p21"/>
          <p:cNvPicPr preferRelativeResize="0"/>
          <p:nvPr/>
        </p:nvPicPr>
        <p:blipFill>
          <a:blip r:embed="rId3">
            <a:alphaModFix/>
          </a:blip>
          <a:stretch>
            <a:fillRect/>
          </a:stretch>
        </p:blipFill>
        <p:spPr>
          <a:xfrm>
            <a:off x="5041898" y="7051024"/>
            <a:ext cx="808800" cy="8727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3" name="Google Shape;203;p21"/>
          <p:cNvPicPr preferRelativeResize="0"/>
          <p:nvPr/>
        </p:nvPicPr>
        <p:blipFill>
          <a:blip r:embed="rId3">
            <a:alphaModFix/>
          </a:blip>
          <a:stretch>
            <a:fillRect/>
          </a:stretch>
        </p:blipFill>
        <p:spPr>
          <a:xfrm>
            <a:off x="2286940" y="5155631"/>
            <a:ext cx="1294500" cy="13971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4" name="Google Shape;204;p21"/>
          <p:cNvPicPr preferRelativeResize="0"/>
          <p:nvPr/>
        </p:nvPicPr>
        <p:blipFill>
          <a:blip r:embed="rId3">
            <a:alphaModFix/>
          </a:blip>
          <a:stretch>
            <a:fillRect/>
          </a:stretch>
        </p:blipFill>
        <p:spPr>
          <a:xfrm>
            <a:off x="4047591" y="5155631"/>
            <a:ext cx="1294500" cy="13971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