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10692000" cx="7560000"/>
  <p:notesSz cx="6858000" cy="9144000"/>
  <p:embeddedFontLst>
    <p:embeddedFont>
      <p:font typeface="Alex Brush"/>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AlexBrush-regular.fnt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f74433867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4f7443386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f74433867_0_5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4f74433867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 name="Google Shape;11;p2"/>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12" name="Google Shape;12;p2"/>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Google Shape;46;p11"/>
          <p:cNvSpPr txBox="1"/>
          <p:nvPr>
            <p:ph idx="1" type="body"/>
          </p:nvPr>
        </p:nvSpPr>
        <p:spPr>
          <a:xfrm>
            <a:off x="257704" y="6552656"/>
            <a:ext cx="7044600" cy="2703899"/>
          </a:xfrm>
          <a:prstGeom prst="rect">
            <a:avLst/>
          </a:prstGeom>
          <a:noFill/>
          <a:ln>
            <a:noFill/>
          </a:ln>
        </p:spPr>
        <p:txBody>
          <a:bodyPr anchorCtr="0" anchor="t" bIns="91425" lIns="91425" spcFirstLastPara="1" rIns="91425" wrap="square" tIns="91425"/>
          <a:lstStyle>
            <a:lvl1pPr indent="-228600" lvl="0" marL="457200" algn="ctr">
              <a:lnSpc>
                <a:spcPct val="115000"/>
              </a:lnSpc>
              <a:spcBef>
                <a:spcPts val="0"/>
              </a:spcBef>
              <a:spcAft>
                <a:spcPts val="0"/>
              </a:spcAft>
              <a:buSzPts val="1800"/>
              <a:buFont typeface="Arial"/>
              <a:buNone/>
              <a:defRPr/>
            </a:lvl1pPr>
            <a:lvl2pPr indent="-228600" lvl="1" marL="914400" algn="ctr">
              <a:lnSpc>
                <a:spcPct val="115000"/>
              </a:lnSpc>
              <a:spcBef>
                <a:spcPts val="1600"/>
              </a:spcBef>
              <a:spcAft>
                <a:spcPts val="0"/>
              </a:spcAft>
              <a:buSzPts val="1400"/>
              <a:buFont typeface="Arial"/>
              <a:buNone/>
              <a:defRPr/>
            </a:lvl2pPr>
            <a:lvl3pPr indent="-228600" lvl="2" marL="1371600" algn="ctr">
              <a:lnSpc>
                <a:spcPct val="115000"/>
              </a:lnSpc>
              <a:spcBef>
                <a:spcPts val="1600"/>
              </a:spcBef>
              <a:spcAft>
                <a:spcPts val="0"/>
              </a:spcAft>
              <a:buSzPts val="1400"/>
              <a:buFont typeface="Arial"/>
              <a:buNone/>
              <a:defRPr/>
            </a:lvl3pPr>
            <a:lvl4pPr indent="-228600" lvl="3" marL="1828800" algn="ctr">
              <a:lnSpc>
                <a:spcPct val="115000"/>
              </a:lnSpc>
              <a:spcBef>
                <a:spcPts val="1600"/>
              </a:spcBef>
              <a:spcAft>
                <a:spcPts val="0"/>
              </a:spcAft>
              <a:buSzPts val="1400"/>
              <a:buFont typeface="Arial"/>
              <a:buNone/>
              <a:defRPr/>
            </a:lvl4pPr>
            <a:lvl5pPr indent="-228600" lvl="4" marL="2286000" algn="ctr">
              <a:lnSpc>
                <a:spcPct val="115000"/>
              </a:lnSpc>
              <a:spcBef>
                <a:spcPts val="1600"/>
              </a:spcBef>
              <a:spcAft>
                <a:spcPts val="0"/>
              </a:spcAft>
              <a:buSzPts val="1400"/>
              <a:buFont typeface="Arial"/>
              <a:buNone/>
              <a:defRPr/>
            </a:lvl5pPr>
            <a:lvl6pPr indent="-228600" lvl="5" marL="2743200" algn="ctr">
              <a:lnSpc>
                <a:spcPct val="115000"/>
              </a:lnSpc>
              <a:spcBef>
                <a:spcPts val="1600"/>
              </a:spcBef>
              <a:spcAft>
                <a:spcPts val="0"/>
              </a:spcAft>
              <a:buSzPts val="1400"/>
              <a:buFont typeface="Arial"/>
              <a:buNone/>
              <a:defRPr/>
            </a:lvl6pPr>
            <a:lvl7pPr indent="-228600" lvl="6" marL="3200400" algn="ctr">
              <a:lnSpc>
                <a:spcPct val="115000"/>
              </a:lnSpc>
              <a:spcBef>
                <a:spcPts val="1600"/>
              </a:spcBef>
              <a:spcAft>
                <a:spcPts val="0"/>
              </a:spcAft>
              <a:buSzPts val="1400"/>
              <a:buFont typeface="Arial"/>
              <a:buNone/>
              <a:defRPr/>
            </a:lvl7pPr>
            <a:lvl8pPr indent="-228600" lvl="7" marL="3657600" algn="ctr">
              <a:lnSpc>
                <a:spcPct val="115000"/>
              </a:lnSpc>
              <a:spcBef>
                <a:spcPts val="1600"/>
              </a:spcBef>
              <a:spcAft>
                <a:spcPts val="0"/>
              </a:spcAft>
              <a:buSzPts val="1400"/>
              <a:buFont typeface="Arial"/>
              <a:buNone/>
              <a:defRPr/>
            </a:lvl8pPr>
            <a:lvl9pPr indent="-228600" lvl="8" marL="4114800" algn="ctr">
              <a:lnSpc>
                <a:spcPct val="115000"/>
              </a:lnSpc>
              <a:spcBef>
                <a:spcPts val="1600"/>
              </a:spcBef>
              <a:spcAft>
                <a:spcPts val="1600"/>
              </a:spcAft>
              <a:buSzPts val="1400"/>
              <a:buFont typeface="Arial"/>
              <a:buNone/>
              <a:defRPr/>
            </a:lvl9pPr>
          </a:lstStyle>
          <a:p/>
        </p:txBody>
      </p:sp>
      <p:sp>
        <p:nvSpPr>
          <p:cNvPr id="47" name="Google Shape;47;p11"/>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3"/>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p:txBody>
      </p:sp>
      <p:sp>
        <p:nvSpPr>
          <p:cNvPr id="16" name="Google Shape;16;p3"/>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4"/>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4" name="Google Shape;24;p5"/>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257704" y="1154948"/>
            <a:ext cx="2321700" cy="1570799"/>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200"/>
              <a:buFont typeface="Arial"/>
              <a:buNone/>
              <a:defRPr sz="12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31" name="Google Shape;31;p7"/>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7" y="2563450"/>
            <a:ext cx="3344400" cy="3081299"/>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p:txBody>
      </p:sp>
      <p:sp>
        <p:nvSpPr>
          <p:cNvPr id="39" name="Google Shape;39;p9"/>
          <p:cNvSpPr txBox="1"/>
          <p:nvPr>
            <p:ph idx="2" type="body"/>
          </p:nvPr>
        </p:nvSpPr>
        <p:spPr>
          <a:xfrm>
            <a:off x="4083838" y="1505163"/>
            <a:ext cx="3172199" cy="7681200"/>
          </a:xfrm>
          <a:prstGeom prst="rect">
            <a:avLst/>
          </a:prstGeom>
          <a:noFill/>
          <a:ln>
            <a:noFill/>
          </a:ln>
        </p:spPr>
        <p:txBody>
          <a:bodyPr anchorCtr="0" anchor="ctr" bIns="91425" lIns="91425" spcFirstLastPara="1" rIns="91425" wrap="square" tIns="91425"/>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40" name="Google Shape;40;p9"/>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1600"/>
              </a:spcBef>
              <a:spcAft>
                <a:spcPts val="0"/>
              </a:spcAft>
              <a:buSzPts val="1800"/>
              <a:buNone/>
              <a:defRPr/>
            </a:lvl3pPr>
            <a:lvl4pPr indent="-228600" lvl="3" marL="1828800" algn="l">
              <a:lnSpc>
                <a:spcPct val="115000"/>
              </a:lnSpc>
              <a:spcBef>
                <a:spcPts val="1600"/>
              </a:spcBef>
              <a:spcAft>
                <a:spcPts val="0"/>
              </a:spcAft>
              <a:buSzPts val="1800"/>
              <a:buNone/>
              <a:defRPr/>
            </a:lvl4pPr>
            <a:lvl5pPr indent="-228600" lvl="4" marL="2286000" algn="l">
              <a:lnSpc>
                <a:spcPct val="115000"/>
              </a:lnSpc>
              <a:spcBef>
                <a:spcPts val="1600"/>
              </a:spcBef>
              <a:spcAft>
                <a:spcPts val="0"/>
              </a:spcAft>
              <a:buSzPts val="1800"/>
              <a:buNone/>
              <a:defRPr/>
            </a:lvl5pPr>
            <a:lvl6pPr indent="-228600" lvl="5" marL="2743200" algn="l">
              <a:lnSpc>
                <a:spcPct val="115000"/>
              </a:lnSpc>
              <a:spcBef>
                <a:spcPts val="1600"/>
              </a:spcBef>
              <a:spcAft>
                <a:spcPts val="0"/>
              </a:spcAft>
              <a:buSzPts val="1800"/>
              <a:buNone/>
              <a:defRPr/>
            </a:lvl6pPr>
            <a:lvl7pPr indent="-228600" lvl="6" marL="3200400" algn="l">
              <a:lnSpc>
                <a:spcPct val="115000"/>
              </a:lnSpc>
              <a:spcBef>
                <a:spcPts val="1600"/>
              </a:spcBef>
              <a:spcAft>
                <a:spcPts val="0"/>
              </a:spcAft>
              <a:buSzPts val="1800"/>
              <a:buNone/>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
        <p:nvSpPr>
          <p:cNvPr id="43" name="Google Shape;43;p10"/>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7" name="Google Shape;7;p1"/>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7.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55" name="Google Shape;55;p13"/>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descr="13foot.jpg" id="60" name="Google Shape;60;p14"/>
          <p:cNvPicPr preferRelativeResize="0"/>
          <p:nvPr/>
        </p:nvPicPr>
        <p:blipFill rotWithShape="1">
          <a:blip r:embed="rId3">
            <a:alphaModFix/>
          </a:blip>
          <a:srcRect b="0" l="0" r="0" t="0"/>
          <a:stretch/>
        </p:blipFill>
        <p:spPr>
          <a:xfrm>
            <a:off x="0" y="8507225"/>
            <a:ext cx="7560003" cy="2184775"/>
          </a:xfrm>
          <a:prstGeom prst="rect">
            <a:avLst/>
          </a:prstGeom>
          <a:noFill/>
          <a:ln>
            <a:noFill/>
          </a:ln>
        </p:spPr>
      </p:pic>
      <p:pic>
        <p:nvPicPr>
          <p:cNvPr descr="13head.jpg" id="61" name="Google Shape;61;p14"/>
          <p:cNvPicPr preferRelativeResize="0"/>
          <p:nvPr/>
        </p:nvPicPr>
        <p:blipFill rotWithShape="1">
          <a:blip r:embed="rId4">
            <a:alphaModFix/>
          </a:blip>
          <a:srcRect b="0" l="0" r="0" t="0"/>
          <a:stretch/>
        </p:blipFill>
        <p:spPr>
          <a:xfrm>
            <a:off x="0" y="0"/>
            <a:ext cx="7560003" cy="1425472"/>
          </a:xfrm>
          <a:prstGeom prst="rect">
            <a:avLst/>
          </a:prstGeom>
          <a:noFill/>
          <a:ln>
            <a:noFill/>
          </a:ln>
        </p:spPr>
      </p:pic>
      <p:sp>
        <p:nvSpPr>
          <p:cNvPr id="62" name="Google Shape;62;p14"/>
          <p:cNvSpPr txBox="1"/>
          <p:nvPr/>
        </p:nvSpPr>
        <p:spPr>
          <a:xfrm>
            <a:off x="455300" y="8643373"/>
            <a:ext cx="2968500" cy="16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00"/>
              </a:buClr>
              <a:buSzPts val="1800"/>
              <a:buFont typeface="Impact"/>
              <a:buNone/>
            </a:pPr>
            <a:r>
              <a:rPr b="0" i="0" lang="de" sz="1800" u="none" cap="none" strike="noStrike">
                <a:solidFill>
                  <a:srgbClr val="FFFF00"/>
                </a:solidFill>
                <a:latin typeface="Impact"/>
                <a:ea typeface="Impact"/>
                <a:cs typeface="Impact"/>
                <a:sym typeface="Impact"/>
              </a:rPr>
              <a:t>Inhalt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D9D9D9"/>
              </a:solidFill>
              <a:latin typeface="Impact"/>
              <a:ea typeface="Impact"/>
              <a:cs typeface="Impact"/>
              <a:sym typeface="Impact"/>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Alles über das Brautpaar</a:t>
            </a:r>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Neues über den Nachwuchs</a:t>
            </a:r>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Freunde und Familie berichten</a:t>
            </a:r>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Fotostory: So lernten sie sich kennen</a:t>
            </a:r>
            <a:endParaRPr/>
          </a:p>
        </p:txBody>
      </p:sp>
      <p:pic>
        <p:nvPicPr>
          <p:cNvPr descr="ringe.png" id="63" name="Google Shape;63;p14"/>
          <p:cNvPicPr preferRelativeResize="0"/>
          <p:nvPr/>
        </p:nvPicPr>
        <p:blipFill rotWithShape="1">
          <a:blip r:embed="rId5">
            <a:alphaModFix/>
          </a:blip>
          <a:srcRect b="0" l="0" r="0" t="0"/>
          <a:stretch/>
        </p:blipFill>
        <p:spPr>
          <a:xfrm rot="1177404">
            <a:off x="5321536" y="8082914"/>
            <a:ext cx="2184779" cy="2184779"/>
          </a:xfrm>
          <a:prstGeom prst="rect">
            <a:avLst/>
          </a:prstGeom>
          <a:noFill/>
          <a:ln>
            <a:noFill/>
          </a:ln>
        </p:spPr>
      </p:pic>
      <p:sp>
        <p:nvSpPr>
          <p:cNvPr id="64" name="Google Shape;64;p14"/>
          <p:cNvSpPr txBox="1"/>
          <p:nvPr/>
        </p:nvSpPr>
        <p:spPr>
          <a:xfrm>
            <a:off x="3316350" y="8643375"/>
            <a:ext cx="3151800" cy="16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00"/>
              </a:buClr>
              <a:buSzPts val="1800"/>
              <a:buFont typeface="Impact"/>
              <a:buNone/>
            </a:pPr>
            <a:r>
              <a:rPr b="0" i="0" lang="de" sz="1800" u="none" cap="none" strike="noStrike">
                <a:solidFill>
                  <a:srgbClr val="FFFF00"/>
                </a:solidFill>
                <a:latin typeface="Impact"/>
                <a:ea typeface="Impact"/>
                <a:cs typeface="Impact"/>
                <a:sym typeface="Impact"/>
              </a:rPr>
              <a:t>Aktuell</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D9D9D9"/>
              </a:solidFill>
              <a:latin typeface="Impact"/>
              <a:ea typeface="Impact"/>
              <a:cs typeface="Impact"/>
              <a:sym typeface="Impact"/>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Wenn zwei eine Reise tun</a:t>
            </a:r>
            <a:endParaRPr/>
          </a:p>
          <a:p>
            <a:pPr indent="0" lvl="0" marL="0" marR="0" rtl="0" algn="l">
              <a:lnSpc>
                <a:spcPct val="100000"/>
              </a:lnSpc>
              <a:spcBef>
                <a:spcPts val="0"/>
              </a:spcBef>
              <a:spcAft>
                <a:spcPts val="0"/>
              </a:spcAft>
              <a:buClr>
                <a:srgbClr val="D9D9D9"/>
              </a:buClr>
              <a:buSzPts val="1400"/>
              <a:buFont typeface="Impact"/>
              <a:buNone/>
            </a:pPr>
            <a:r>
              <a:rPr b="0" i="0" lang="de" sz="1400" u="none" cap="none" strike="noStrike">
                <a:solidFill>
                  <a:srgbClr val="D9D9D9"/>
                </a:solidFill>
                <a:latin typeface="Impact"/>
                <a:ea typeface="Impact"/>
                <a:cs typeface="Impact"/>
                <a:sym typeface="Impact"/>
              </a:rPr>
              <a:t>Trautes Heim = Glück zu zwein</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9D9D9"/>
              </a:solidFill>
              <a:latin typeface="Impact"/>
              <a:ea typeface="Impact"/>
              <a:cs typeface="Impact"/>
              <a:sym typeface="Impact"/>
            </a:endParaRPr>
          </a:p>
        </p:txBody>
      </p:sp>
      <p:pic>
        <p:nvPicPr>
          <p:cNvPr descr="dummybild.png" id="65" name="Google Shape;65;p14"/>
          <p:cNvPicPr preferRelativeResize="0"/>
          <p:nvPr/>
        </p:nvPicPr>
        <p:blipFill rotWithShape="1">
          <a:blip r:embed="rId6">
            <a:alphaModFix/>
          </a:blip>
          <a:srcRect b="3155" l="0" r="0" t="3166"/>
          <a:stretch/>
        </p:blipFill>
        <p:spPr>
          <a:xfrm>
            <a:off x="0" y="1425475"/>
            <a:ext cx="7560001" cy="7081751"/>
          </a:xfrm>
          <a:prstGeom prst="rect">
            <a:avLst/>
          </a:prstGeom>
          <a:noFill/>
          <a:ln>
            <a:noFill/>
          </a:ln>
        </p:spPr>
      </p:pic>
      <p:sp>
        <p:nvSpPr>
          <p:cNvPr id="66" name="Google Shape;66;p14"/>
          <p:cNvSpPr txBox="1"/>
          <p:nvPr/>
        </p:nvSpPr>
        <p:spPr>
          <a:xfrm>
            <a:off x="307550" y="1710550"/>
            <a:ext cx="4540200" cy="27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lex Brush"/>
              <a:buNone/>
            </a:pPr>
            <a:r>
              <a:rPr b="0" i="0" lang="de" sz="3000" u="none" cap="none" strike="noStrike">
                <a:solidFill>
                  <a:srgbClr val="000000"/>
                </a:solidFill>
                <a:latin typeface="Alex Brush"/>
                <a:ea typeface="Alex Brush"/>
                <a:cs typeface="Alex Brush"/>
                <a:sym typeface="Alex Brush"/>
              </a:rPr>
              <a:t>Paul &amp; Anita</a:t>
            </a:r>
            <a:endParaRPr/>
          </a:p>
          <a:p>
            <a:pPr indent="0" lvl="0" marL="0" marR="0" rtl="0" algn="l">
              <a:lnSpc>
                <a:spcPct val="100000"/>
              </a:lnSpc>
              <a:spcBef>
                <a:spcPts val="0"/>
              </a:spcBef>
              <a:spcAft>
                <a:spcPts val="0"/>
              </a:spcAft>
              <a:buClr>
                <a:srgbClr val="000000"/>
              </a:buClr>
              <a:buSzPts val="3000"/>
              <a:buFont typeface="Alex Brush"/>
              <a:buNone/>
            </a:pPr>
            <a:r>
              <a:rPr b="0" i="0" lang="de" sz="3000" u="none" cap="none" strike="noStrike">
                <a:solidFill>
                  <a:srgbClr val="000000"/>
                </a:solidFill>
                <a:latin typeface="Alex Brush"/>
                <a:ea typeface="Alex Brush"/>
                <a:cs typeface="Alex Brush"/>
                <a:sym typeface="Alex Brush"/>
              </a:rPr>
              <a:t>Heiraten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descr="13foot.jpg" id="71" name="Google Shape;71;p15"/>
          <p:cNvPicPr preferRelativeResize="0"/>
          <p:nvPr/>
        </p:nvPicPr>
        <p:blipFill rotWithShape="1">
          <a:blip r:embed="rId3">
            <a:alphaModFix/>
          </a:blip>
          <a:srcRect b="0" l="0" r="0" t="0"/>
          <a:stretch/>
        </p:blipFill>
        <p:spPr>
          <a:xfrm>
            <a:off x="0" y="9205700"/>
            <a:ext cx="7560003" cy="1486299"/>
          </a:xfrm>
          <a:prstGeom prst="rect">
            <a:avLst/>
          </a:prstGeom>
          <a:noFill/>
          <a:ln>
            <a:noFill/>
          </a:ln>
        </p:spPr>
      </p:pic>
      <p:pic>
        <p:nvPicPr>
          <p:cNvPr descr="13head2.jpeg" id="72" name="Google Shape;72;p15"/>
          <p:cNvPicPr preferRelativeResize="0"/>
          <p:nvPr/>
        </p:nvPicPr>
        <p:blipFill rotWithShape="1">
          <a:blip r:embed="rId4">
            <a:alphaModFix/>
          </a:blip>
          <a:srcRect b="0" l="0" r="0" t="0"/>
          <a:stretch/>
        </p:blipFill>
        <p:spPr>
          <a:xfrm>
            <a:off x="0" y="0"/>
            <a:ext cx="7559996" cy="1425474"/>
          </a:xfrm>
          <a:prstGeom prst="rect">
            <a:avLst/>
          </a:prstGeom>
          <a:noFill/>
          <a:ln>
            <a:noFill/>
          </a:ln>
        </p:spPr>
      </p:pic>
      <p:cxnSp>
        <p:nvCxnSpPr>
          <p:cNvPr id="73" name="Google Shape;73;p15"/>
          <p:cNvCxnSpPr/>
          <p:nvPr/>
        </p:nvCxnSpPr>
        <p:spPr>
          <a:xfrm>
            <a:off x="3780000" y="2411100"/>
            <a:ext cx="0" cy="5869800"/>
          </a:xfrm>
          <a:prstGeom prst="straightConnector1">
            <a:avLst/>
          </a:prstGeom>
          <a:noFill/>
          <a:ln cap="flat" cmpd="sng" w="76200">
            <a:solidFill>
              <a:srgbClr val="B7B7B7"/>
            </a:solidFill>
            <a:prstDash val="solid"/>
            <a:round/>
            <a:headEnd len="sm" w="sm" type="none"/>
            <a:tailEnd len="sm" w="sm" type="none"/>
          </a:ln>
        </p:spPr>
      </p:cxnSp>
      <p:sp>
        <p:nvSpPr>
          <p:cNvPr id="74" name="Google Shape;74;p15"/>
          <p:cNvSpPr txBox="1"/>
          <p:nvPr/>
        </p:nvSpPr>
        <p:spPr>
          <a:xfrm>
            <a:off x="636900" y="1630587"/>
            <a:ext cx="6286200" cy="57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Impact"/>
              <a:buNone/>
            </a:pPr>
            <a:r>
              <a:rPr b="1" i="0" lang="de" sz="2400" u="none" cap="none" strike="noStrike">
                <a:solidFill>
                  <a:srgbClr val="000000"/>
                </a:solidFill>
                <a:latin typeface="Impact"/>
                <a:ea typeface="Impact"/>
                <a:cs typeface="Impact"/>
                <a:sym typeface="Impact"/>
              </a:rPr>
              <a:t>Inhalt</a:t>
            </a:r>
            <a:endParaRPr/>
          </a:p>
        </p:txBody>
      </p:sp>
      <p:sp>
        <p:nvSpPr>
          <p:cNvPr id="75" name="Google Shape;75;p15"/>
          <p:cNvSpPr txBox="1"/>
          <p:nvPr/>
        </p:nvSpPr>
        <p:spPr>
          <a:xfrm>
            <a:off x="636900" y="2411125"/>
            <a:ext cx="2726700" cy="5869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Vorstellung des Brautpaares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Interviews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Fotostory</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Nachwuchsplanung</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Junggesellenabschied</a:t>
            </a:r>
            <a:endParaRPr/>
          </a:p>
        </p:txBody>
      </p:sp>
      <p:pic>
        <p:nvPicPr>
          <p:cNvPr descr="dummybild.png" id="76" name="Google Shape;76;p15"/>
          <p:cNvPicPr preferRelativeResize="0"/>
          <p:nvPr/>
        </p:nvPicPr>
        <p:blipFill rotWithShape="1">
          <a:blip r:embed="rId5">
            <a:alphaModFix/>
          </a:blip>
          <a:srcRect b="16631" l="0" r="0" t="16625"/>
          <a:stretch/>
        </p:blipFill>
        <p:spPr>
          <a:xfrm>
            <a:off x="4348775" y="2411120"/>
            <a:ext cx="2634525" cy="1758400"/>
          </a:xfrm>
          <a:prstGeom prst="rect">
            <a:avLst/>
          </a:prstGeom>
          <a:noFill/>
          <a:ln>
            <a:noFill/>
          </a:ln>
        </p:spPr>
      </p:pic>
      <p:pic>
        <p:nvPicPr>
          <p:cNvPr descr="dummybild.png" id="77" name="Google Shape;77;p15"/>
          <p:cNvPicPr preferRelativeResize="0"/>
          <p:nvPr/>
        </p:nvPicPr>
        <p:blipFill rotWithShape="1">
          <a:blip r:embed="rId5">
            <a:alphaModFix/>
          </a:blip>
          <a:srcRect b="16626" l="0" r="0" t="16626"/>
          <a:stretch/>
        </p:blipFill>
        <p:spPr>
          <a:xfrm>
            <a:off x="4348775" y="4466798"/>
            <a:ext cx="2634525" cy="1758416"/>
          </a:xfrm>
          <a:prstGeom prst="rect">
            <a:avLst/>
          </a:prstGeom>
          <a:noFill/>
          <a:ln>
            <a:noFill/>
          </a:ln>
        </p:spPr>
      </p:pic>
      <p:pic>
        <p:nvPicPr>
          <p:cNvPr descr="dummybild.png" id="78" name="Google Shape;78;p15"/>
          <p:cNvPicPr preferRelativeResize="0"/>
          <p:nvPr/>
        </p:nvPicPr>
        <p:blipFill rotWithShape="1">
          <a:blip r:embed="rId5">
            <a:alphaModFix/>
          </a:blip>
          <a:srcRect b="16626" l="0" r="0" t="16626"/>
          <a:stretch/>
        </p:blipFill>
        <p:spPr>
          <a:xfrm>
            <a:off x="4348775" y="6522498"/>
            <a:ext cx="2634525" cy="1758416"/>
          </a:xfrm>
          <a:prstGeom prst="rect">
            <a:avLst/>
          </a:prstGeom>
          <a:noFill/>
          <a:ln>
            <a:noFill/>
          </a:ln>
        </p:spPr>
      </p:pic>
      <p:pic>
        <p:nvPicPr>
          <p:cNvPr descr="ringe.png" id="79" name="Google Shape;79;p15"/>
          <p:cNvPicPr preferRelativeResize="0"/>
          <p:nvPr/>
        </p:nvPicPr>
        <p:blipFill rotWithShape="1">
          <a:blip r:embed="rId6">
            <a:alphaModFix/>
          </a:blip>
          <a:srcRect b="0" l="0" r="0" t="0"/>
          <a:stretch/>
        </p:blipFill>
        <p:spPr>
          <a:xfrm rot="1177410">
            <a:off x="2973585" y="9029815"/>
            <a:ext cx="1612825" cy="161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13foot.jpg" id="84" name="Google Shape;84;p16"/>
          <p:cNvPicPr preferRelativeResize="0"/>
          <p:nvPr/>
        </p:nvPicPr>
        <p:blipFill rotWithShape="1">
          <a:blip r:embed="rId3">
            <a:alphaModFix/>
          </a:blip>
          <a:srcRect b="0" l="0" r="0" t="0"/>
          <a:stretch/>
        </p:blipFill>
        <p:spPr>
          <a:xfrm>
            <a:off x="0" y="9205700"/>
            <a:ext cx="7560003" cy="1486299"/>
          </a:xfrm>
          <a:prstGeom prst="rect">
            <a:avLst/>
          </a:prstGeom>
          <a:noFill/>
          <a:ln>
            <a:noFill/>
          </a:ln>
        </p:spPr>
      </p:pic>
      <p:pic>
        <p:nvPicPr>
          <p:cNvPr descr="13head2.jpeg" id="85" name="Google Shape;85;p16"/>
          <p:cNvPicPr preferRelativeResize="0"/>
          <p:nvPr/>
        </p:nvPicPr>
        <p:blipFill rotWithShape="1">
          <a:blip r:embed="rId4">
            <a:alphaModFix/>
          </a:blip>
          <a:srcRect b="0" l="0" r="0" t="0"/>
          <a:stretch/>
        </p:blipFill>
        <p:spPr>
          <a:xfrm>
            <a:off x="0" y="0"/>
            <a:ext cx="7559996" cy="1425474"/>
          </a:xfrm>
          <a:prstGeom prst="rect">
            <a:avLst/>
          </a:prstGeom>
          <a:noFill/>
          <a:ln>
            <a:noFill/>
          </a:ln>
        </p:spPr>
      </p:pic>
      <p:sp>
        <p:nvSpPr>
          <p:cNvPr id="86" name="Google Shape;86;p16"/>
          <p:cNvSpPr txBox="1"/>
          <p:nvPr/>
        </p:nvSpPr>
        <p:spPr>
          <a:xfrm>
            <a:off x="636900" y="1630587"/>
            <a:ext cx="6286200" cy="57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Impact"/>
              <a:buNone/>
            </a:pPr>
            <a:r>
              <a:rPr b="1" i="0" lang="de" sz="2400" u="none" cap="none" strike="noStrike">
                <a:solidFill>
                  <a:srgbClr val="000000"/>
                </a:solidFill>
                <a:latin typeface="Impact"/>
                <a:ea typeface="Impact"/>
                <a:cs typeface="Impact"/>
                <a:sym typeface="Impact"/>
              </a:rPr>
              <a:t>Steckbrief: Die Braut</a:t>
            </a:r>
            <a:endParaRPr/>
          </a:p>
        </p:txBody>
      </p:sp>
      <p:sp>
        <p:nvSpPr>
          <p:cNvPr id="87" name="Google Shape;87;p16"/>
          <p:cNvSpPr txBox="1"/>
          <p:nvPr/>
        </p:nvSpPr>
        <p:spPr>
          <a:xfrm>
            <a:off x="4196400" y="2380692"/>
            <a:ext cx="2726700" cy="217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Name:</a:t>
            </a:r>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Alter:</a:t>
            </a:r>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Größe:</a:t>
            </a:r>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Haarfarbe:</a:t>
            </a:r>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Augen:</a:t>
            </a:r>
            <a:endParaRPr/>
          </a:p>
        </p:txBody>
      </p:sp>
      <p:pic>
        <p:nvPicPr>
          <p:cNvPr descr="dummybild.png" id="88" name="Google Shape;88;p16"/>
          <p:cNvPicPr preferRelativeResize="0"/>
          <p:nvPr/>
        </p:nvPicPr>
        <p:blipFill rotWithShape="1">
          <a:blip r:embed="rId5">
            <a:alphaModFix/>
          </a:blip>
          <a:srcRect b="16631" l="0" r="0" t="16625"/>
          <a:stretch/>
        </p:blipFill>
        <p:spPr>
          <a:xfrm>
            <a:off x="636900" y="2411125"/>
            <a:ext cx="3216826" cy="2147050"/>
          </a:xfrm>
          <a:prstGeom prst="rect">
            <a:avLst/>
          </a:prstGeom>
          <a:noFill/>
          <a:ln>
            <a:noFill/>
          </a:ln>
        </p:spPr>
      </p:pic>
      <p:sp>
        <p:nvSpPr>
          <p:cNvPr id="89" name="Google Shape;89;p16"/>
          <p:cNvSpPr txBox="1"/>
          <p:nvPr/>
        </p:nvSpPr>
        <p:spPr>
          <a:xfrm>
            <a:off x="636900" y="4910600"/>
            <a:ext cx="6286200" cy="3890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Was Anita über sich selber erzählt hat: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BlaBlaBla</a:t>
            </a:r>
            <a:endParaRPr/>
          </a:p>
        </p:txBody>
      </p:sp>
      <p:pic>
        <p:nvPicPr>
          <p:cNvPr descr="ringe.png" id="90" name="Google Shape;90;p16"/>
          <p:cNvPicPr preferRelativeResize="0"/>
          <p:nvPr/>
        </p:nvPicPr>
        <p:blipFill rotWithShape="1">
          <a:blip r:embed="rId6">
            <a:alphaModFix/>
          </a:blip>
          <a:srcRect b="0" l="0" r="0" t="0"/>
          <a:stretch/>
        </p:blipFill>
        <p:spPr>
          <a:xfrm rot="1177410">
            <a:off x="2973585" y="9029815"/>
            <a:ext cx="1612825" cy="1612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13foot.jpg" id="95" name="Google Shape;95;p17"/>
          <p:cNvPicPr preferRelativeResize="0"/>
          <p:nvPr/>
        </p:nvPicPr>
        <p:blipFill rotWithShape="1">
          <a:blip r:embed="rId3">
            <a:alphaModFix/>
          </a:blip>
          <a:srcRect b="0" l="0" r="0" t="0"/>
          <a:stretch/>
        </p:blipFill>
        <p:spPr>
          <a:xfrm>
            <a:off x="0" y="9205700"/>
            <a:ext cx="7560000" cy="1486298"/>
          </a:xfrm>
          <a:prstGeom prst="rect">
            <a:avLst/>
          </a:prstGeom>
          <a:noFill/>
          <a:ln>
            <a:noFill/>
          </a:ln>
        </p:spPr>
      </p:pic>
      <p:pic>
        <p:nvPicPr>
          <p:cNvPr descr="13head2.jpeg" id="96" name="Google Shape;96;p17"/>
          <p:cNvPicPr preferRelativeResize="0"/>
          <p:nvPr/>
        </p:nvPicPr>
        <p:blipFill rotWithShape="1">
          <a:blip r:embed="rId4">
            <a:alphaModFix/>
          </a:blip>
          <a:srcRect b="0" l="0" r="0" t="0"/>
          <a:stretch/>
        </p:blipFill>
        <p:spPr>
          <a:xfrm>
            <a:off x="0" y="0"/>
            <a:ext cx="7559994" cy="1425474"/>
          </a:xfrm>
          <a:prstGeom prst="rect">
            <a:avLst/>
          </a:prstGeom>
          <a:noFill/>
          <a:ln>
            <a:noFill/>
          </a:ln>
        </p:spPr>
      </p:pic>
      <p:pic>
        <p:nvPicPr>
          <p:cNvPr descr="ringe.png" id="97" name="Google Shape;97;p17"/>
          <p:cNvPicPr preferRelativeResize="0"/>
          <p:nvPr/>
        </p:nvPicPr>
        <p:blipFill rotWithShape="1">
          <a:blip r:embed="rId5">
            <a:alphaModFix/>
          </a:blip>
          <a:srcRect b="0" l="0" r="0" t="0"/>
          <a:stretch/>
        </p:blipFill>
        <p:spPr>
          <a:xfrm rot="1177416">
            <a:off x="2973584" y="9029815"/>
            <a:ext cx="1612824" cy="1612824"/>
          </a:xfrm>
          <a:prstGeom prst="rect">
            <a:avLst/>
          </a:prstGeom>
          <a:noFill/>
          <a:ln>
            <a:noFill/>
          </a:ln>
        </p:spPr>
      </p:pic>
      <p:cxnSp>
        <p:nvCxnSpPr>
          <p:cNvPr id="98" name="Google Shape;98;p17"/>
          <p:cNvCxnSpPr/>
          <p:nvPr/>
        </p:nvCxnSpPr>
        <p:spPr>
          <a:xfrm flipH="1">
            <a:off x="2110455" y="6009161"/>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99" name="Google Shape;99;p17"/>
          <p:cNvCxnSpPr/>
          <p:nvPr/>
        </p:nvCxnSpPr>
        <p:spPr>
          <a:xfrm flipH="1">
            <a:off x="4915958" y="4086713"/>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0" name="Google Shape;100;p17"/>
          <p:cNvCxnSpPr/>
          <p:nvPr/>
        </p:nvCxnSpPr>
        <p:spPr>
          <a:xfrm>
            <a:off x="2177805" y="4086713"/>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1" name="Google Shape;101;p17"/>
          <p:cNvCxnSpPr/>
          <p:nvPr/>
        </p:nvCxnSpPr>
        <p:spPr>
          <a:xfrm>
            <a:off x="4980990" y="6009161"/>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2" name="Google Shape;102;p17"/>
          <p:cNvCxnSpPr/>
          <p:nvPr/>
        </p:nvCxnSpPr>
        <p:spPr>
          <a:xfrm flipH="1">
            <a:off x="2177942" y="2635158"/>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3" name="Google Shape;103;p17"/>
          <p:cNvCxnSpPr/>
          <p:nvPr/>
        </p:nvCxnSpPr>
        <p:spPr>
          <a:xfrm flipH="1">
            <a:off x="5459395" y="2635158"/>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4" name="Google Shape;104;p17"/>
          <p:cNvCxnSpPr/>
          <p:nvPr/>
        </p:nvCxnSpPr>
        <p:spPr>
          <a:xfrm flipH="1">
            <a:off x="1634505" y="7430770"/>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5" name="Google Shape;105;p17"/>
          <p:cNvCxnSpPr/>
          <p:nvPr/>
        </p:nvCxnSpPr>
        <p:spPr>
          <a:xfrm flipH="1">
            <a:off x="4915958" y="7430770"/>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06" name="Google Shape;106;p17"/>
          <p:cNvCxnSpPr>
            <a:stCxn id="107" idx="2"/>
            <a:endCxn id="108" idx="0"/>
          </p:cNvCxnSpPr>
          <p:nvPr/>
        </p:nvCxnSpPr>
        <p:spPr>
          <a:xfrm>
            <a:off x="1634325" y="2634737"/>
            <a:ext cx="543300" cy="642600"/>
          </a:xfrm>
          <a:prstGeom prst="straightConnector1">
            <a:avLst/>
          </a:prstGeom>
          <a:noFill/>
          <a:ln cap="flat" cmpd="sng" w="28575">
            <a:solidFill>
              <a:srgbClr val="000000"/>
            </a:solidFill>
            <a:prstDash val="solid"/>
            <a:round/>
            <a:headEnd len="med" w="med" type="none"/>
            <a:tailEnd len="med" w="med" type="none"/>
          </a:ln>
        </p:spPr>
      </p:cxnSp>
      <p:cxnSp>
        <p:nvCxnSpPr>
          <p:cNvPr id="109" name="Google Shape;109;p17"/>
          <p:cNvCxnSpPr/>
          <p:nvPr/>
        </p:nvCxnSpPr>
        <p:spPr>
          <a:xfrm>
            <a:off x="4915821" y="2635138"/>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10" name="Google Shape;110;p17"/>
          <p:cNvCxnSpPr/>
          <p:nvPr/>
        </p:nvCxnSpPr>
        <p:spPr>
          <a:xfrm>
            <a:off x="5388085" y="7354343"/>
            <a:ext cx="543300" cy="642300"/>
          </a:xfrm>
          <a:prstGeom prst="straightConnector1">
            <a:avLst/>
          </a:prstGeom>
          <a:noFill/>
          <a:ln cap="flat" cmpd="sng" w="28575">
            <a:solidFill>
              <a:srgbClr val="000000"/>
            </a:solidFill>
            <a:prstDash val="solid"/>
            <a:round/>
            <a:headEnd len="med" w="med" type="none"/>
            <a:tailEnd len="med" w="med" type="none"/>
          </a:ln>
        </p:spPr>
      </p:cxnSp>
      <p:cxnSp>
        <p:nvCxnSpPr>
          <p:cNvPr id="111" name="Google Shape;111;p17"/>
          <p:cNvCxnSpPr/>
          <p:nvPr/>
        </p:nvCxnSpPr>
        <p:spPr>
          <a:xfrm>
            <a:off x="2110318" y="7354343"/>
            <a:ext cx="543300" cy="642300"/>
          </a:xfrm>
          <a:prstGeom prst="straightConnector1">
            <a:avLst/>
          </a:prstGeom>
          <a:noFill/>
          <a:ln cap="flat" cmpd="sng" w="28575">
            <a:solidFill>
              <a:srgbClr val="000000"/>
            </a:solidFill>
            <a:prstDash val="solid"/>
            <a:round/>
            <a:headEnd len="med" w="med" type="none"/>
            <a:tailEnd len="med" w="med" type="none"/>
          </a:ln>
        </p:spPr>
      </p:cxnSp>
      <p:pic>
        <p:nvPicPr>
          <p:cNvPr id="107" name="Google Shape;107;p17"/>
          <p:cNvPicPr preferRelativeResize="0"/>
          <p:nvPr/>
        </p:nvPicPr>
        <p:blipFill>
          <a:blip r:embed="rId6">
            <a:alphaModFix/>
          </a:blip>
          <a:stretch>
            <a:fillRect/>
          </a:stretch>
        </p:blipFill>
        <p:spPr>
          <a:xfrm>
            <a:off x="1233075" y="176893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2" name="Google Shape;112;p17"/>
          <p:cNvPicPr preferRelativeResize="0"/>
          <p:nvPr/>
        </p:nvPicPr>
        <p:blipFill>
          <a:blip r:embed="rId6">
            <a:alphaModFix/>
          </a:blip>
          <a:stretch>
            <a:fillRect/>
          </a:stretch>
        </p:blipFill>
        <p:spPr>
          <a:xfrm>
            <a:off x="2229538" y="176893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3" name="Google Shape;113;p17"/>
          <p:cNvPicPr preferRelativeResize="0"/>
          <p:nvPr/>
        </p:nvPicPr>
        <p:blipFill>
          <a:blip r:embed="rId6">
            <a:alphaModFix/>
          </a:blip>
          <a:stretch>
            <a:fillRect/>
          </a:stretch>
        </p:blipFill>
        <p:spPr>
          <a:xfrm>
            <a:off x="4527965" y="176893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4" name="Google Shape;114;p17"/>
          <p:cNvPicPr preferRelativeResize="0"/>
          <p:nvPr/>
        </p:nvPicPr>
        <p:blipFill>
          <a:blip r:embed="rId6">
            <a:alphaModFix/>
          </a:blip>
          <a:stretch>
            <a:fillRect/>
          </a:stretch>
        </p:blipFill>
        <p:spPr>
          <a:xfrm>
            <a:off x="5524428" y="176893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5" name="Google Shape;115;p17"/>
          <p:cNvPicPr preferRelativeResize="0"/>
          <p:nvPr/>
        </p:nvPicPr>
        <p:blipFill>
          <a:blip r:embed="rId6">
            <a:alphaModFix/>
          </a:blip>
          <a:stretch>
            <a:fillRect/>
          </a:stretch>
        </p:blipFill>
        <p:spPr>
          <a:xfrm>
            <a:off x="1233075" y="799642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6" name="Google Shape;116;p17"/>
          <p:cNvPicPr preferRelativeResize="0"/>
          <p:nvPr/>
        </p:nvPicPr>
        <p:blipFill>
          <a:blip r:embed="rId6">
            <a:alphaModFix/>
          </a:blip>
          <a:stretch>
            <a:fillRect/>
          </a:stretch>
        </p:blipFill>
        <p:spPr>
          <a:xfrm>
            <a:off x="2229538" y="799642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7" name="Google Shape;117;p17"/>
          <p:cNvPicPr preferRelativeResize="0"/>
          <p:nvPr/>
        </p:nvPicPr>
        <p:blipFill>
          <a:blip r:embed="rId6">
            <a:alphaModFix/>
          </a:blip>
          <a:stretch>
            <a:fillRect/>
          </a:stretch>
        </p:blipFill>
        <p:spPr>
          <a:xfrm>
            <a:off x="4527965" y="799642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8" name="Google Shape;118;p17"/>
          <p:cNvPicPr preferRelativeResize="0"/>
          <p:nvPr/>
        </p:nvPicPr>
        <p:blipFill>
          <a:blip r:embed="rId6">
            <a:alphaModFix/>
          </a:blip>
          <a:stretch>
            <a:fillRect/>
          </a:stretch>
        </p:blipFill>
        <p:spPr>
          <a:xfrm>
            <a:off x="5524428" y="7996427"/>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08" name="Google Shape;108;p17"/>
          <p:cNvPicPr preferRelativeResize="0"/>
          <p:nvPr/>
        </p:nvPicPr>
        <p:blipFill>
          <a:blip r:embed="rId6">
            <a:alphaModFix/>
          </a:blip>
          <a:stretch>
            <a:fillRect/>
          </a:stretch>
        </p:blipFill>
        <p:spPr>
          <a:xfrm>
            <a:off x="1776411" y="3277202"/>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9" name="Google Shape;119;p17"/>
          <p:cNvPicPr preferRelativeResize="0"/>
          <p:nvPr/>
        </p:nvPicPr>
        <p:blipFill>
          <a:blip r:embed="rId6">
            <a:alphaModFix/>
          </a:blip>
          <a:stretch>
            <a:fillRect/>
          </a:stretch>
        </p:blipFill>
        <p:spPr>
          <a:xfrm>
            <a:off x="5061732" y="3277202"/>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0" name="Google Shape;120;p17"/>
          <p:cNvPicPr preferRelativeResize="0"/>
          <p:nvPr/>
        </p:nvPicPr>
        <p:blipFill>
          <a:blip r:embed="rId6">
            <a:alphaModFix/>
          </a:blip>
          <a:stretch>
            <a:fillRect/>
          </a:stretch>
        </p:blipFill>
        <p:spPr>
          <a:xfrm>
            <a:off x="1747201" y="6564569"/>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1" name="Google Shape;121;p17"/>
          <p:cNvPicPr preferRelativeResize="0"/>
          <p:nvPr/>
        </p:nvPicPr>
        <p:blipFill>
          <a:blip r:embed="rId6">
            <a:alphaModFix/>
          </a:blip>
          <a:stretch>
            <a:fillRect/>
          </a:stretch>
        </p:blipFill>
        <p:spPr>
          <a:xfrm>
            <a:off x="5032522" y="6564569"/>
            <a:ext cx="802500" cy="865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2" name="Google Shape;122;p17"/>
          <p:cNvPicPr preferRelativeResize="0"/>
          <p:nvPr/>
        </p:nvPicPr>
        <p:blipFill>
          <a:blip r:embed="rId6">
            <a:alphaModFix/>
          </a:blip>
          <a:stretch>
            <a:fillRect/>
          </a:stretch>
        </p:blipFill>
        <p:spPr>
          <a:xfrm>
            <a:off x="2298274" y="4683427"/>
            <a:ext cx="1284900" cy="13866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3" name="Google Shape;123;p17"/>
          <p:cNvPicPr preferRelativeResize="0"/>
          <p:nvPr/>
        </p:nvPicPr>
        <p:blipFill>
          <a:blip r:embed="rId6">
            <a:alphaModFix/>
          </a:blip>
          <a:stretch>
            <a:fillRect/>
          </a:stretch>
        </p:blipFill>
        <p:spPr>
          <a:xfrm>
            <a:off x="4045689" y="4683427"/>
            <a:ext cx="1284900" cy="13866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13foot.jpg" id="128" name="Google Shape;128;p18"/>
          <p:cNvPicPr preferRelativeResize="0"/>
          <p:nvPr/>
        </p:nvPicPr>
        <p:blipFill rotWithShape="1">
          <a:blip r:embed="rId3">
            <a:alphaModFix/>
          </a:blip>
          <a:srcRect b="0" l="0" r="0" t="0"/>
          <a:stretch/>
        </p:blipFill>
        <p:spPr>
          <a:xfrm>
            <a:off x="0" y="3"/>
            <a:ext cx="7560003" cy="10691998"/>
          </a:xfrm>
          <a:prstGeom prst="rect">
            <a:avLst/>
          </a:prstGeom>
          <a:noFill/>
          <a:ln>
            <a:noFill/>
          </a:ln>
        </p:spPr>
      </p:pic>
      <p:pic>
        <p:nvPicPr>
          <p:cNvPr descr="dummybild.png" id="129" name="Google Shape;129;p18"/>
          <p:cNvPicPr preferRelativeResize="0"/>
          <p:nvPr/>
        </p:nvPicPr>
        <p:blipFill rotWithShape="1">
          <a:blip r:embed="rId4">
            <a:alphaModFix/>
          </a:blip>
          <a:srcRect b="16631" l="0" r="0" t="16625"/>
          <a:stretch/>
        </p:blipFill>
        <p:spPr>
          <a:xfrm>
            <a:off x="1016000" y="2762454"/>
            <a:ext cx="5528100" cy="3689700"/>
          </a:xfrm>
          <a:prstGeom prst="ellipse">
            <a:avLst/>
          </a:prstGeom>
          <a:noFill/>
          <a:ln>
            <a:noFill/>
          </a:ln>
        </p:spPr>
      </p:pic>
      <p:pic>
        <p:nvPicPr>
          <p:cNvPr descr="ringe.png" id="130" name="Google Shape;130;p18"/>
          <p:cNvPicPr preferRelativeResize="0"/>
          <p:nvPr/>
        </p:nvPicPr>
        <p:blipFill rotWithShape="1">
          <a:blip r:embed="rId5">
            <a:alphaModFix/>
          </a:blip>
          <a:srcRect b="0" l="0" r="0" t="0"/>
          <a:stretch/>
        </p:blipFill>
        <p:spPr>
          <a:xfrm rot="1177410">
            <a:off x="2973585" y="9029815"/>
            <a:ext cx="1612825" cy="1612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