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10692000" cx="7560000"/>
  <p:notesSz cx="6858000" cy="9144000"/>
  <p:embeddedFontLst>
    <p:embeddedFont>
      <p:font typeface="Alex Brush"/>
      <p:regular r:id="rId11"/>
    </p:embeddedFont>
    <p:embeddedFont>
      <p:font typeface="Alfa Slab One"/>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AlexBrush-regular.fntdata"/><Relationship Id="rId10" Type="http://schemas.openxmlformats.org/officeDocument/2006/relationships/slide" Target="slides/slide6.xml"/><Relationship Id="rId12"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9b9dfe575_0_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9b9dfe5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9b9dfe575_0_2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9b9dfe57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9b9dfe575_0_5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9b9dfe57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9b9dfe575_0_6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9b9dfe57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9b9dfe575_0_8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9b9dfe57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440075" y="342275"/>
            <a:ext cx="6600900" cy="13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 sz="7200">
                <a:solidFill>
                  <a:srgbClr val="FFFFFF"/>
                </a:solidFill>
                <a:latin typeface="Alex Brush"/>
                <a:ea typeface="Alex Brush"/>
                <a:cs typeface="Alex Brush"/>
                <a:sym typeface="Alex Brush"/>
              </a:rPr>
              <a:t>50 Jahre Müller</a:t>
            </a:r>
            <a:endParaRPr b="1" sz="7200">
              <a:solidFill>
                <a:srgbClr val="FFFFFF"/>
              </a:solidFill>
              <a:latin typeface="Alex Brush"/>
              <a:ea typeface="Alex Brush"/>
              <a:cs typeface="Alex Brush"/>
              <a:sym typeface="Alex Brush"/>
            </a:endParaRPr>
          </a:p>
        </p:txBody>
      </p:sp>
      <p:cxnSp>
        <p:nvCxnSpPr>
          <p:cNvPr id="55" name="Google Shape;55;p13"/>
          <p:cNvCxnSpPr/>
          <p:nvPr/>
        </p:nvCxnSpPr>
        <p:spPr>
          <a:xfrm>
            <a:off x="658800" y="1760275"/>
            <a:ext cx="6242400" cy="0"/>
          </a:xfrm>
          <a:prstGeom prst="straightConnector1">
            <a:avLst/>
          </a:prstGeom>
          <a:noFill/>
          <a:ln cap="flat" cmpd="sng" w="19050">
            <a:solidFill>
              <a:srgbClr val="FFFFFF"/>
            </a:solidFill>
            <a:prstDash val="solid"/>
            <a:round/>
            <a:headEnd len="med" w="med" type="none"/>
            <a:tailEnd len="med" w="med" type="none"/>
          </a:ln>
        </p:spPr>
      </p:cxnSp>
      <p:cxnSp>
        <p:nvCxnSpPr>
          <p:cNvPr id="56" name="Google Shape;56;p13"/>
          <p:cNvCxnSpPr/>
          <p:nvPr/>
        </p:nvCxnSpPr>
        <p:spPr>
          <a:xfrm>
            <a:off x="529050" y="9377525"/>
            <a:ext cx="6242400" cy="0"/>
          </a:xfrm>
          <a:prstGeom prst="straightConnector1">
            <a:avLst/>
          </a:prstGeom>
          <a:noFill/>
          <a:ln cap="flat" cmpd="sng" w="19050">
            <a:solidFill>
              <a:srgbClr val="FFFFFF"/>
            </a:solidFill>
            <a:prstDash val="solid"/>
            <a:round/>
            <a:headEnd len="med" w="med" type="none"/>
            <a:tailEnd len="med" w="med" type="none"/>
          </a:ln>
        </p:spPr>
      </p:cxnSp>
      <p:pic>
        <p:nvPicPr>
          <p:cNvPr id="57" name="Google Shape;57;p13"/>
          <p:cNvPicPr preferRelativeResize="0"/>
          <p:nvPr/>
        </p:nvPicPr>
        <p:blipFill rotWithShape="1">
          <a:blip r:embed="rId3">
            <a:alphaModFix/>
          </a:blip>
          <a:srcRect b="3025" l="0" r="0" t="3025"/>
          <a:stretch/>
        </p:blipFill>
        <p:spPr>
          <a:xfrm>
            <a:off x="539550" y="2402900"/>
            <a:ext cx="6480900" cy="5979000"/>
          </a:xfrm>
          <a:prstGeom prst="heart">
            <a:avLst/>
          </a:prstGeom>
          <a:noFill/>
          <a:ln cap="flat" cmpd="sng" w="152400">
            <a:solidFill>
              <a:srgbClr val="FFFFFF"/>
            </a:solidFill>
            <a:prstDash val="solid"/>
            <a:round/>
            <a:headEnd len="sm" w="sm" type="none"/>
            <a:tailEnd len="sm" w="sm" type="none"/>
          </a:ln>
        </p:spPr>
      </p:pic>
      <p:sp>
        <p:nvSpPr>
          <p:cNvPr id="58" name="Google Shape;58;p13"/>
          <p:cNvSpPr txBox="1"/>
          <p:nvPr/>
        </p:nvSpPr>
        <p:spPr>
          <a:xfrm>
            <a:off x="798650" y="9714075"/>
            <a:ext cx="5672100" cy="6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 sz="3000">
                <a:solidFill>
                  <a:srgbClr val="FFFFFF"/>
                </a:solidFill>
                <a:latin typeface="Alfa Slab One"/>
                <a:ea typeface="Alfa Slab One"/>
                <a:cs typeface="Alfa Slab One"/>
                <a:sym typeface="Alfa Slab One"/>
              </a:rPr>
              <a:t>19. Mai 2019</a:t>
            </a:r>
            <a:endParaRPr b="1" sz="3000">
              <a:solidFill>
                <a:srgbClr val="FFFFFF"/>
              </a:solidFill>
              <a:latin typeface="Alfa Slab One"/>
              <a:ea typeface="Alfa Slab One"/>
              <a:cs typeface="Alfa Slab One"/>
              <a:sym typeface="Alfa Slab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3600"/>
              <a:t>50 Jahre </a:t>
            </a:r>
            <a:r>
              <a:rPr b="1" lang="de" sz="3600"/>
              <a:t>Inhalt</a:t>
            </a:r>
            <a:endParaRPr b="1" sz="3600"/>
          </a:p>
        </p:txBody>
      </p:sp>
      <p:pic>
        <p:nvPicPr>
          <p:cNvPr id="64" name="Google Shape;64;p14"/>
          <p:cNvPicPr preferRelativeResize="0"/>
          <p:nvPr/>
        </p:nvPicPr>
        <p:blipFill>
          <a:blip r:embed="rId3">
            <a:alphaModFix/>
          </a:blip>
          <a:stretch>
            <a:fillRect/>
          </a:stretch>
        </p:blipFill>
        <p:spPr>
          <a:xfrm>
            <a:off x="537850" y="1918038"/>
            <a:ext cx="3336600" cy="2227200"/>
          </a:xfrm>
          <a:prstGeom prst="ellipse">
            <a:avLst/>
          </a:prstGeom>
          <a:noFill/>
          <a:ln cap="flat" cmpd="sng" w="114300">
            <a:solidFill>
              <a:srgbClr val="FFFFFF"/>
            </a:solidFill>
            <a:prstDash val="solid"/>
            <a:round/>
            <a:headEnd len="sm" w="sm" type="none"/>
            <a:tailEnd len="sm" w="sm" type="none"/>
          </a:ln>
        </p:spPr>
      </p:pic>
      <p:sp>
        <p:nvSpPr>
          <p:cNvPr id="65" name="Google Shape;65;p14"/>
          <p:cNvSpPr txBox="1"/>
          <p:nvPr/>
        </p:nvSpPr>
        <p:spPr>
          <a:xfrm>
            <a:off x="4221375" y="18092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pic>
        <p:nvPicPr>
          <p:cNvPr id="66" name="Google Shape;66;p14"/>
          <p:cNvPicPr preferRelativeResize="0"/>
          <p:nvPr/>
        </p:nvPicPr>
        <p:blipFill rotWithShape="1">
          <a:blip r:embed="rId4">
            <a:alphaModFix/>
          </a:blip>
          <a:srcRect b="0" l="0" r="0" t="0"/>
          <a:stretch/>
        </p:blipFill>
        <p:spPr>
          <a:xfrm>
            <a:off x="537838" y="4710838"/>
            <a:ext cx="3336600" cy="2227200"/>
          </a:xfrm>
          <a:prstGeom prst="ellipse">
            <a:avLst/>
          </a:prstGeom>
          <a:noFill/>
          <a:ln cap="flat" cmpd="sng" w="114300">
            <a:solidFill>
              <a:srgbClr val="FFFFFF"/>
            </a:solidFill>
            <a:prstDash val="solid"/>
            <a:round/>
            <a:headEnd len="sm" w="sm" type="none"/>
            <a:tailEnd len="sm" w="sm" type="none"/>
          </a:ln>
        </p:spPr>
      </p:pic>
      <p:sp>
        <p:nvSpPr>
          <p:cNvPr id="67" name="Google Shape;67;p14"/>
          <p:cNvSpPr txBox="1"/>
          <p:nvPr/>
        </p:nvSpPr>
        <p:spPr>
          <a:xfrm>
            <a:off x="4221363" y="46020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pic>
        <p:nvPicPr>
          <p:cNvPr id="68" name="Google Shape;68;p14"/>
          <p:cNvPicPr preferRelativeResize="0"/>
          <p:nvPr/>
        </p:nvPicPr>
        <p:blipFill rotWithShape="1">
          <a:blip r:embed="rId5">
            <a:alphaModFix/>
          </a:blip>
          <a:srcRect b="0" l="0" r="0" t="0"/>
          <a:stretch/>
        </p:blipFill>
        <p:spPr>
          <a:xfrm>
            <a:off x="537850" y="7612388"/>
            <a:ext cx="3336600" cy="2227200"/>
          </a:xfrm>
          <a:prstGeom prst="ellipse">
            <a:avLst/>
          </a:prstGeom>
          <a:noFill/>
          <a:ln cap="flat" cmpd="sng" w="114300">
            <a:solidFill>
              <a:srgbClr val="FFFFFF"/>
            </a:solidFill>
            <a:prstDash val="solid"/>
            <a:round/>
            <a:headEnd len="sm" w="sm" type="none"/>
            <a:tailEnd len="sm" w="sm" type="none"/>
          </a:ln>
        </p:spPr>
      </p:pic>
      <p:sp>
        <p:nvSpPr>
          <p:cNvPr id="69" name="Google Shape;69;p14"/>
          <p:cNvSpPr txBox="1"/>
          <p:nvPr/>
        </p:nvSpPr>
        <p:spPr>
          <a:xfrm>
            <a:off x="4221375" y="75036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3600"/>
              <a:t>DIE BRAUT</a:t>
            </a:r>
            <a:endParaRPr b="1" sz="3600"/>
          </a:p>
        </p:txBody>
      </p:sp>
      <p:pic>
        <p:nvPicPr>
          <p:cNvPr id="75" name="Google Shape;75;p15"/>
          <p:cNvPicPr preferRelativeResize="0"/>
          <p:nvPr/>
        </p:nvPicPr>
        <p:blipFill rotWithShape="1">
          <a:blip r:embed="rId3">
            <a:alphaModFix/>
          </a:blip>
          <a:srcRect b="27723" l="0" r="0" t="27727"/>
          <a:stretch/>
        </p:blipFill>
        <p:spPr>
          <a:xfrm>
            <a:off x="537850" y="1918055"/>
            <a:ext cx="3846600" cy="2567400"/>
          </a:xfrm>
          <a:prstGeom prst="flowChartAlternateProcess">
            <a:avLst/>
          </a:prstGeom>
          <a:noFill/>
          <a:ln cap="flat" cmpd="sng" w="114300">
            <a:solidFill>
              <a:srgbClr val="FFFFFF"/>
            </a:solidFill>
            <a:prstDash val="solid"/>
            <a:round/>
            <a:headEnd len="sm" w="sm" type="none"/>
            <a:tailEnd len="sm" w="sm" type="none"/>
          </a:ln>
        </p:spPr>
      </p:pic>
      <p:sp>
        <p:nvSpPr>
          <p:cNvPr id="76" name="Google Shape;76;p15"/>
          <p:cNvSpPr txBox="1"/>
          <p:nvPr/>
        </p:nvSpPr>
        <p:spPr>
          <a:xfrm>
            <a:off x="4628850" y="1918050"/>
            <a:ext cx="2591700" cy="25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77" name="Google Shape;77;p15"/>
          <p:cNvSpPr txBox="1"/>
          <p:nvPr/>
        </p:nvSpPr>
        <p:spPr>
          <a:xfrm>
            <a:off x="407350" y="4942225"/>
            <a:ext cx="6813000" cy="25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a:t>
            </a:r>
            <a:r>
              <a:rPr lang="de">
                <a:solidFill>
                  <a:schemeClr val="dk1"/>
                </a:solidFill>
              </a:rPr>
              <a:t>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a:t>
            </a:r>
            <a:r>
              <a:rPr lang="de">
                <a:solidFill>
                  <a:schemeClr val="dk1"/>
                </a:solidFill>
              </a:rPr>
              <a:t> et justo duo dolores et ea rebum. Stet clita kasd gubergren, no sea </a:t>
            </a:r>
            <a:endParaRPr/>
          </a:p>
        </p:txBody>
      </p:sp>
      <p:pic>
        <p:nvPicPr>
          <p:cNvPr id="78" name="Google Shape;78;p15"/>
          <p:cNvPicPr preferRelativeResize="0"/>
          <p:nvPr/>
        </p:nvPicPr>
        <p:blipFill rotWithShape="1">
          <a:blip r:embed="rId4">
            <a:alphaModFix/>
          </a:blip>
          <a:srcRect b="16626" l="0" r="0" t="16626"/>
          <a:stretch/>
        </p:blipFill>
        <p:spPr>
          <a:xfrm rot="-1057112">
            <a:off x="748037" y="8195172"/>
            <a:ext cx="2709809" cy="1808658"/>
          </a:xfrm>
          <a:prstGeom prst="flowChartPunchedTape">
            <a:avLst/>
          </a:prstGeom>
          <a:noFill/>
          <a:ln cap="flat" cmpd="sng" w="114300">
            <a:solidFill>
              <a:srgbClr val="FFFFFF"/>
            </a:solidFill>
            <a:prstDash val="solid"/>
            <a:round/>
            <a:headEnd len="sm" w="sm" type="none"/>
            <a:tailEnd len="sm" w="sm" type="none"/>
          </a:ln>
        </p:spPr>
      </p:pic>
      <p:pic>
        <p:nvPicPr>
          <p:cNvPr id="79" name="Google Shape;79;p15"/>
          <p:cNvPicPr preferRelativeResize="0"/>
          <p:nvPr/>
        </p:nvPicPr>
        <p:blipFill rotWithShape="1">
          <a:blip r:embed="rId5">
            <a:alphaModFix/>
          </a:blip>
          <a:srcRect b="12326" l="0" r="0" t="12326"/>
          <a:stretch/>
        </p:blipFill>
        <p:spPr>
          <a:xfrm rot="1289356">
            <a:off x="4273402" y="8195120"/>
            <a:ext cx="2709874" cy="1808773"/>
          </a:xfrm>
          <a:prstGeom prst="flowChartManualInput">
            <a:avLst/>
          </a:prstGeom>
          <a:noFill/>
          <a:ln cap="flat" cmpd="sng" w="114300">
            <a:solidFill>
              <a:srgbClr val="FFFFF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3600"/>
              <a:t>STORY</a:t>
            </a:r>
            <a:endParaRPr b="1" sz="3600"/>
          </a:p>
        </p:txBody>
      </p:sp>
      <p:sp>
        <p:nvSpPr>
          <p:cNvPr id="85" name="Google Shape;85;p16"/>
          <p:cNvSpPr txBox="1"/>
          <p:nvPr/>
        </p:nvSpPr>
        <p:spPr>
          <a:xfrm>
            <a:off x="407475" y="1918038"/>
            <a:ext cx="2591700" cy="25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86" name="Google Shape;86;p16"/>
          <p:cNvSpPr txBox="1"/>
          <p:nvPr/>
        </p:nvSpPr>
        <p:spPr>
          <a:xfrm>
            <a:off x="407350" y="4801500"/>
            <a:ext cx="6813000" cy="270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et justo duo dolores et ea rebum. Stet clita kasd gubergren, no sea </a:t>
            </a:r>
            <a:endParaRPr/>
          </a:p>
        </p:txBody>
      </p:sp>
      <p:sp>
        <p:nvSpPr>
          <p:cNvPr id="87" name="Google Shape;87;p16"/>
          <p:cNvSpPr txBox="1"/>
          <p:nvPr/>
        </p:nvSpPr>
        <p:spPr>
          <a:xfrm>
            <a:off x="3265450" y="1918038"/>
            <a:ext cx="3954900" cy="25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Stet clita kasd gubergren, no sea </a:t>
            </a:r>
            <a:endParaRPr/>
          </a:p>
        </p:txBody>
      </p:sp>
      <p:sp>
        <p:nvSpPr>
          <p:cNvPr id="88" name="Google Shape;88;p16"/>
          <p:cNvSpPr txBox="1"/>
          <p:nvPr/>
        </p:nvSpPr>
        <p:spPr>
          <a:xfrm>
            <a:off x="40747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a:t>
            </a:r>
            <a:endParaRPr/>
          </a:p>
        </p:txBody>
      </p:sp>
      <p:sp>
        <p:nvSpPr>
          <p:cNvPr id="89" name="Google Shape;89;p16"/>
          <p:cNvSpPr txBox="1"/>
          <p:nvPr/>
        </p:nvSpPr>
        <p:spPr>
          <a:xfrm>
            <a:off x="273832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a:t>
            </a:r>
            <a:endParaRPr/>
          </a:p>
        </p:txBody>
      </p:sp>
      <p:sp>
        <p:nvSpPr>
          <p:cNvPr id="90" name="Google Shape;90;p16"/>
          <p:cNvSpPr txBox="1"/>
          <p:nvPr/>
        </p:nvSpPr>
        <p:spPr>
          <a:xfrm>
            <a:off x="506917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Lorem ipsum dolor sit amet, consetetur sadipscing elitr, sed diam nonumy eirmod tempor invidunt ut labore et dolore magna aliquyam erat, sed diam voluptua. At vero eos et accusam et justo duo dolores et ea rebum.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b="12326" l="0" r="0" t="12326"/>
          <a:stretch/>
        </p:blipFill>
        <p:spPr>
          <a:xfrm rot="1289362">
            <a:off x="736650" y="1105152"/>
            <a:ext cx="2709776" cy="1808650"/>
          </a:xfrm>
          <a:prstGeom prst="rect">
            <a:avLst/>
          </a:prstGeom>
          <a:noFill/>
          <a:ln cap="flat" cmpd="sng" w="114300">
            <a:solidFill>
              <a:srgbClr val="FFFFFF"/>
            </a:solidFill>
            <a:prstDash val="solid"/>
            <a:round/>
            <a:headEnd len="sm" w="sm" type="none"/>
            <a:tailEnd len="sm" w="sm" type="none"/>
          </a:ln>
        </p:spPr>
      </p:pic>
      <p:pic>
        <p:nvPicPr>
          <p:cNvPr id="96" name="Google Shape;96;p17"/>
          <p:cNvPicPr preferRelativeResize="0"/>
          <p:nvPr/>
        </p:nvPicPr>
        <p:blipFill rotWithShape="1">
          <a:blip r:embed="rId3">
            <a:alphaModFix/>
          </a:blip>
          <a:srcRect b="12326" l="0" r="0" t="12326"/>
          <a:stretch/>
        </p:blipFill>
        <p:spPr>
          <a:xfrm rot="-669221">
            <a:off x="3565266" y="701552"/>
            <a:ext cx="3360290" cy="2242844"/>
          </a:xfrm>
          <a:prstGeom prst="rect">
            <a:avLst/>
          </a:prstGeom>
          <a:noFill/>
          <a:ln cap="flat" cmpd="sng" w="114300">
            <a:solidFill>
              <a:srgbClr val="FFFFFF"/>
            </a:solidFill>
            <a:prstDash val="solid"/>
            <a:round/>
            <a:headEnd len="sm" w="sm" type="none"/>
            <a:tailEnd len="sm" w="sm" type="none"/>
          </a:ln>
        </p:spPr>
      </p:pic>
      <p:pic>
        <p:nvPicPr>
          <p:cNvPr id="97" name="Google Shape;97;p17"/>
          <p:cNvPicPr preferRelativeResize="0"/>
          <p:nvPr/>
        </p:nvPicPr>
        <p:blipFill rotWithShape="1">
          <a:blip r:embed="rId3">
            <a:alphaModFix/>
          </a:blip>
          <a:srcRect b="12326" l="0" r="0" t="12326"/>
          <a:stretch/>
        </p:blipFill>
        <p:spPr>
          <a:xfrm rot="-328093">
            <a:off x="660944" y="3587762"/>
            <a:ext cx="2709760" cy="3516458"/>
          </a:xfrm>
          <a:prstGeom prst="rect">
            <a:avLst/>
          </a:prstGeom>
          <a:noFill/>
          <a:ln cap="flat" cmpd="sng" w="114300">
            <a:solidFill>
              <a:srgbClr val="FFFFFF"/>
            </a:solidFill>
            <a:prstDash val="solid"/>
            <a:round/>
            <a:headEnd len="sm" w="sm" type="none"/>
            <a:tailEnd len="sm" w="sm" type="none"/>
          </a:ln>
        </p:spPr>
      </p:pic>
      <p:pic>
        <p:nvPicPr>
          <p:cNvPr id="98" name="Google Shape;98;p17"/>
          <p:cNvPicPr preferRelativeResize="0"/>
          <p:nvPr/>
        </p:nvPicPr>
        <p:blipFill rotWithShape="1">
          <a:blip r:embed="rId3">
            <a:alphaModFix/>
          </a:blip>
          <a:srcRect b="12326" l="0" r="0" t="12326"/>
          <a:stretch/>
        </p:blipFill>
        <p:spPr>
          <a:xfrm rot="1396468">
            <a:off x="2334671" y="6792325"/>
            <a:ext cx="4401732" cy="2937950"/>
          </a:xfrm>
          <a:prstGeom prst="rect">
            <a:avLst/>
          </a:prstGeom>
          <a:noFill/>
          <a:ln cap="flat" cmpd="sng" w="114300">
            <a:solidFill>
              <a:srgbClr val="FFFFFF"/>
            </a:solidFill>
            <a:prstDash val="solid"/>
            <a:round/>
            <a:headEnd len="sm" w="sm" type="none"/>
            <a:tailEnd len="sm" w="sm" type="none"/>
          </a:ln>
        </p:spPr>
      </p:pic>
      <p:pic>
        <p:nvPicPr>
          <p:cNvPr id="99" name="Google Shape;99;p17"/>
          <p:cNvPicPr preferRelativeResize="0"/>
          <p:nvPr/>
        </p:nvPicPr>
        <p:blipFill rotWithShape="1">
          <a:blip r:embed="rId3">
            <a:alphaModFix/>
          </a:blip>
          <a:srcRect b="12326" l="0" r="0" t="12326"/>
          <a:stretch/>
        </p:blipFill>
        <p:spPr>
          <a:xfrm rot="-1">
            <a:off x="3773950" y="3588275"/>
            <a:ext cx="3336800" cy="2227159"/>
          </a:xfrm>
          <a:prstGeom prst="rect">
            <a:avLst/>
          </a:prstGeom>
          <a:noFill/>
          <a:ln cap="flat" cmpd="sng" w="114300">
            <a:solidFill>
              <a:srgbClr val="FFFFFF"/>
            </a:solidFill>
            <a:prstDash val="solid"/>
            <a:round/>
            <a:headEnd len="sm" w="sm" type="none"/>
            <a:tailEnd len="sm" w="sm" type="none"/>
          </a:ln>
        </p:spPr>
      </p:pic>
      <p:pic>
        <p:nvPicPr>
          <p:cNvPr id="100" name="Google Shape;100;p17"/>
          <p:cNvPicPr preferRelativeResize="0"/>
          <p:nvPr/>
        </p:nvPicPr>
        <p:blipFill rotWithShape="1">
          <a:blip r:embed="rId3">
            <a:alphaModFix/>
          </a:blip>
          <a:srcRect b="12326" l="0" r="0" t="12326"/>
          <a:stretch/>
        </p:blipFill>
        <p:spPr>
          <a:xfrm rot="-342306">
            <a:off x="919725" y="8298601"/>
            <a:ext cx="2709776" cy="1808651"/>
          </a:xfrm>
          <a:prstGeom prst="rect">
            <a:avLst/>
          </a:prstGeom>
          <a:noFill/>
          <a:ln cap="flat" cmpd="sng" w="114300">
            <a:solidFill>
              <a:srgbClr val="FFFFFF"/>
            </a:solidFill>
            <a:prstDash val="solid"/>
            <a:round/>
            <a:headEnd len="sm" w="sm" type="none"/>
            <a:tailEnd len="sm" w="sm" type="none"/>
          </a:ln>
        </p:spPr>
      </p:pic>
      <p:pic>
        <p:nvPicPr>
          <p:cNvPr id="101" name="Google Shape;101;p17"/>
          <p:cNvPicPr preferRelativeResize="0"/>
          <p:nvPr/>
        </p:nvPicPr>
        <p:blipFill rotWithShape="1">
          <a:blip r:embed="rId3">
            <a:alphaModFix/>
          </a:blip>
          <a:srcRect b="12326" l="0" r="0" t="12326"/>
          <a:stretch/>
        </p:blipFill>
        <p:spPr>
          <a:xfrm rot="-372854">
            <a:off x="4740579" y="6533824"/>
            <a:ext cx="2104718" cy="1404800"/>
          </a:xfrm>
          <a:prstGeom prst="rect">
            <a:avLst/>
          </a:prstGeom>
          <a:noFill/>
          <a:ln cap="flat" cmpd="sng" w="114300">
            <a:solidFill>
              <a:srgbClr val="FFFFF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8"/>
          <p:cNvPicPr preferRelativeResize="0"/>
          <p:nvPr/>
        </p:nvPicPr>
        <p:blipFill rotWithShape="1">
          <a:blip r:embed="rId3">
            <a:alphaModFix/>
          </a:blip>
          <a:srcRect b="0" l="27953" r="14916" t="0"/>
          <a:stretch/>
        </p:blipFill>
        <p:spPr>
          <a:xfrm>
            <a:off x="2182387" y="3356825"/>
            <a:ext cx="3195225" cy="3733125"/>
          </a:xfrm>
          <a:prstGeom prst="rect">
            <a:avLst/>
          </a:prstGeom>
          <a:noFill/>
          <a:ln>
            <a:noFill/>
          </a:ln>
        </p:spPr>
      </p:pic>
      <p:pic>
        <p:nvPicPr>
          <p:cNvPr id="107" name="Google Shape;107;p18"/>
          <p:cNvPicPr preferRelativeResize="0"/>
          <p:nvPr/>
        </p:nvPicPr>
        <p:blipFill>
          <a:blip r:embed="rId4">
            <a:alphaModFix/>
          </a:blip>
          <a:stretch>
            <a:fillRect/>
          </a:stretch>
        </p:blipFill>
        <p:spPr>
          <a:xfrm>
            <a:off x="152400" y="2252763"/>
            <a:ext cx="7255173" cy="5941250"/>
          </a:xfrm>
          <a:prstGeom prst="rect">
            <a:avLst/>
          </a:prstGeom>
          <a:noFill/>
          <a:ln>
            <a:noFill/>
          </a:ln>
        </p:spPr>
      </p:pic>
      <p:sp>
        <p:nvSpPr>
          <p:cNvPr id="108" name="Google Shape;108;p18"/>
          <p:cNvSpPr txBox="1"/>
          <p:nvPr/>
        </p:nvSpPr>
        <p:spPr>
          <a:xfrm>
            <a:off x="1124625" y="7693000"/>
            <a:ext cx="5264400" cy="211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9600">
                <a:solidFill>
                  <a:srgbClr val="FFFFFF"/>
                </a:solidFill>
                <a:latin typeface="Alfa Slab One"/>
                <a:ea typeface="Alfa Slab One"/>
                <a:cs typeface="Alfa Slab One"/>
                <a:sym typeface="Alfa Slab One"/>
              </a:rPr>
              <a:t>DANKE</a:t>
            </a:r>
            <a:endParaRPr sz="9600">
              <a:solidFill>
                <a:srgbClr val="FFFFFF"/>
              </a:solidFill>
              <a:latin typeface="Alfa Slab One"/>
              <a:ea typeface="Alfa Slab One"/>
              <a:cs typeface="Alfa Slab One"/>
              <a:sym typeface="Alfa Slab One"/>
            </a:endParaRPr>
          </a:p>
        </p:txBody>
      </p:sp>
      <p:sp>
        <p:nvSpPr>
          <p:cNvPr id="109" name="Google Shape;109;p18"/>
          <p:cNvSpPr txBox="1"/>
          <p:nvPr/>
        </p:nvSpPr>
        <p:spPr>
          <a:xfrm>
            <a:off x="684550" y="445750"/>
            <a:ext cx="6258600" cy="211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6000">
                <a:solidFill>
                  <a:srgbClr val="FFFFFF"/>
                </a:solidFill>
                <a:latin typeface="Alfa Slab One"/>
                <a:ea typeface="Alfa Slab One"/>
                <a:cs typeface="Alfa Slab One"/>
                <a:sym typeface="Alfa Slab One"/>
              </a:rPr>
              <a:t>WIR SAGEN:</a:t>
            </a:r>
            <a:endParaRPr sz="6000">
              <a:solidFill>
                <a:srgbClr val="FFFFFF"/>
              </a:solidFill>
              <a:latin typeface="Alfa Slab One"/>
              <a:ea typeface="Alfa Slab One"/>
              <a:cs typeface="Alfa Slab One"/>
              <a:sym typeface="Alfa Slab On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