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xml" PartName="/ppt/slides/slide4.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0F6B5BD2-8260-476E-8F06-3D224B85A476}">
  <a:tblStyle styleId="{0F6B5BD2-8260-476E-8F06-3D224B85A476}" styleName="Table_0">
    <a:wholeTbl>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xml"/><Relationship Id="rId10" Type="http://schemas.openxmlformats.org/officeDocument/2006/relationships/slide" Target="slides/slide4.xml"/><Relationship Id="rId9" Type="http://schemas.openxmlformats.org/officeDocument/2006/relationships/slide" Target="slides/slide3.xml"/><Relationship Id="rId5" Type="http://schemas.openxmlformats.org/officeDocument/2006/relationships/notesMaster" Target="notesMasters/notesMaster.xml"/><Relationship Id="rId6" Type="http://schemas.openxmlformats.org/officeDocument/2006/relationships/slide" Target="slides/slide.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2217048" y="685800"/>
            <a:ext cx="24246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Font typeface="Arial"/>
              <a:buNone/>
              <a:defRPr b="0" i="0" sz="1100" u="none" cap="none" strike="noStrike"/>
            </a:lvl1pPr>
            <a:lvl2pPr indent="0" lvl="1" marL="457200" marR="0" rtl="0" algn="l">
              <a:spcBef>
                <a:spcPts val="0"/>
              </a:spcBef>
              <a:buFont typeface="Arial"/>
              <a:buNone/>
              <a:defRPr b="0" i="0" sz="1100" u="none" cap="none" strike="noStrike"/>
            </a:lvl2pPr>
            <a:lvl3pPr indent="0" lvl="2" marL="914400" marR="0" rtl="0" algn="l">
              <a:spcBef>
                <a:spcPts val="0"/>
              </a:spcBef>
              <a:buFont typeface="Arial"/>
              <a:buNone/>
              <a:defRPr b="0" i="0" sz="1100" u="none" cap="none" strike="noStrike"/>
            </a:lvl3pPr>
            <a:lvl4pPr indent="0" lvl="3" marL="1371600" marR="0" rtl="0" algn="l">
              <a:spcBef>
                <a:spcPts val="0"/>
              </a:spcBef>
              <a:buFont typeface="Arial"/>
              <a:buNone/>
              <a:defRPr b="0" i="0" sz="1100" u="none" cap="none" strike="noStrike"/>
            </a:lvl4pPr>
            <a:lvl5pPr indent="0" lvl="4" marL="1828800" marR="0" rtl="0" algn="l">
              <a:spcBef>
                <a:spcPts val="0"/>
              </a:spcBef>
              <a:buFont typeface="Arial"/>
              <a:buNone/>
              <a:defRPr b="0" i="0" sz="1100" u="none" cap="none" strike="noStrike"/>
            </a:lvl5pPr>
            <a:lvl6pPr indent="0" lvl="5" marL="2286000" marR="0" rtl="0" algn="l">
              <a:spcBef>
                <a:spcPts val="0"/>
              </a:spcBef>
              <a:buFont typeface="Arial"/>
              <a:buNone/>
              <a:defRPr b="0" i="0" sz="1100" u="none" cap="none" strike="noStrike"/>
            </a:lvl6pPr>
            <a:lvl7pPr indent="0" lvl="6" marL="2743200" marR="0" rtl="0" algn="l">
              <a:spcBef>
                <a:spcPts val="0"/>
              </a:spcBef>
              <a:buFont typeface="Arial"/>
              <a:buNone/>
              <a:defRPr b="0" i="0" sz="1100" u="none" cap="none" strike="noStrike"/>
            </a:lvl7pPr>
            <a:lvl8pPr indent="0" lvl="7" marL="3200400" marR="0" rtl="0" algn="l">
              <a:spcBef>
                <a:spcPts val="0"/>
              </a:spcBef>
              <a:buFont typeface="Arial"/>
              <a:buNone/>
              <a:defRPr b="0" i="0" sz="1100" u="none" cap="none" strike="noStrike"/>
            </a:lvl8pPr>
            <a:lvl9pPr indent="0" lvl="8" marL="3657600" marR="0" rtl="0" algn="l">
              <a:spcBef>
                <a:spcPts val="0"/>
              </a:spcBef>
              <a:buFont typeface="Arial"/>
              <a:buNone/>
              <a:defRPr b="0" i="0" sz="1100" u="none" cap="none" strike="noStrike"/>
            </a:lvl9pPr>
          </a:lstStyle>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2217048" y="685800"/>
            <a:ext cx="24246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2217048" y="685800"/>
            <a:ext cx="24246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8" name="Shape 5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2217048" y="685800"/>
            <a:ext cx="24246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4" name="Shape 7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2217048" y="685800"/>
            <a:ext cx="24246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7" name="Shape 87"/>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2217048" y="685800"/>
            <a:ext cx="24246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0" name="Shape 10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257711" y="1547777"/>
            <a:ext cx="7044600" cy="4266899"/>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Arial"/>
              <a:buNone/>
              <a:defRPr b="0" i="0" sz="5200" u="none" cap="none" strike="noStrike">
                <a:solidFill>
                  <a:schemeClr val="dk1"/>
                </a:solidFill>
                <a:latin typeface="Arial"/>
                <a:ea typeface="Arial"/>
                <a:cs typeface="Arial"/>
                <a:sym typeface="Arial"/>
                <a:rtl val="0"/>
              </a:defRPr>
            </a:lvl1pPr>
            <a:lvl2pPr indent="0" lvl="1" algn="ctr">
              <a:spcBef>
                <a:spcPts val="0"/>
              </a:spcBef>
              <a:buClr>
                <a:schemeClr val="dk1"/>
              </a:buClr>
              <a:buFont typeface="Arial"/>
              <a:buNone/>
              <a:defRPr sz="5200">
                <a:solidFill>
                  <a:schemeClr val="dk1"/>
                </a:solidFill>
              </a:defRPr>
            </a:lvl2pPr>
            <a:lvl3pPr indent="0" lvl="2" algn="ctr">
              <a:spcBef>
                <a:spcPts val="0"/>
              </a:spcBef>
              <a:buClr>
                <a:schemeClr val="dk1"/>
              </a:buClr>
              <a:buFont typeface="Arial"/>
              <a:buNone/>
              <a:defRPr sz="5200">
                <a:solidFill>
                  <a:schemeClr val="dk1"/>
                </a:solidFill>
              </a:defRPr>
            </a:lvl3pPr>
            <a:lvl4pPr indent="0" lvl="3" algn="ctr">
              <a:spcBef>
                <a:spcPts val="0"/>
              </a:spcBef>
              <a:buClr>
                <a:schemeClr val="dk1"/>
              </a:buClr>
              <a:buFont typeface="Arial"/>
              <a:buNone/>
              <a:defRPr sz="5200">
                <a:solidFill>
                  <a:schemeClr val="dk1"/>
                </a:solidFill>
              </a:defRPr>
            </a:lvl4pPr>
            <a:lvl5pPr indent="0" lvl="4" algn="ctr">
              <a:spcBef>
                <a:spcPts val="0"/>
              </a:spcBef>
              <a:buClr>
                <a:schemeClr val="dk1"/>
              </a:buClr>
              <a:buFont typeface="Arial"/>
              <a:buNone/>
              <a:defRPr sz="5200">
                <a:solidFill>
                  <a:schemeClr val="dk1"/>
                </a:solidFill>
              </a:defRPr>
            </a:lvl5pPr>
            <a:lvl6pPr indent="0" lvl="5" algn="ctr">
              <a:spcBef>
                <a:spcPts val="0"/>
              </a:spcBef>
              <a:buClr>
                <a:schemeClr val="dk1"/>
              </a:buClr>
              <a:buFont typeface="Arial"/>
              <a:buNone/>
              <a:defRPr sz="5200">
                <a:solidFill>
                  <a:schemeClr val="dk1"/>
                </a:solidFill>
              </a:defRPr>
            </a:lvl6pPr>
            <a:lvl7pPr indent="0" lvl="6" algn="ctr">
              <a:spcBef>
                <a:spcPts val="0"/>
              </a:spcBef>
              <a:buClr>
                <a:schemeClr val="dk1"/>
              </a:buClr>
              <a:buFont typeface="Arial"/>
              <a:buNone/>
              <a:defRPr sz="5200">
                <a:solidFill>
                  <a:schemeClr val="dk1"/>
                </a:solidFill>
              </a:defRPr>
            </a:lvl7pPr>
            <a:lvl8pPr indent="0" lvl="7" algn="ctr">
              <a:spcBef>
                <a:spcPts val="0"/>
              </a:spcBef>
              <a:buClr>
                <a:schemeClr val="dk1"/>
              </a:buClr>
              <a:buFont typeface="Arial"/>
              <a:buNone/>
              <a:defRPr sz="5200">
                <a:solidFill>
                  <a:schemeClr val="dk1"/>
                </a:solidFill>
              </a:defRPr>
            </a:lvl8pPr>
            <a:lvl9pPr indent="0" lvl="8" algn="ctr">
              <a:spcBef>
                <a:spcPts val="0"/>
              </a:spcBef>
              <a:buClr>
                <a:schemeClr val="dk1"/>
              </a:buClr>
              <a:buFont typeface="Arial"/>
              <a:buNone/>
              <a:defRPr sz="5200">
                <a:solidFill>
                  <a:schemeClr val="dk1"/>
                </a:solidFill>
              </a:defRPr>
            </a:lvl9pPr>
          </a:lstStyle>
          <a:p/>
        </p:txBody>
      </p:sp>
      <p:sp>
        <p:nvSpPr>
          <p:cNvPr id="11" name="Shape 11"/>
          <p:cNvSpPr txBox="1"/>
          <p:nvPr>
            <p:ph idx="1" type="subTitle"/>
          </p:nvPr>
        </p:nvSpPr>
        <p:spPr>
          <a:xfrm>
            <a:off x="257704" y="5891407"/>
            <a:ext cx="7044600" cy="1647599"/>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1pPr>
            <a:lvl2pPr indent="0" lvl="1" marL="4572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2pPr>
            <a:lvl3pPr indent="0" lvl="2" marL="9144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3pPr>
            <a:lvl4pPr indent="0" lvl="3" marL="13716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4pPr>
            <a:lvl5pPr indent="0" lvl="4" marL="18288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5pPr>
            <a:lvl6pPr indent="0" lvl="5" marL="22860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6pPr>
            <a:lvl7pPr indent="0" lvl="6" marL="27432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7pPr>
            <a:lvl8pPr indent="0" lvl="7" marL="32004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8pPr>
            <a:lvl9pPr indent="0" lvl="8" marL="36576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9pPr>
          </a:lstStyle>
          <a:p/>
        </p:txBody>
      </p:sp>
      <p:sp>
        <p:nvSpPr>
          <p:cNvPr id="12" name="Shape 12"/>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title">
    <p:spTree>
      <p:nvGrpSpPr>
        <p:cNvPr id="13" name="Shape 13"/>
        <p:cNvGrpSpPr/>
        <p:nvPr/>
      </p:nvGrpSpPr>
      <p:grpSpPr>
        <a:xfrm>
          <a:off x="0" y="0"/>
          <a:ext cx="0" cy="0"/>
          <a:chOff x="0" y="0"/>
          <a:chExt cx="0" cy="0"/>
        </a:xfrm>
      </p:grpSpPr>
      <p:sp>
        <p:nvSpPr>
          <p:cNvPr id="14" name="Shape 14"/>
          <p:cNvSpPr txBox="1"/>
          <p:nvPr>
            <p:ph type="title"/>
          </p:nvPr>
        </p:nvSpPr>
        <p:spPr>
          <a:xfrm>
            <a:off x="257704" y="4471056"/>
            <a:ext cx="7044600" cy="1749599"/>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Arial"/>
              <a:buNone/>
              <a:defRPr b="0" i="0" sz="3600" u="none" cap="none" strike="noStrike">
                <a:solidFill>
                  <a:schemeClr val="dk1"/>
                </a:solidFill>
                <a:latin typeface="Arial"/>
                <a:ea typeface="Arial"/>
                <a:cs typeface="Arial"/>
                <a:sym typeface="Arial"/>
                <a:rtl val="0"/>
              </a:defRPr>
            </a:lvl1pPr>
            <a:lvl2pPr indent="0" lvl="1" algn="ctr">
              <a:spcBef>
                <a:spcPts val="0"/>
              </a:spcBef>
              <a:buClr>
                <a:schemeClr val="dk1"/>
              </a:buClr>
              <a:buFont typeface="Arial"/>
              <a:buNone/>
              <a:defRPr sz="3600">
                <a:solidFill>
                  <a:schemeClr val="dk1"/>
                </a:solidFill>
              </a:defRPr>
            </a:lvl2pPr>
            <a:lvl3pPr indent="0" lvl="2" algn="ctr">
              <a:spcBef>
                <a:spcPts val="0"/>
              </a:spcBef>
              <a:buClr>
                <a:schemeClr val="dk1"/>
              </a:buClr>
              <a:buFont typeface="Arial"/>
              <a:buNone/>
              <a:defRPr sz="3600">
                <a:solidFill>
                  <a:schemeClr val="dk1"/>
                </a:solidFill>
              </a:defRPr>
            </a:lvl3pPr>
            <a:lvl4pPr indent="0" lvl="3" algn="ctr">
              <a:spcBef>
                <a:spcPts val="0"/>
              </a:spcBef>
              <a:buClr>
                <a:schemeClr val="dk1"/>
              </a:buClr>
              <a:buFont typeface="Arial"/>
              <a:buNone/>
              <a:defRPr sz="3600">
                <a:solidFill>
                  <a:schemeClr val="dk1"/>
                </a:solidFill>
              </a:defRPr>
            </a:lvl4pPr>
            <a:lvl5pPr indent="0" lvl="4" algn="ctr">
              <a:spcBef>
                <a:spcPts val="0"/>
              </a:spcBef>
              <a:buClr>
                <a:schemeClr val="dk1"/>
              </a:buClr>
              <a:buFont typeface="Arial"/>
              <a:buNone/>
              <a:defRPr sz="3600">
                <a:solidFill>
                  <a:schemeClr val="dk1"/>
                </a:solidFill>
              </a:defRPr>
            </a:lvl5pPr>
            <a:lvl6pPr indent="0" lvl="5" algn="ctr">
              <a:spcBef>
                <a:spcPts val="0"/>
              </a:spcBef>
              <a:buClr>
                <a:schemeClr val="dk1"/>
              </a:buClr>
              <a:buFont typeface="Arial"/>
              <a:buNone/>
              <a:defRPr sz="3600">
                <a:solidFill>
                  <a:schemeClr val="dk1"/>
                </a:solidFill>
              </a:defRPr>
            </a:lvl6pPr>
            <a:lvl7pPr indent="0" lvl="6" algn="ctr">
              <a:spcBef>
                <a:spcPts val="0"/>
              </a:spcBef>
              <a:buClr>
                <a:schemeClr val="dk1"/>
              </a:buClr>
              <a:buFont typeface="Arial"/>
              <a:buNone/>
              <a:defRPr sz="3600">
                <a:solidFill>
                  <a:schemeClr val="dk1"/>
                </a:solidFill>
              </a:defRPr>
            </a:lvl7pPr>
            <a:lvl8pPr indent="0" lvl="7" algn="ctr">
              <a:spcBef>
                <a:spcPts val="0"/>
              </a:spcBef>
              <a:buClr>
                <a:schemeClr val="dk1"/>
              </a:buClr>
              <a:buFont typeface="Arial"/>
              <a:buNone/>
              <a:defRPr sz="3600">
                <a:solidFill>
                  <a:schemeClr val="dk1"/>
                </a:solidFill>
              </a:defRPr>
            </a:lvl8pPr>
            <a:lvl9pPr indent="0" lvl="8" algn="ctr">
              <a:spcBef>
                <a:spcPts val="0"/>
              </a:spcBef>
              <a:buClr>
                <a:schemeClr val="dk1"/>
              </a:buClr>
              <a:buFont typeface="Arial"/>
              <a:buNone/>
              <a:defRPr sz="3600">
                <a:solidFill>
                  <a:schemeClr val="dk1"/>
                </a:solidFill>
              </a:defRPr>
            </a:lvl9pPr>
          </a:lstStyle>
          <a:p/>
        </p:txBody>
      </p:sp>
      <p:sp>
        <p:nvSpPr>
          <p:cNvPr id="15" name="Shape 15"/>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257704" y="925090"/>
            <a:ext cx="7044600" cy="11906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Arial"/>
              <a:buNone/>
              <a:defRPr b="0" i="0" sz="2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800">
                <a:solidFill>
                  <a:schemeClr val="dk1"/>
                </a:solidFill>
              </a:defRPr>
            </a:lvl2pPr>
            <a:lvl3pPr indent="0" lvl="2">
              <a:spcBef>
                <a:spcPts val="0"/>
              </a:spcBef>
              <a:buClr>
                <a:schemeClr val="dk1"/>
              </a:buClr>
              <a:buFont typeface="Arial"/>
              <a:buNone/>
              <a:defRPr sz="2800">
                <a:solidFill>
                  <a:schemeClr val="dk1"/>
                </a:solidFill>
              </a:defRPr>
            </a:lvl3pPr>
            <a:lvl4pPr indent="0" lvl="3">
              <a:spcBef>
                <a:spcPts val="0"/>
              </a:spcBef>
              <a:buClr>
                <a:schemeClr val="dk1"/>
              </a:buClr>
              <a:buFont typeface="Arial"/>
              <a:buNone/>
              <a:defRPr sz="2800">
                <a:solidFill>
                  <a:schemeClr val="dk1"/>
                </a:solidFill>
              </a:defRPr>
            </a:lvl4pPr>
            <a:lvl5pPr indent="0" lvl="4">
              <a:spcBef>
                <a:spcPts val="0"/>
              </a:spcBef>
              <a:buClr>
                <a:schemeClr val="dk1"/>
              </a:buClr>
              <a:buFont typeface="Arial"/>
              <a:buNone/>
              <a:defRPr sz="2800">
                <a:solidFill>
                  <a:schemeClr val="dk1"/>
                </a:solidFill>
              </a:defRPr>
            </a:lvl5pPr>
            <a:lvl6pPr indent="0" lvl="5">
              <a:spcBef>
                <a:spcPts val="0"/>
              </a:spcBef>
              <a:buClr>
                <a:schemeClr val="dk1"/>
              </a:buClr>
              <a:buFont typeface="Arial"/>
              <a:buNone/>
              <a:defRPr sz="2800">
                <a:solidFill>
                  <a:schemeClr val="dk1"/>
                </a:solidFill>
              </a:defRPr>
            </a:lvl6pPr>
            <a:lvl7pPr indent="0" lvl="6">
              <a:spcBef>
                <a:spcPts val="0"/>
              </a:spcBef>
              <a:buClr>
                <a:schemeClr val="dk1"/>
              </a:buClr>
              <a:buFont typeface="Arial"/>
              <a:buNone/>
              <a:defRPr sz="2800">
                <a:solidFill>
                  <a:schemeClr val="dk1"/>
                </a:solidFill>
              </a:defRPr>
            </a:lvl7pPr>
            <a:lvl8pPr indent="0" lvl="7">
              <a:spcBef>
                <a:spcPts val="0"/>
              </a:spcBef>
              <a:buClr>
                <a:schemeClr val="dk1"/>
              </a:buClr>
              <a:buFont typeface="Arial"/>
              <a:buNone/>
              <a:defRPr sz="2800">
                <a:solidFill>
                  <a:schemeClr val="dk1"/>
                </a:solidFill>
              </a:defRPr>
            </a:lvl8pPr>
            <a:lvl9pPr indent="0" lvl="8">
              <a:spcBef>
                <a:spcPts val="0"/>
              </a:spcBef>
              <a:buClr>
                <a:schemeClr val="dk1"/>
              </a:buClr>
              <a:buFont typeface="Arial"/>
              <a:buNone/>
              <a:defRPr sz="2800">
                <a:solidFill>
                  <a:schemeClr val="dk1"/>
                </a:solidFill>
              </a:defRPr>
            </a:lvl9pPr>
          </a:lstStyle>
          <a:p/>
        </p:txBody>
      </p:sp>
      <p:sp>
        <p:nvSpPr>
          <p:cNvPr id="18" name="Shape 18"/>
          <p:cNvSpPr txBox="1"/>
          <p:nvPr>
            <p:ph idx="1" type="body"/>
          </p:nvPr>
        </p:nvSpPr>
        <p:spPr>
          <a:xfrm>
            <a:off x="257704" y="2395695"/>
            <a:ext cx="7044600" cy="7101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19" name="Shape 19"/>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257704" y="925090"/>
            <a:ext cx="7044600" cy="11906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Arial"/>
              <a:buNone/>
              <a:defRPr b="0" i="0" sz="2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800">
                <a:solidFill>
                  <a:schemeClr val="dk1"/>
                </a:solidFill>
              </a:defRPr>
            </a:lvl2pPr>
            <a:lvl3pPr indent="0" lvl="2">
              <a:spcBef>
                <a:spcPts val="0"/>
              </a:spcBef>
              <a:buClr>
                <a:schemeClr val="dk1"/>
              </a:buClr>
              <a:buFont typeface="Arial"/>
              <a:buNone/>
              <a:defRPr sz="2800">
                <a:solidFill>
                  <a:schemeClr val="dk1"/>
                </a:solidFill>
              </a:defRPr>
            </a:lvl3pPr>
            <a:lvl4pPr indent="0" lvl="3">
              <a:spcBef>
                <a:spcPts val="0"/>
              </a:spcBef>
              <a:buClr>
                <a:schemeClr val="dk1"/>
              </a:buClr>
              <a:buFont typeface="Arial"/>
              <a:buNone/>
              <a:defRPr sz="2800">
                <a:solidFill>
                  <a:schemeClr val="dk1"/>
                </a:solidFill>
              </a:defRPr>
            </a:lvl4pPr>
            <a:lvl5pPr indent="0" lvl="4">
              <a:spcBef>
                <a:spcPts val="0"/>
              </a:spcBef>
              <a:buClr>
                <a:schemeClr val="dk1"/>
              </a:buClr>
              <a:buFont typeface="Arial"/>
              <a:buNone/>
              <a:defRPr sz="2800">
                <a:solidFill>
                  <a:schemeClr val="dk1"/>
                </a:solidFill>
              </a:defRPr>
            </a:lvl5pPr>
            <a:lvl6pPr indent="0" lvl="5">
              <a:spcBef>
                <a:spcPts val="0"/>
              </a:spcBef>
              <a:buClr>
                <a:schemeClr val="dk1"/>
              </a:buClr>
              <a:buFont typeface="Arial"/>
              <a:buNone/>
              <a:defRPr sz="2800">
                <a:solidFill>
                  <a:schemeClr val="dk1"/>
                </a:solidFill>
              </a:defRPr>
            </a:lvl6pPr>
            <a:lvl7pPr indent="0" lvl="6">
              <a:spcBef>
                <a:spcPts val="0"/>
              </a:spcBef>
              <a:buClr>
                <a:schemeClr val="dk1"/>
              </a:buClr>
              <a:buFont typeface="Arial"/>
              <a:buNone/>
              <a:defRPr sz="2800">
                <a:solidFill>
                  <a:schemeClr val="dk1"/>
                </a:solidFill>
              </a:defRPr>
            </a:lvl7pPr>
            <a:lvl8pPr indent="0" lvl="7">
              <a:spcBef>
                <a:spcPts val="0"/>
              </a:spcBef>
              <a:buClr>
                <a:schemeClr val="dk1"/>
              </a:buClr>
              <a:buFont typeface="Arial"/>
              <a:buNone/>
              <a:defRPr sz="2800">
                <a:solidFill>
                  <a:schemeClr val="dk1"/>
                </a:solidFill>
              </a:defRPr>
            </a:lvl8pPr>
            <a:lvl9pPr indent="0" lvl="8">
              <a:spcBef>
                <a:spcPts val="0"/>
              </a:spcBef>
              <a:buClr>
                <a:schemeClr val="dk1"/>
              </a:buClr>
              <a:buFont typeface="Arial"/>
              <a:buNone/>
              <a:defRPr sz="2800">
                <a:solidFill>
                  <a:schemeClr val="dk1"/>
                </a:solidFill>
              </a:defRPr>
            </a:lvl9pPr>
          </a:lstStyle>
          <a:p/>
        </p:txBody>
      </p:sp>
      <p:sp>
        <p:nvSpPr>
          <p:cNvPr id="22" name="Shape 22"/>
          <p:cNvSpPr txBox="1"/>
          <p:nvPr>
            <p:ph idx="1" type="body"/>
          </p:nvPr>
        </p:nvSpPr>
        <p:spPr>
          <a:xfrm>
            <a:off x="257704" y="2395695"/>
            <a:ext cx="3306900" cy="7101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9pPr>
          </a:lstStyle>
          <a:p/>
        </p:txBody>
      </p:sp>
      <p:sp>
        <p:nvSpPr>
          <p:cNvPr id="23" name="Shape 23"/>
          <p:cNvSpPr txBox="1"/>
          <p:nvPr>
            <p:ph idx="2" type="body"/>
          </p:nvPr>
        </p:nvSpPr>
        <p:spPr>
          <a:xfrm>
            <a:off x="3995291" y="2395695"/>
            <a:ext cx="3306900" cy="7101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9pPr>
          </a:lstStyle>
          <a:p/>
        </p:txBody>
      </p:sp>
      <p:sp>
        <p:nvSpPr>
          <p:cNvPr id="24" name="Shape 24"/>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257704" y="925090"/>
            <a:ext cx="7044600" cy="11906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Arial"/>
              <a:buNone/>
              <a:defRPr b="0" i="0" sz="2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800">
                <a:solidFill>
                  <a:schemeClr val="dk1"/>
                </a:solidFill>
              </a:defRPr>
            </a:lvl2pPr>
            <a:lvl3pPr indent="0" lvl="2">
              <a:spcBef>
                <a:spcPts val="0"/>
              </a:spcBef>
              <a:buClr>
                <a:schemeClr val="dk1"/>
              </a:buClr>
              <a:buFont typeface="Arial"/>
              <a:buNone/>
              <a:defRPr sz="2800">
                <a:solidFill>
                  <a:schemeClr val="dk1"/>
                </a:solidFill>
              </a:defRPr>
            </a:lvl3pPr>
            <a:lvl4pPr indent="0" lvl="3">
              <a:spcBef>
                <a:spcPts val="0"/>
              </a:spcBef>
              <a:buClr>
                <a:schemeClr val="dk1"/>
              </a:buClr>
              <a:buFont typeface="Arial"/>
              <a:buNone/>
              <a:defRPr sz="2800">
                <a:solidFill>
                  <a:schemeClr val="dk1"/>
                </a:solidFill>
              </a:defRPr>
            </a:lvl4pPr>
            <a:lvl5pPr indent="0" lvl="4">
              <a:spcBef>
                <a:spcPts val="0"/>
              </a:spcBef>
              <a:buClr>
                <a:schemeClr val="dk1"/>
              </a:buClr>
              <a:buFont typeface="Arial"/>
              <a:buNone/>
              <a:defRPr sz="2800">
                <a:solidFill>
                  <a:schemeClr val="dk1"/>
                </a:solidFill>
              </a:defRPr>
            </a:lvl5pPr>
            <a:lvl6pPr indent="0" lvl="5">
              <a:spcBef>
                <a:spcPts val="0"/>
              </a:spcBef>
              <a:buClr>
                <a:schemeClr val="dk1"/>
              </a:buClr>
              <a:buFont typeface="Arial"/>
              <a:buNone/>
              <a:defRPr sz="2800">
                <a:solidFill>
                  <a:schemeClr val="dk1"/>
                </a:solidFill>
              </a:defRPr>
            </a:lvl6pPr>
            <a:lvl7pPr indent="0" lvl="6">
              <a:spcBef>
                <a:spcPts val="0"/>
              </a:spcBef>
              <a:buClr>
                <a:schemeClr val="dk1"/>
              </a:buClr>
              <a:buFont typeface="Arial"/>
              <a:buNone/>
              <a:defRPr sz="2800">
                <a:solidFill>
                  <a:schemeClr val="dk1"/>
                </a:solidFill>
              </a:defRPr>
            </a:lvl7pPr>
            <a:lvl8pPr indent="0" lvl="7">
              <a:spcBef>
                <a:spcPts val="0"/>
              </a:spcBef>
              <a:buClr>
                <a:schemeClr val="dk1"/>
              </a:buClr>
              <a:buFont typeface="Arial"/>
              <a:buNone/>
              <a:defRPr sz="2800">
                <a:solidFill>
                  <a:schemeClr val="dk1"/>
                </a:solidFill>
              </a:defRPr>
            </a:lvl8pPr>
            <a:lvl9pPr indent="0" lvl="8">
              <a:spcBef>
                <a:spcPts val="0"/>
              </a:spcBef>
              <a:buClr>
                <a:schemeClr val="dk1"/>
              </a:buClr>
              <a:buFont typeface="Arial"/>
              <a:buNone/>
              <a:defRPr sz="2800">
                <a:solidFill>
                  <a:schemeClr val="dk1"/>
                </a:solidFill>
              </a:defRPr>
            </a:lvl9pPr>
          </a:lstStyle>
          <a:p/>
        </p:txBody>
      </p:sp>
      <p:sp>
        <p:nvSpPr>
          <p:cNvPr id="27" name="Shape 27"/>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257704" y="1154946"/>
            <a:ext cx="2321699" cy="15707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1"/>
              </a:buClr>
              <a:buFont typeface="Arial"/>
              <a:buNone/>
              <a:defRPr b="0" i="0" sz="24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400">
                <a:solidFill>
                  <a:schemeClr val="dk1"/>
                </a:solidFill>
              </a:defRPr>
            </a:lvl2pPr>
            <a:lvl3pPr indent="0" lvl="2">
              <a:spcBef>
                <a:spcPts val="0"/>
              </a:spcBef>
              <a:buClr>
                <a:schemeClr val="dk1"/>
              </a:buClr>
              <a:buFont typeface="Arial"/>
              <a:buNone/>
              <a:defRPr sz="2400">
                <a:solidFill>
                  <a:schemeClr val="dk1"/>
                </a:solidFill>
              </a:defRPr>
            </a:lvl3pPr>
            <a:lvl4pPr indent="0" lvl="3">
              <a:spcBef>
                <a:spcPts val="0"/>
              </a:spcBef>
              <a:buClr>
                <a:schemeClr val="dk1"/>
              </a:buClr>
              <a:buFont typeface="Arial"/>
              <a:buNone/>
              <a:defRPr sz="2400">
                <a:solidFill>
                  <a:schemeClr val="dk1"/>
                </a:solidFill>
              </a:defRPr>
            </a:lvl4pPr>
            <a:lvl5pPr indent="0" lvl="4">
              <a:spcBef>
                <a:spcPts val="0"/>
              </a:spcBef>
              <a:buClr>
                <a:schemeClr val="dk1"/>
              </a:buClr>
              <a:buFont typeface="Arial"/>
              <a:buNone/>
              <a:defRPr sz="2400">
                <a:solidFill>
                  <a:schemeClr val="dk1"/>
                </a:solidFill>
              </a:defRPr>
            </a:lvl5pPr>
            <a:lvl6pPr indent="0" lvl="5">
              <a:spcBef>
                <a:spcPts val="0"/>
              </a:spcBef>
              <a:buClr>
                <a:schemeClr val="dk1"/>
              </a:buClr>
              <a:buFont typeface="Arial"/>
              <a:buNone/>
              <a:defRPr sz="2400">
                <a:solidFill>
                  <a:schemeClr val="dk1"/>
                </a:solidFill>
              </a:defRPr>
            </a:lvl6pPr>
            <a:lvl7pPr indent="0" lvl="6">
              <a:spcBef>
                <a:spcPts val="0"/>
              </a:spcBef>
              <a:buClr>
                <a:schemeClr val="dk1"/>
              </a:buClr>
              <a:buFont typeface="Arial"/>
              <a:buNone/>
              <a:defRPr sz="2400">
                <a:solidFill>
                  <a:schemeClr val="dk1"/>
                </a:solidFill>
              </a:defRPr>
            </a:lvl7pPr>
            <a:lvl8pPr indent="0" lvl="7">
              <a:spcBef>
                <a:spcPts val="0"/>
              </a:spcBef>
              <a:buClr>
                <a:schemeClr val="dk1"/>
              </a:buClr>
              <a:buFont typeface="Arial"/>
              <a:buNone/>
              <a:defRPr sz="2400">
                <a:solidFill>
                  <a:schemeClr val="dk1"/>
                </a:solidFill>
              </a:defRPr>
            </a:lvl8pPr>
            <a:lvl9pPr indent="0" lvl="8">
              <a:spcBef>
                <a:spcPts val="0"/>
              </a:spcBef>
              <a:buClr>
                <a:schemeClr val="dk1"/>
              </a:buClr>
              <a:buFont typeface="Arial"/>
              <a:buNone/>
              <a:defRPr sz="2400">
                <a:solidFill>
                  <a:schemeClr val="dk1"/>
                </a:solidFill>
              </a:defRPr>
            </a:lvl9pPr>
          </a:lstStyle>
          <a:p/>
        </p:txBody>
      </p:sp>
      <p:sp>
        <p:nvSpPr>
          <p:cNvPr id="30" name="Shape 30"/>
          <p:cNvSpPr txBox="1"/>
          <p:nvPr>
            <p:ph idx="1" type="body"/>
          </p:nvPr>
        </p:nvSpPr>
        <p:spPr>
          <a:xfrm>
            <a:off x="257704" y="2888615"/>
            <a:ext cx="2321699" cy="66090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9pPr>
          </a:lstStyle>
          <a:p/>
        </p:txBody>
      </p:sp>
      <p:sp>
        <p:nvSpPr>
          <p:cNvPr id="31" name="Shape 31"/>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05322" y="935744"/>
            <a:ext cx="5264699" cy="8503799"/>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Arial"/>
              <a:buNone/>
              <a:defRPr b="0" i="0" sz="4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4800">
                <a:solidFill>
                  <a:schemeClr val="dk1"/>
                </a:solidFill>
              </a:defRPr>
            </a:lvl2pPr>
            <a:lvl3pPr indent="0" lvl="2">
              <a:spcBef>
                <a:spcPts val="0"/>
              </a:spcBef>
              <a:buClr>
                <a:schemeClr val="dk1"/>
              </a:buClr>
              <a:buFont typeface="Arial"/>
              <a:buNone/>
              <a:defRPr sz="4800">
                <a:solidFill>
                  <a:schemeClr val="dk1"/>
                </a:solidFill>
              </a:defRPr>
            </a:lvl3pPr>
            <a:lvl4pPr indent="0" lvl="3">
              <a:spcBef>
                <a:spcPts val="0"/>
              </a:spcBef>
              <a:buClr>
                <a:schemeClr val="dk1"/>
              </a:buClr>
              <a:buFont typeface="Arial"/>
              <a:buNone/>
              <a:defRPr sz="4800">
                <a:solidFill>
                  <a:schemeClr val="dk1"/>
                </a:solidFill>
              </a:defRPr>
            </a:lvl4pPr>
            <a:lvl5pPr indent="0" lvl="4">
              <a:spcBef>
                <a:spcPts val="0"/>
              </a:spcBef>
              <a:buClr>
                <a:schemeClr val="dk1"/>
              </a:buClr>
              <a:buFont typeface="Arial"/>
              <a:buNone/>
              <a:defRPr sz="4800">
                <a:solidFill>
                  <a:schemeClr val="dk1"/>
                </a:solidFill>
              </a:defRPr>
            </a:lvl5pPr>
            <a:lvl6pPr indent="0" lvl="5">
              <a:spcBef>
                <a:spcPts val="0"/>
              </a:spcBef>
              <a:buClr>
                <a:schemeClr val="dk1"/>
              </a:buClr>
              <a:buFont typeface="Arial"/>
              <a:buNone/>
              <a:defRPr sz="4800">
                <a:solidFill>
                  <a:schemeClr val="dk1"/>
                </a:solidFill>
              </a:defRPr>
            </a:lvl6pPr>
            <a:lvl7pPr indent="0" lvl="6">
              <a:spcBef>
                <a:spcPts val="0"/>
              </a:spcBef>
              <a:buClr>
                <a:schemeClr val="dk1"/>
              </a:buClr>
              <a:buFont typeface="Arial"/>
              <a:buNone/>
              <a:defRPr sz="4800">
                <a:solidFill>
                  <a:schemeClr val="dk1"/>
                </a:solidFill>
              </a:defRPr>
            </a:lvl7pPr>
            <a:lvl8pPr indent="0" lvl="7">
              <a:spcBef>
                <a:spcPts val="0"/>
              </a:spcBef>
              <a:buClr>
                <a:schemeClr val="dk1"/>
              </a:buClr>
              <a:buFont typeface="Arial"/>
              <a:buNone/>
              <a:defRPr sz="4800">
                <a:solidFill>
                  <a:schemeClr val="dk1"/>
                </a:solidFill>
              </a:defRPr>
            </a:lvl8pPr>
            <a:lvl9pPr indent="0" lvl="8">
              <a:spcBef>
                <a:spcPts val="0"/>
              </a:spcBef>
              <a:buClr>
                <a:schemeClr val="dk1"/>
              </a:buClr>
              <a:buFont typeface="Arial"/>
              <a:buNone/>
              <a:defRPr sz="4800">
                <a:solidFill>
                  <a:schemeClr val="dk1"/>
                </a:solidFill>
              </a:defRPr>
            </a:lvl9pPr>
          </a:lstStyle>
          <a:p/>
        </p:txBody>
      </p:sp>
      <p:sp>
        <p:nvSpPr>
          <p:cNvPr id="34" name="Shape 34"/>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3780000" y="-258"/>
            <a:ext cx="3779999" cy="10691999"/>
          </a:xfrm>
          <a:prstGeom prst="rect">
            <a:avLst/>
          </a:prstGeom>
          <a:solidFill>
            <a:schemeClr val="lt2"/>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37" name="Shape 37"/>
          <p:cNvSpPr txBox="1"/>
          <p:nvPr>
            <p:ph type="title"/>
          </p:nvPr>
        </p:nvSpPr>
        <p:spPr>
          <a:xfrm>
            <a:off x="219507" y="2563450"/>
            <a:ext cx="3344399" cy="3081299"/>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Arial"/>
              <a:buNone/>
              <a:defRPr b="0" i="0" sz="4200" u="none" cap="none" strike="noStrike">
                <a:solidFill>
                  <a:schemeClr val="dk1"/>
                </a:solidFill>
                <a:latin typeface="Arial"/>
                <a:ea typeface="Arial"/>
                <a:cs typeface="Arial"/>
                <a:sym typeface="Arial"/>
                <a:rtl val="0"/>
              </a:defRPr>
            </a:lvl1pPr>
            <a:lvl2pPr indent="0" lvl="1" algn="ctr">
              <a:spcBef>
                <a:spcPts val="0"/>
              </a:spcBef>
              <a:buClr>
                <a:schemeClr val="dk1"/>
              </a:buClr>
              <a:buFont typeface="Arial"/>
              <a:buNone/>
              <a:defRPr sz="4200">
                <a:solidFill>
                  <a:schemeClr val="dk1"/>
                </a:solidFill>
              </a:defRPr>
            </a:lvl2pPr>
            <a:lvl3pPr indent="0" lvl="2" algn="ctr">
              <a:spcBef>
                <a:spcPts val="0"/>
              </a:spcBef>
              <a:buClr>
                <a:schemeClr val="dk1"/>
              </a:buClr>
              <a:buFont typeface="Arial"/>
              <a:buNone/>
              <a:defRPr sz="4200">
                <a:solidFill>
                  <a:schemeClr val="dk1"/>
                </a:solidFill>
              </a:defRPr>
            </a:lvl3pPr>
            <a:lvl4pPr indent="0" lvl="3" algn="ctr">
              <a:spcBef>
                <a:spcPts val="0"/>
              </a:spcBef>
              <a:buClr>
                <a:schemeClr val="dk1"/>
              </a:buClr>
              <a:buFont typeface="Arial"/>
              <a:buNone/>
              <a:defRPr sz="4200">
                <a:solidFill>
                  <a:schemeClr val="dk1"/>
                </a:solidFill>
              </a:defRPr>
            </a:lvl4pPr>
            <a:lvl5pPr indent="0" lvl="4" algn="ctr">
              <a:spcBef>
                <a:spcPts val="0"/>
              </a:spcBef>
              <a:buClr>
                <a:schemeClr val="dk1"/>
              </a:buClr>
              <a:buFont typeface="Arial"/>
              <a:buNone/>
              <a:defRPr sz="4200">
                <a:solidFill>
                  <a:schemeClr val="dk1"/>
                </a:solidFill>
              </a:defRPr>
            </a:lvl5pPr>
            <a:lvl6pPr indent="0" lvl="5" algn="ctr">
              <a:spcBef>
                <a:spcPts val="0"/>
              </a:spcBef>
              <a:buClr>
                <a:schemeClr val="dk1"/>
              </a:buClr>
              <a:buFont typeface="Arial"/>
              <a:buNone/>
              <a:defRPr sz="4200">
                <a:solidFill>
                  <a:schemeClr val="dk1"/>
                </a:solidFill>
              </a:defRPr>
            </a:lvl6pPr>
            <a:lvl7pPr indent="0" lvl="6" algn="ctr">
              <a:spcBef>
                <a:spcPts val="0"/>
              </a:spcBef>
              <a:buClr>
                <a:schemeClr val="dk1"/>
              </a:buClr>
              <a:buFont typeface="Arial"/>
              <a:buNone/>
              <a:defRPr sz="4200">
                <a:solidFill>
                  <a:schemeClr val="dk1"/>
                </a:solidFill>
              </a:defRPr>
            </a:lvl7pPr>
            <a:lvl8pPr indent="0" lvl="7" algn="ctr">
              <a:spcBef>
                <a:spcPts val="0"/>
              </a:spcBef>
              <a:buClr>
                <a:schemeClr val="dk1"/>
              </a:buClr>
              <a:buFont typeface="Arial"/>
              <a:buNone/>
              <a:defRPr sz="4200">
                <a:solidFill>
                  <a:schemeClr val="dk1"/>
                </a:solidFill>
              </a:defRPr>
            </a:lvl8pPr>
            <a:lvl9pPr indent="0" lvl="8" algn="ctr">
              <a:spcBef>
                <a:spcPts val="0"/>
              </a:spcBef>
              <a:buClr>
                <a:schemeClr val="dk1"/>
              </a:buClr>
              <a:buFont typeface="Arial"/>
              <a:buNone/>
              <a:defRPr sz="4200">
                <a:solidFill>
                  <a:schemeClr val="dk1"/>
                </a:solidFill>
              </a:defRPr>
            </a:lvl9pPr>
          </a:lstStyle>
          <a:p/>
        </p:txBody>
      </p:sp>
      <p:sp>
        <p:nvSpPr>
          <p:cNvPr id="38" name="Shape 38"/>
          <p:cNvSpPr txBox="1"/>
          <p:nvPr>
            <p:ph idx="1" type="subTitle"/>
          </p:nvPr>
        </p:nvSpPr>
        <p:spPr>
          <a:xfrm>
            <a:off x="219507" y="5826863"/>
            <a:ext cx="3344399" cy="2567399"/>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1pPr>
            <a:lvl2pPr indent="0" lvl="1" marL="4572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2pPr>
            <a:lvl3pPr indent="0" lvl="2" marL="9144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3pPr>
            <a:lvl4pPr indent="0" lvl="3" marL="13716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4pPr>
            <a:lvl5pPr indent="0" lvl="4" marL="18288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5pPr>
            <a:lvl6pPr indent="0" lvl="5" marL="22860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6pPr>
            <a:lvl7pPr indent="0" lvl="6" marL="27432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7pPr>
            <a:lvl8pPr indent="0" lvl="7" marL="32004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8pPr>
            <a:lvl9pPr indent="0" lvl="8" marL="36576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9pPr>
          </a:lstStyle>
          <a:p/>
        </p:txBody>
      </p:sp>
      <p:sp>
        <p:nvSpPr>
          <p:cNvPr id="39" name="Shape 39"/>
          <p:cNvSpPr txBox="1"/>
          <p:nvPr>
            <p:ph idx="2" type="body"/>
          </p:nvPr>
        </p:nvSpPr>
        <p:spPr>
          <a:xfrm>
            <a:off x="4083837" y="1505162"/>
            <a:ext cx="3172199" cy="7680900"/>
          </a:xfrm>
          <a:prstGeom prst="rect">
            <a:avLst/>
          </a:prstGeom>
          <a:noFill/>
          <a:ln>
            <a:noFill/>
          </a:ln>
        </p:spPr>
        <p:txBody>
          <a:bodyPr anchorCtr="0" anchor="ctr" bIns="91425" lIns="91425" rIns="91425" tIns="91425"/>
          <a:lstStyle>
            <a:lvl1pPr indent="0" lvl="0" marL="0" marR="0" rtl="0" algn="l">
              <a:lnSpc>
                <a:spcPct val="115000"/>
              </a:lnSpc>
              <a:spcBef>
                <a:spcPts val="0"/>
              </a:spcBef>
              <a:spcAft>
                <a:spcPts val="160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40" name="Shape 40"/>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257704" y="8794264"/>
            <a:ext cx="4959600" cy="1257899"/>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43" name="Shape 43"/>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257704" y="2299345"/>
            <a:ext cx="7044600" cy="4081799"/>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Arial"/>
              <a:buNone/>
              <a:defRPr b="0" i="0" sz="12000" u="none" cap="none" strike="noStrike">
                <a:solidFill>
                  <a:schemeClr val="dk1"/>
                </a:solidFill>
                <a:latin typeface="Arial"/>
                <a:ea typeface="Arial"/>
                <a:cs typeface="Arial"/>
                <a:sym typeface="Arial"/>
                <a:rtl val="0"/>
              </a:defRPr>
            </a:lvl1pPr>
            <a:lvl2pPr indent="0" lvl="1" algn="ctr">
              <a:spcBef>
                <a:spcPts val="0"/>
              </a:spcBef>
              <a:buClr>
                <a:schemeClr val="dk1"/>
              </a:buClr>
              <a:buFont typeface="Arial"/>
              <a:buNone/>
              <a:defRPr sz="12000">
                <a:solidFill>
                  <a:schemeClr val="dk1"/>
                </a:solidFill>
              </a:defRPr>
            </a:lvl2pPr>
            <a:lvl3pPr indent="0" lvl="2" algn="ctr">
              <a:spcBef>
                <a:spcPts val="0"/>
              </a:spcBef>
              <a:buClr>
                <a:schemeClr val="dk1"/>
              </a:buClr>
              <a:buFont typeface="Arial"/>
              <a:buNone/>
              <a:defRPr sz="12000">
                <a:solidFill>
                  <a:schemeClr val="dk1"/>
                </a:solidFill>
              </a:defRPr>
            </a:lvl3pPr>
            <a:lvl4pPr indent="0" lvl="3" algn="ctr">
              <a:spcBef>
                <a:spcPts val="0"/>
              </a:spcBef>
              <a:buClr>
                <a:schemeClr val="dk1"/>
              </a:buClr>
              <a:buFont typeface="Arial"/>
              <a:buNone/>
              <a:defRPr sz="12000">
                <a:solidFill>
                  <a:schemeClr val="dk1"/>
                </a:solidFill>
              </a:defRPr>
            </a:lvl4pPr>
            <a:lvl5pPr indent="0" lvl="4" algn="ctr">
              <a:spcBef>
                <a:spcPts val="0"/>
              </a:spcBef>
              <a:buClr>
                <a:schemeClr val="dk1"/>
              </a:buClr>
              <a:buFont typeface="Arial"/>
              <a:buNone/>
              <a:defRPr sz="12000">
                <a:solidFill>
                  <a:schemeClr val="dk1"/>
                </a:solidFill>
              </a:defRPr>
            </a:lvl5pPr>
            <a:lvl6pPr indent="0" lvl="5" algn="ctr">
              <a:spcBef>
                <a:spcPts val="0"/>
              </a:spcBef>
              <a:buClr>
                <a:schemeClr val="dk1"/>
              </a:buClr>
              <a:buFont typeface="Arial"/>
              <a:buNone/>
              <a:defRPr sz="12000">
                <a:solidFill>
                  <a:schemeClr val="dk1"/>
                </a:solidFill>
              </a:defRPr>
            </a:lvl6pPr>
            <a:lvl7pPr indent="0" lvl="6" algn="ctr">
              <a:spcBef>
                <a:spcPts val="0"/>
              </a:spcBef>
              <a:buClr>
                <a:schemeClr val="dk1"/>
              </a:buClr>
              <a:buFont typeface="Arial"/>
              <a:buNone/>
              <a:defRPr sz="12000">
                <a:solidFill>
                  <a:schemeClr val="dk1"/>
                </a:solidFill>
              </a:defRPr>
            </a:lvl7pPr>
            <a:lvl8pPr indent="0" lvl="7" algn="ctr">
              <a:spcBef>
                <a:spcPts val="0"/>
              </a:spcBef>
              <a:buClr>
                <a:schemeClr val="dk1"/>
              </a:buClr>
              <a:buFont typeface="Arial"/>
              <a:buNone/>
              <a:defRPr sz="12000">
                <a:solidFill>
                  <a:schemeClr val="dk1"/>
                </a:solidFill>
              </a:defRPr>
            </a:lvl8pPr>
            <a:lvl9pPr indent="0" lvl="8" algn="ctr">
              <a:spcBef>
                <a:spcPts val="0"/>
              </a:spcBef>
              <a:buClr>
                <a:schemeClr val="dk1"/>
              </a:buClr>
              <a:buFont typeface="Arial"/>
              <a:buNone/>
              <a:defRPr sz="12000">
                <a:solidFill>
                  <a:schemeClr val="dk1"/>
                </a:solidFill>
              </a:defRPr>
            </a:lvl9pPr>
          </a:lstStyle>
          <a:p/>
        </p:txBody>
      </p:sp>
      <p:sp>
        <p:nvSpPr>
          <p:cNvPr id="46" name="Shape 46"/>
          <p:cNvSpPr txBox="1"/>
          <p:nvPr>
            <p:ph idx="1" type="body"/>
          </p:nvPr>
        </p:nvSpPr>
        <p:spPr>
          <a:xfrm>
            <a:off x="257704" y="6552655"/>
            <a:ext cx="7044600" cy="2703900"/>
          </a:xfrm>
          <a:prstGeom prst="rect">
            <a:avLst/>
          </a:prstGeom>
          <a:noFill/>
          <a:ln>
            <a:noFill/>
          </a:ln>
        </p:spPr>
        <p:txBody>
          <a:bodyPr anchorCtr="0" anchor="t" bIns="91425" lIns="91425" rIns="91425" tIns="91425"/>
          <a:lstStyle>
            <a:lvl1pPr indent="0" lvl="0" marL="0" marR="0" rtl="0" algn="ctr">
              <a:lnSpc>
                <a:spcPct val="115000"/>
              </a:lnSpc>
              <a:spcBef>
                <a:spcPts val="0"/>
              </a:spcBef>
              <a:spcAft>
                <a:spcPts val="160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47" name="Shape 47"/>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57704" y="925090"/>
            <a:ext cx="7044600" cy="11906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Arial"/>
              <a:buNone/>
              <a:defRPr b="0" i="0" sz="2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800">
                <a:solidFill>
                  <a:schemeClr val="dk1"/>
                </a:solidFill>
              </a:defRPr>
            </a:lvl2pPr>
            <a:lvl3pPr indent="0" lvl="2">
              <a:spcBef>
                <a:spcPts val="0"/>
              </a:spcBef>
              <a:buClr>
                <a:schemeClr val="dk1"/>
              </a:buClr>
              <a:buFont typeface="Arial"/>
              <a:buNone/>
              <a:defRPr sz="2800">
                <a:solidFill>
                  <a:schemeClr val="dk1"/>
                </a:solidFill>
              </a:defRPr>
            </a:lvl3pPr>
            <a:lvl4pPr indent="0" lvl="3">
              <a:spcBef>
                <a:spcPts val="0"/>
              </a:spcBef>
              <a:buClr>
                <a:schemeClr val="dk1"/>
              </a:buClr>
              <a:buFont typeface="Arial"/>
              <a:buNone/>
              <a:defRPr sz="2800">
                <a:solidFill>
                  <a:schemeClr val="dk1"/>
                </a:solidFill>
              </a:defRPr>
            </a:lvl4pPr>
            <a:lvl5pPr indent="0" lvl="4">
              <a:spcBef>
                <a:spcPts val="0"/>
              </a:spcBef>
              <a:buClr>
                <a:schemeClr val="dk1"/>
              </a:buClr>
              <a:buFont typeface="Arial"/>
              <a:buNone/>
              <a:defRPr sz="2800">
                <a:solidFill>
                  <a:schemeClr val="dk1"/>
                </a:solidFill>
              </a:defRPr>
            </a:lvl5pPr>
            <a:lvl6pPr indent="0" lvl="5">
              <a:spcBef>
                <a:spcPts val="0"/>
              </a:spcBef>
              <a:buClr>
                <a:schemeClr val="dk1"/>
              </a:buClr>
              <a:buFont typeface="Arial"/>
              <a:buNone/>
              <a:defRPr sz="2800">
                <a:solidFill>
                  <a:schemeClr val="dk1"/>
                </a:solidFill>
              </a:defRPr>
            </a:lvl6pPr>
            <a:lvl7pPr indent="0" lvl="6">
              <a:spcBef>
                <a:spcPts val="0"/>
              </a:spcBef>
              <a:buClr>
                <a:schemeClr val="dk1"/>
              </a:buClr>
              <a:buFont typeface="Arial"/>
              <a:buNone/>
              <a:defRPr sz="2800">
                <a:solidFill>
                  <a:schemeClr val="dk1"/>
                </a:solidFill>
              </a:defRPr>
            </a:lvl7pPr>
            <a:lvl8pPr indent="0" lvl="7">
              <a:spcBef>
                <a:spcPts val="0"/>
              </a:spcBef>
              <a:buClr>
                <a:schemeClr val="dk1"/>
              </a:buClr>
              <a:buFont typeface="Arial"/>
              <a:buNone/>
              <a:defRPr sz="2800">
                <a:solidFill>
                  <a:schemeClr val="dk1"/>
                </a:solidFill>
              </a:defRPr>
            </a:lvl8pPr>
            <a:lvl9pPr indent="0" lvl="8">
              <a:spcBef>
                <a:spcPts val="0"/>
              </a:spcBef>
              <a:buClr>
                <a:schemeClr val="dk1"/>
              </a:buClr>
              <a:buFont typeface="Arial"/>
              <a:buNone/>
              <a:defRPr sz="2800">
                <a:solidFill>
                  <a:schemeClr val="dk1"/>
                </a:solidFill>
              </a:defRPr>
            </a:lvl9pPr>
          </a:lstStyle>
          <a:p/>
        </p:txBody>
      </p:sp>
      <p:sp>
        <p:nvSpPr>
          <p:cNvPr id="7" name="Shape 7"/>
          <p:cNvSpPr txBox="1"/>
          <p:nvPr>
            <p:ph idx="1" type="body"/>
          </p:nvPr>
        </p:nvSpPr>
        <p:spPr>
          <a:xfrm>
            <a:off x="257704" y="2395695"/>
            <a:ext cx="7044600" cy="7101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8" name="Shape 8"/>
          <p:cNvSpPr txBox="1"/>
          <p:nvPr>
            <p:ph idx="12" type="sldNum"/>
          </p:nvPr>
        </p:nvSpPr>
        <p:spPr>
          <a:xfrm>
            <a:off x="7004788" y="9693614"/>
            <a:ext cx="453599" cy="818100"/>
          </a:xfrm>
          <a:prstGeom prst="rect">
            <a:avLst/>
          </a:prstGeom>
          <a:noFill/>
          <a:ln>
            <a:noFill/>
          </a:ln>
        </p:spPr>
        <p:txBody>
          <a:bodyPr anchorCtr="0" anchor="ctr" bIns="91425" lIns="91425" rIns="91425" tIns="91425">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de" sz="1000" u="none" cap="none" strike="noStrike">
                <a:solidFill>
                  <a:schemeClr val="dk2"/>
                </a:solidFill>
                <a:latin typeface="Arial"/>
                <a:ea typeface="Arial"/>
                <a:cs typeface="Arial"/>
                <a:sym typeface="Arial"/>
                <a:rtl val="0"/>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 Id="rId3" Type="http://schemas.openxmlformats.org/officeDocument/2006/relationships/image" Target="../media/image01.jpg"/><Relationship Id="rId4" Type="http://schemas.openxmlformats.org/officeDocument/2006/relationships/hyperlink" Target="http://www.esf-print.de" TargetMode="Externa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 Id="rId3" Type="http://schemas.openxmlformats.org/officeDocument/2006/relationships/image" Target="../media/image0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 Id="rId3" Type="http://schemas.openxmlformats.org/officeDocument/2006/relationships/image" Target="../media/image0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 Id="rId3" Type="http://schemas.openxmlformats.org/officeDocument/2006/relationships/image" Target="../media/image0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 Id="rId3" Type="http://schemas.openxmlformats.org/officeDocument/2006/relationships/image" Target="../media/image00.png"/></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pic>
        <p:nvPicPr>
          <p:cNvPr id="54" name="Shape 54"/>
          <p:cNvPicPr preferRelativeResize="0"/>
          <p:nvPr/>
        </p:nvPicPr>
        <p:blipFill>
          <a:blip r:embed="rId3">
            <a:alphaModFix/>
          </a:blip>
          <a:stretch>
            <a:fillRect/>
          </a:stretch>
        </p:blipFill>
        <p:spPr>
          <a:xfrm>
            <a:off x="499644" y="433825"/>
            <a:ext cx="2352575" cy="1375349"/>
          </a:xfrm>
          <a:prstGeom prst="rect">
            <a:avLst/>
          </a:prstGeom>
          <a:noFill/>
          <a:ln>
            <a:noFill/>
          </a:ln>
        </p:spPr>
      </p:pic>
      <p:sp>
        <p:nvSpPr>
          <p:cNvPr id="55" name="Shape 55"/>
          <p:cNvSpPr txBox="1"/>
          <p:nvPr/>
        </p:nvSpPr>
        <p:spPr>
          <a:xfrm>
            <a:off x="499650" y="2089600"/>
            <a:ext cx="6577500" cy="8221200"/>
          </a:xfrm>
          <a:prstGeom prst="rect">
            <a:avLst/>
          </a:prstGeom>
          <a:noFill/>
          <a:ln>
            <a:noFill/>
          </a:ln>
        </p:spPr>
        <p:txBody>
          <a:bodyPr anchorCtr="0" anchor="t" bIns="91425" lIns="91425" rIns="91425" tIns="91425">
            <a:noAutofit/>
          </a:bodyPr>
          <a:lstStyle/>
          <a:p>
            <a:pPr lvl="0" rtl="0">
              <a:spcBef>
                <a:spcPts val="0"/>
              </a:spcBef>
              <a:buNone/>
            </a:pPr>
            <a:r>
              <a:rPr lang="de"/>
              <a:t>Hinweis zu dieser Vorlage:</a:t>
            </a:r>
          </a:p>
          <a:p>
            <a:pPr lvl="0" rtl="0">
              <a:spcBef>
                <a:spcPts val="0"/>
              </a:spcBef>
              <a:buNone/>
            </a:pPr>
            <a:r>
              <a:t/>
            </a:r>
            <a:endParaRPr/>
          </a:p>
          <a:p>
            <a:pPr lvl="0" rtl="0">
              <a:spcBef>
                <a:spcPts val="0"/>
              </a:spcBef>
              <a:buNone/>
            </a:pPr>
            <a:r>
              <a:rPr lang="de"/>
              <a:t>Diese Vorlage wurde mit der Präsentationsapp von Google erstellt. Alle enthaltenen Bilder und Grafiken dürfen für den eigenen Gebrauch verwendet werden.</a:t>
            </a:r>
          </a:p>
          <a:p>
            <a:pPr lvl="0" rtl="0">
              <a:spcBef>
                <a:spcPts val="0"/>
              </a:spcBef>
              <a:buNone/>
            </a:pPr>
            <a:r>
              <a:t/>
            </a:r>
            <a:endParaRPr/>
          </a:p>
          <a:p>
            <a:pPr lvl="0" rtl="0">
              <a:spcBef>
                <a:spcPts val="0"/>
              </a:spcBef>
              <a:buNone/>
            </a:pPr>
            <a:r>
              <a:rPr lang="de"/>
              <a:t>Wenn Sie die Googleapp zum gestalten verwenden, können Sie die Schriftarten einfach im Schriftenmenu auswählen oder installieren.</a:t>
            </a:r>
          </a:p>
          <a:p>
            <a:pPr lvl="0" rtl="0">
              <a:spcBef>
                <a:spcPts val="0"/>
              </a:spcBef>
              <a:buNone/>
            </a:pPr>
            <a:r>
              <a:t/>
            </a:r>
            <a:endParaRPr/>
          </a:p>
          <a:p>
            <a:pPr lvl="0" rtl="0">
              <a:spcBef>
                <a:spcPts val="0"/>
              </a:spcBef>
              <a:buNone/>
            </a:pPr>
            <a:r>
              <a:rPr lang="de"/>
              <a:t>Wenn Sie Bilder einfügen, versuchen Sie die Bilder stets proportional zu vergrößern oder zu verkleinern. Setzen Sie Bilder nicht über die Funktion Kopieren und Einsetzen in die datei ein, die Qualität ist dann nicht ausreichend. Fügen Sie Bilder immer über das Menu “Einfügen/Bild” ein und laden Sie die Orginalbilddaten in das Dokument.</a:t>
            </a:r>
          </a:p>
          <a:p>
            <a:pPr lvl="0" rtl="0">
              <a:spcBef>
                <a:spcPts val="0"/>
              </a:spcBef>
              <a:buNone/>
            </a:pPr>
            <a:r>
              <a:t/>
            </a:r>
            <a:endParaRPr/>
          </a:p>
          <a:p>
            <a:pPr lvl="0" rtl="0">
              <a:spcBef>
                <a:spcPts val="0"/>
              </a:spcBef>
              <a:buNone/>
            </a:pPr>
            <a:r>
              <a:rPr lang="de"/>
              <a:t>Wenn Sie zusätzliche Seiten im passenden Layoutstil einfügen möchten, achten Sie bitte auf eine gültige Anzahl von Seiten. Die Seitenanzahl muss immer durch 4 Teilbar sein. Optisch am schönsten ist es ebenfalls wenn die Seitenzahlen der geraden Seiten auf der linken, und die ungeraden auf der rechten Seiten stehen.</a:t>
            </a:r>
          </a:p>
          <a:p>
            <a:pPr lvl="0" rtl="0">
              <a:spcBef>
                <a:spcPts val="0"/>
              </a:spcBef>
              <a:buNone/>
            </a:pPr>
            <a:r>
              <a:t/>
            </a:r>
            <a:endParaRPr/>
          </a:p>
          <a:p>
            <a:pPr lvl="0" rtl="0">
              <a:spcBef>
                <a:spcPts val="0"/>
              </a:spcBef>
              <a:buNone/>
            </a:pPr>
            <a:r>
              <a:rPr lang="de"/>
              <a:t>Halten Sie mit zusätzlichen Texten oder Seitenzahlen immer genug Abstand bis zum Rand. Es sollten mindestens 10 mm sein.</a:t>
            </a:r>
          </a:p>
          <a:p>
            <a:pPr lvl="0" rtl="0">
              <a:spcBef>
                <a:spcPts val="0"/>
              </a:spcBef>
              <a:buNone/>
            </a:pPr>
            <a:r>
              <a:t/>
            </a:r>
            <a:endParaRPr/>
          </a:p>
          <a:p>
            <a:pPr lvl="0" rtl="0">
              <a:spcBef>
                <a:spcPts val="0"/>
              </a:spcBef>
              <a:buNone/>
            </a:pPr>
            <a:r>
              <a:rPr b="1" lang="de"/>
              <a:t>Diese Hinweisseite sollten am besten entfernen, sie würde Sie nur stören oder durcheinanderbringen wenn es um die richtige Seitenzahl geht.</a:t>
            </a:r>
          </a:p>
          <a:p>
            <a:pPr lvl="0" rtl="0">
              <a:spcBef>
                <a:spcPts val="0"/>
              </a:spcBef>
              <a:buNone/>
            </a:pPr>
            <a:r>
              <a:t/>
            </a:r>
            <a:endParaRPr/>
          </a:p>
          <a:p>
            <a:pPr lvl="0" rtl="0">
              <a:spcBef>
                <a:spcPts val="0"/>
              </a:spcBef>
              <a:buNone/>
            </a:pPr>
            <a:r>
              <a:rPr lang="de"/>
              <a:t>Viel spaß beim gestalten, vielleicht dürfen wir diese Zeitung auch für Sie drucken?   Ihr Team von </a:t>
            </a:r>
            <a:r>
              <a:rPr b="1" lang="de" u="sng">
                <a:solidFill>
                  <a:srgbClr val="38761D"/>
                </a:solidFill>
                <a:hlinkClick r:id="rId4"/>
              </a:rPr>
              <a:t>www.esf-print.de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nvSpPr>
        <p:spPr>
          <a:xfrm>
            <a:off x="-12675" y="0"/>
            <a:ext cx="7559999" cy="1386000"/>
          </a:xfrm>
          <a:prstGeom prst="rect">
            <a:avLst/>
          </a:prstGeom>
          <a:solidFill>
            <a:srgbClr val="000000"/>
          </a:solidFill>
          <a:ln cap="flat" cmpd="sng" w="9525">
            <a:solidFill>
              <a:srgbClr val="000000"/>
            </a:solidFill>
            <a:prstDash val="solid"/>
            <a:round/>
            <a:headEnd len="med" w="med" type="none"/>
            <a:tailEnd len="med" w="med" type="none"/>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Times New Roman"/>
              <a:buNone/>
            </a:pPr>
            <a:r>
              <a:rPr b="1" i="0" lang="de" sz="6000" u="none" cap="none" strike="noStrike">
                <a:solidFill>
                  <a:srgbClr val="FFFFFF"/>
                </a:solidFill>
                <a:latin typeface="Times New Roman"/>
                <a:ea typeface="Times New Roman"/>
                <a:cs typeface="Times New Roman"/>
                <a:sym typeface="Times New Roman"/>
                <a:rtl val="0"/>
              </a:rPr>
              <a:t>Hochzeit Extrablatt</a:t>
            </a:r>
          </a:p>
        </p:txBody>
      </p:sp>
      <p:sp>
        <p:nvSpPr>
          <p:cNvPr id="61" name="Shape 61"/>
          <p:cNvSpPr txBox="1"/>
          <p:nvPr/>
        </p:nvSpPr>
        <p:spPr>
          <a:xfrm>
            <a:off x="-12675" y="1483387"/>
            <a:ext cx="3261300" cy="3690600"/>
          </a:xfrm>
          <a:prstGeom prst="rect">
            <a:avLst/>
          </a:prstGeom>
          <a:solidFill>
            <a:srgbClr val="FF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3000" u="none" cap="none" strike="noStrike">
              <a:solidFill>
                <a:srgbClr val="000000"/>
              </a:solidFill>
              <a:latin typeface="Arial"/>
              <a:ea typeface="Arial"/>
              <a:cs typeface="Arial"/>
              <a:sym typeface="Arial"/>
              <a:rtl val="0"/>
            </a:endParaRPr>
          </a:p>
          <a:p>
            <a:pPr indent="0" lvl="0" marL="0" marR="0" rtl="0" algn="l">
              <a:lnSpc>
                <a:spcPct val="100000"/>
              </a:lnSpc>
              <a:spcBef>
                <a:spcPts val="0"/>
              </a:spcBef>
              <a:spcAft>
                <a:spcPts val="0"/>
              </a:spcAft>
              <a:buClr>
                <a:srgbClr val="000000"/>
              </a:buClr>
              <a:buFont typeface="Arial"/>
              <a:buNone/>
            </a:pPr>
            <a:r>
              <a:t/>
            </a:r>
            <a:endParaRPr b="0" i="0" sz="3000" u="none" cap="none" strike="noStrike">
              <a:solidFill>
                <a:srgbClr val="000000"/>
              </a:solidFill>
              <a:latin typeface="Arial"/>
              <a:ea typeface="Arial"/>
              <a:cs typeface="Arial"/>
              <a:sym typeface="Arial"/>
              <a:rtl val="0"/>
            </a:endParaRPr>
          </a:p>
          <a:p>
            <a:pPr indent="0" lvl="0" marL="0" marR="0" rtl="0" algn="ctr">
              <a:lnSpc>
                <a:spcPct val="100000"/>
              </a:lnSpc>
              <a:spcBef>
                <a:spcPts val="0"/>
              </a:spcBef>
              <a:spcAft>
                <a:spcPts val="0"/>
              </a:spcAft>
              <a:buClr>
                <a:srgbClr val="FFFFFF"/>
              </a:buClr>
              <a:buSzPct val="25000"/>
              <a:buFont typeface="Arial"/>
              <a:buNone/>
            </a:pPr>
            <a:r>
              <a:rPr b="1" i="0" lang="de" sz="6000" u="none" cap="none" strike="noStrike">
                <a:solidFill>
                  <a:srgbClr val="FFFFFF"/>
                </a:solidFill>
                <a:latin typeface="Arial"/>
                <a:ea typeface="Arial"/>
                <a:cs typeface="Arial"/>
                <a:sym typeface="Arial"/>
                <a:rtl val="0"/>
              </a:rPr>
              <a:t>Ich Will!</a:t>
            </a:r>
          </a:p>
          <a:p>
            <a:pPr indent="0" lvl="0" marL="0" marR="0" rtl="0" algn="ctr">
              <a:lnSpc>
                <a:spcPct val="100000"/>
              </a:lnSpc>
              <a:spcBef>
                <a:spcPts val="0"/>
              </a:spcBef>
              <a:spcAft>
                <a:spcPts val="0"/>
              </a:spcAft>
              <a:buClr>
                <a:srgbClr val="000000"/>
              </a:buClr>
              <a:buFont typeface="Arial"/>
              <a:buNone/>
            </a:pPr>
            <a:r>
              <a:t/>
            </a:r>
            <a:endParaRPr b="1" i="0" sz="3000" u="none" cap="none" strike="noStrike">
              <a:solidFill>
                <a:srgbClr val="FFFFFF"/>
              </a:solidFill>
              <a:latin typeface="Arial"/>
              <a:ea typeface="Arial"/>
              <a:cs typeface="Arial"/>
              <a:sym typeface="Arial"/>
              <a:rtl val="0"/>
            </a:endParaRPr>
          </a:p>
          <a:p>
            <a:pPr indent="0" lvl="0" marL="0" marR="0" rtl="0" algn="ctr">
              <a:lnSpc>
                <a:spcPct val="100000"/>
              </a:lnSpc>
              <a:spcBef>
                <a:spcPts val="0"/>
              </a:spcBef>
              <a:spcAft>
                <a:spcPts val="0"/>
              </a:spcAft>
              <a:buClr>
                <a:srgbClr val="FFFFFF"/>
              </a:buClr>
              <a:buSzPct val="25000"/>
              <a:buFont typeface="Arial"/>
              <a:buNone/>
            </a:pPr>
            <a:r>
              <a:rPr b="1" i="0" lang="de" sz="3000" u="sng" cap="none" strike="noStrike">
                <a:solidFill>
                  <a:srgbClr val="FFFFFF"/>
                </a:solidFill>
                <a:latin typeface="Arial"/>
                <a:ea typeface="Arial"/>
                <a:cs typeface="Arial"/>
                <a:sym typeface="Arial"/>
                <a:rtl val="0"/>
              </a:rPr>
              <a:t>Sonderausgabe</a:t>
            </a:r>
          </a:p>
        </p:txBody>
      </p:sp>
      <p:sp>
        <p:nvSpPr>
          <p:cNvPr id="62" name="Shape 62"/>
          <p:cNvSpPr txBox="1"/>
          <p:nvPr/>
        </p:nvSpPr>
        <p:spPr>
          <a:xfrm>
            <a:off x="3334200" y="1385991"/>
            <a:ext cx="4213199" cy="3788099"/>
          </a:xfrm>
          <a:prstGeom prst="rect">
            <a:avLst/>
          </a:prstGeom>
          <a:solidFill>
            <a:srgbClr val="00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FFFFFF"/>
              </a:buClr>
              <a:buSzPct val="25000"/>
              <a:buFont typeface="Times New Roman"/>
              <a:buNone/>
            </a:pPr>
            <a:r>
              <a:rPr b="0" i="0" lang="de" sz="3600" u="none" cap="none" strike="noStrike">
                <a:solidFill>
                  <a:srgbClr val="FFFFFF"/>
                </a:solidFill>
                <a:latin typeface="Times New Roman"/>
                <a:ea typeface="Times New Roman"/>
                <a:cs typeface="Times New Roman"/>
                <a:sym typeface="Times New Roman"/>
                <a:rtl val="0"/>
              </a:rPr>
              <a:t>Endlich!</a:t>
            </a:r>
          </a:p>
          <a:p>
            <a:pPr indent="0" lvl="0" marL="0" marR="0" rtl="0" algn="l">
              <a:lnSpc>
                <a:spcPct val="100000"/>
              </a:lnSpc>
              <a:spcBef>
                <a:spcPts val="0"/>
              </a:spcBef>
              <a:spcAft>
                <a:spcPts val="0"/>
              </a:spcAft>
              <a:buClr>
                <a:srgbClr val="FFFFFF"/>
              </a:buClr>
              <a:buSzPct val="25000"/>
              <a:buFont typeface="Times New Roman"/>
              <a:buNone/>
            </a:pPr>
            <a:r>
              <a:rPr b="0" i="0" lang="de" sz="3600" u="none" cap="none" strike="noStrike">
                <a:solidFill>
                  <a:srgbClr val="FFFFFF"/>
                </a:solidFill>
                <a:latin typeface="Times New Roman"/>
                <a:ea typeface="Times New Roman"/>
                <a:cs typeface="Times New Roman"/>
                <a:sym typeface="Times New Roman"/>
                <a:rtl val="0"/>
              </a:rPr>
              <a:t>Maria und Klaus </a:t>
            </a:r>
          </a:p>
          <a:p>
            <a:pPr indent="0" lvl="0" marL="0" marR="0" rtl="0" algn="l">
              <a:lnSpc>
                <a:spcPct val="100000"/>
              </a:lnSpc>
              <a:spcBef>
                <a:spcPts val="0"/>
              </a:spcBef>
              <a:spcAft>
                <a:spcPts val="0"/>
              </a:spcAft>
              <a:buClr>
                <a:srgbClr val="FFFFFF"/>
              </a:buClr>
              <a:buSzPct val="25000"/>
              <a:buFont typeface="Times New Roman"/>
              <a:buNone/>
            </a:pPr>
            <a:r>
              <a:rPr b="0" i="0" lang="de" sz="3600" u="none" cap="none" strike="noStrike">
                <a:solidFill>
                  <a:srgbClr val="FFFFFF"/>
                </a:solidFill>
                <a:latin typeface="Times New Roman"/>
                <a:ea typeface="Times New Roman"/>
                <a:cs typeface="Times New Roman"/>
                <a:sym typeface="Times New Roman"/>
                <a:rtl val="0"/>
              </a:rPr>
              <a:t>heiraten in Berlin!</a:t>
            </a:r>
          </a:p>
          <a:p>
            <a:pPr indent="0" lvl="0" marL="0" marR="0" rtl="0" algn="l">
              <a:lnSpc>
                <a:spcPct val="100000"/>
              </a:lnSpc>
              <a:spcBef>
                <a:spcPts val="0"/>
              </a:spcBef>
              <a:spcAft>
                <a:spcPts val="0"/>
              </a:spcAft>
              <a:buClr>
                <a:srgbClr val="000000"/>
              </a:buClr>
              <a:buFont typeface="Arial"/>
              <a:buNone/>
            </a:pPr>
            <a:r>
              <a:t/>
            </a:r>
            <a:endParaRPr b="0" i="0" sz="3600" u="none" cap="none" strike="noStrike">
              <a:solidFill>
                <a:srgbClr val="FFFFFF"/>
              </a:solidFill>
              <a:latin typeface="Times New Roman"/>
              <a:ea typeface="Times New Roman"/>
              <a:cs typeface="Times New Roman"/>
              <a:sym typeface="Times New Roman"/>
              <a:rtl val="0"/>
            </a:endParaRPr>
          </a:p>
          <a:p>
            <a:pPr indent="0" lvl="0" marL="0" marR="0" rtl="0" algn="l">
              <a:lnSpc>
                <a:spcPct val="100000"/>
              </a:lnSpc>
              <a:spcBef>
                <a:spcPts val="0"/>
              </a:spcBef>
              <a:spcAft>
                <a:spcPts val="0"/>
              </a:spcAft>
              <a:buClr>
                <a:srgbClr val="FFFFFF"/>
              </a:buClr>
              <a:buSzPct val="25000"/>
              <a:buFont typeface="Times New Roman"/>
              <a:buNone/>
            </a:pPr>
            <a:r>
              <a:rPr b="0" i="0" lang="de" sz="2400" u="none" cap="none" strike="noStrike">
                <a:solidFill>
                  <a:srgbClr val="FFFFFF"/>
                </a:solidFill>
                <a:latin typeface="Times New Roman"/>
                <a:ea typeface="Times New Roman"/>
                <a:cs typeface="Times New Roman"/>
                <a:sym typeface="Times New Roman"/>
                <a:rtl val="0"/>
              </a:rPr>
              <a:t>Exklusivbericht ab Seite 2</a:t>
            </a:r>
          </a:p>
          <a:p>
            <a:pPr indent="0" lvl="0" marL="0" marR="0" rtl="0" algn="l">
              <a:lnSpc>
                <a:spcPct val="100000"/>
              </a:lnSpc>
              <a:spcBef>
                <a:spcPts val="0"/>
              </a:spcBef>
              <a:spcAft>
                <a:spcPts val="0"/>
              </a:spcAft>
              <a:buClr>
                <a:srgbClr val="FFFFFF"/>
              </a:buClr>
              <a:buSzPct val="25000"/>
              <a:buFont typeface="Times New Roman"/>
              <a:buNone/>
            </a:pPr>
            <a:r>
              <a:rPr b="0" i="0" lang="de" sz="2400" u="none" cap="none" strike="noStrike">
                <a:solidFill>
                  <a:srgbClr val="FFFFFF"/>
                </a:solidFill>
                <a:latin typeface="Times New Roman"/>
                <a:ea typeface="Times New Roman"/>
                <a:cs typeface="Times New Roman"/>
                <a:sym typeface="Times New Roman"/>
                <a:rtl val="0"/>
              </a:rPr>
              <a:t>Erste Interviews ab Seite 4</a:t>
            </a:r>
          </a:p>
        </p:txBody>
      </p:sp>
      <p:sp>
        <p:nvSpPr>
          <p:cNvPr id="63" name="Shape 63"/>
          <p:cNvSpPr txBox="1"/>
          <p:nvPr/>
        </p:nvSpPr>
        <p:spPr>
          <a:xfrm>
            <a:off x="-6300" y="8076070"/>
            <a:ext cx="7572599" cy="127199"/>
          </a:xfrm>
          <a:prstGeom prst="rect">
            <a:avLst/>
          </a:prstGeom>
          <a:solidFill>
            <a:srgbClr val="FF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64" name="Shape 64"/>
          <p:cNvSpPr txBox="1"/>
          <p:nvPr/>
        </p:nvSpPr>
        <p:spPr>
          <a:xfrm>
            <a:off x="0" y="10208350"/>
            <a:ext cx="7572599" cy="127199"/>
          </a:xfrm>
          <a:prstGeom prst="rect">
            <a:avLst/>
          </a:prstGeom>
          <a:solidFill>
            <a:srgbClr val="00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65" name="Shape 65"/>
          <p:cNvSpPr txBox="1"/>
          <p:nvPr/>
        </p:nvSpPr>
        <p:spPr>
          <a:xfrm>
            <a:off x="0" y="5544529"/>
            <a:ext cx="7572599" cy="127199"/>
          </a:xfrm>
          <a:prstGeom prst="rect">
            <a:avLst/>
          </a:prstGeom>
          <a:solidFill>
            <a:srgbClr val="FF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66" name="Shape 66"/>
          <p:cNvSpPr txBox="1"/>
          <p:nvPr/>
        </p:nvSpPr>
        <p:spPr>
          <a:xfrm>
            <a:off x="-12725" y="1600241"/>
            <a:ext cx="3261300" cy="467399"/>
          </a:xfrm>
          <a:prstGeom prst="rect">
            <a:avLst/>
          </a:prstGeom>
          <a:solidFill>
            <a:srgbClr val="FFFFFF"/>
          </a:solidFill>
          <a:ln cap="flat" cmpd="sng" w="9525">
            <a:solidFill>
              <a:srgbClr val="FFFFFF"/>
            </a:solidFill>
            <a:prstDash val="solid"/>
            <a:round/>
            <a:headEnd len="med" w="med" type="none"/>
            <a:tailEnd len="med" w="med" type="none"/>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de" sz="1400" u="none" cap="none" strike="noStrike">
                <a:solidFill>
                  <a:srgbClr val="000000"/>
                </a:solidFill>
                <a:latin typeface="Arial"/>
                <a:ea typeface="Arial"/>
                <a:cs typeface="Arial"/>
                <a:sym typeface="Arial"/>
                <a:rtl val="0"/>
              </a:rPr>
              <a:t>Berlin, Samstag den 12.März 2016</a:t>
            </a:r>
          </a:p>
        </p:txBody>
      </p:sp>
      <p:graphicFrame>
        <p:nvGraphicFramePr>
          <p:cNvPr id="67" name="Shape 67"/>
          <p:cNvGraphicFramePr/>
          <p:nvPr/>
        </p:nvGraphicFramePr>
        <p:xfrm>
          <a:off x="448575" y="8413036"/>
          <a:ext cx="3000000" cy="3000000"/>
        </p:xfrm>
        <a:graphic>
          <a:graphicData uri="http://schemas.openxmlformats.org/drawingml/2006/table">
            <a:tbl>
              <a:tblPr>
                <a:noFill/>
                <a:tableStyleId>{0F6B5BD2-8260-476E-8F06-3D224B85A476}</a:tableStyleId>
              </a:tblPr>
              <a:tblGrid>
                <a:gridCol w="2231000"/>
                <a:gridCol w="2231000"/>
                <a:gridCol w="2231000"/>
              </a:tblGrid>
              <a:tr h="1553200">
                <a:tc>
                  <a:txBody>
                    <a:bodyPr>
                      <a:noAutofit/>
                    </a:bodyPr>
                    <a:lstStyle/>
                    <a:p>
                      <a:pPr indent="0" lvl="0" marL="0" marR="0" rtl="0" algn="l">
                        <a:lnSpc>
                          <a:spcPct val="100000"/>
                        </a:lnSpc>
                        <a:spcBef>
                          <a:spcPts val="0"/>
                        </a:spcBef>
                        <a:spcAft>
                          <a:spcPts val="0"/>
                        </a:spcAft>
                        <a:buClr>
                          <a:schemeClr val="dk1"/>
                        </a:buClr>
                        <a:buSzPct val="25000"/>
                        <a:buFont typeface="Arial"/>
                        <a:buNone/>
                      </a:pPr>
                      <a:r>
                        <a:rPr lang="de" sz="1000" u="none" cap="none" strike="noStrike"/>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rgbClr val="000000"/>
                        </a:buClr>
                        <a:buSzPct val="25000"/>
                        <a:buFont typeface="Arial"/>
                        <a:buNone/>
                      </a:pPr>
                      <a:r>
                        <a:t/>
                      </a:r>
                      <a:endParaRPr sz="1400" u="none" cap="none" strike="noStrike"/>
                    </a:p>
                  </a:txBody>
                  <a:tcPr marT="93625" marB="93625" marR="91425" marL="91425">
                    <a:lnL cap="flat" cmpd="sng" w="9525">
                      <a:solidFill>
                        <a:srgbClr val="FFFFFF"/>
                      </a:solidFill>
                      <a:prstDash val="solid"/>
                      <a:round/>
                      <a:headEnd len="med" w="med" type="none"/>
                      <a:tailEnd len="med" w="med" type="none"/>
                    </a:lnL>
                    <a:lnR cap="flat" cmpd="sng" w="9525">
                      <a:solidFill>
                        <a:srgbClr val="FFFFFF"/>
                      </a:solidFill>
                      <a:prstDash val="solid"/>
                      <a:round/>
                      <a:headEnd len="med" w="med" type="none"/>
                      <a:tailEnd len="med" w="med" type="none"/>
                    </a:lnR>
                    <a:lnT cap="flat" cmpd="sng" w="9525">
                      <a:solidFill>
                        <a:srgbClr val="FFFFFF"/>
                      </a:solidFill>
                      <a:prstDash val="solid"/>
                      <a:round/>
                      <a:headEnd len="med" w="med" type="none"/>
                      <a:tailEnd len="med" w="med" type="none"/>
                    </a:lnT>
                    <a:lnB cap="flat" cmpd="sng" w="9525">
                      <a:solidFill>
                        <a:srgbClr val="FFFFFF"/>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chemeClr val="dk1"/>
                        </a:buClr>
                        <a:buSzPct val="25000"/>
                        <a:buFont typeface="Arial"/>
                        <a:buNone/>
                      </a:pPr>
                      <a:r>
                        <a:rPr lang="de" sz="1000" u="none" cap="none" strike="noStrike">
                          <a:solidFill>
                            <a:schemeClr val="dk1"/>
                          </a:solidFill>
                        </a:rPr>
                        <a:t>All each tun! Gundherzl ich englück. Wunsch siege "hör enzu" denwen. Igenau ser wähl, Tendie heraus. Gef und enha, Bendass diesk eing ewöhn, li cherbl Indtex tist. Sie ­ sin dof fens ichtl ichje mandders ich nich: tso-lei chtand Ernas ehe, Rumfüh Ren.</a:t>
                      </a:r>
                    </a:p>
                  </a:txBody>
                  <a:tcPr marT="93625" marB="93625" marR="91425" marL="91425">
                    <a:lnL cap="flat" cmpd="sng" w="9525">
                      <a:solidFill>
                        <a:srgbClr val="FFFFFF"/>
                      </a:solidFill>
                      <a:prstDash val="solid"/>
                      <a:round/>
                      <a:headEnd len="med" w="med" type="none"/>
                      <a:tailEnd len="med" w="med" type="none"/>
                    </a:lnL>
                    <a:lnR cap="flat" cmpd="sng" w="9525">
                      <a:solidFill>
                        <a:srgbClr val="FFFFFF"/>
                      </a:solidFill>
                      <a:prstDash val="solid"/>
                      <a:round/>
                      <a:headEnd len="med" w="med" type="none"/>
                      <a:tailEnd len="med" w="med" type="none"/>
                    </a:lnR>
                    <a:lnT cap="flat" cmpd="sng" w="9525">
                      <a:solidFill>
                        <a:srgbClr val="FFFFFF"/>
                      </a:solidFill>
                      <a:prstDash val="solid"/>
                      <a:round/>
                      <a:headEnd len="med" w="med" type="none"/>
                      <a:tailEnd len="med" w="med" type="none"/>
                    </a:lnT>
                    <a:lnB cap="flat" cmpd="sng" w="9525">
                      <a:solidFill>
                        <a:srgbClr val="FFFFFF"/>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chemeClr val="dk1"/>
                        </a:buClr>
                        <a:buSzPct val="25000"/>
                        <a:buFont typeface="Arial"/>
                        <a:buNone/>
                      </a:pPr>
                      <a:r>
                        <a:rPr lang="de" sz="1000" u="none" cap="none" strike="noStrike">
                          <a:solidFill>
                            <a:schemeClr val="dk1"/>
                          </a:solidFill>
                        </a:rPr>
                        <a:t>All each tun! Gundherzl ich englück. Wunsch siege "hör enzu" denwen. Igenau ser wähl, Tendie heraus. Gef und enha, Bendass diesk eing ewöhn, li cherbl Indtex tist. Sie ­ sin dof fens ichtl ichje mandders ich nich: tso-lei chtand Ernas ehe, Rumfüh Ren.</a:t>
                      </a:r>
                    </a:p>
                  </a:txBody>
                  <a:tcPr marT="93625" marB="93625" marR="91425" marL="91425">
                    <a:lnL cap="flat" cmpd="sng" w="9525">
                      <a:solidFill>
                        <a:srgbClr val="FFFFFF"/>
                      </a:solidFill>
                      <a:prstDash val="solid"/>
                      <a:round/>
                      <a:headEnd len="med" w="med" type="none"/>
                      <a:tailEnd len="med" w="med" type="none"/>
                    </a:lnL>
                    <a:lnR cap="flat" cmpd="sng" w="9525">
                      <a:solidFill>
                        <a:srgbClr val="FFFFFF"/>
                      </a:solidFill>
                      <a:prstDash val="solid"/>
                      <a:round/>
                      <a:headEnd len="med" w="med" type="none"/>
                      <a:tailEnd len="med" w="med" type="none"/>
                    </a:lnR>
                    <a:lnT cap="flat" cmpd="sng" w="9525">
                      <a:solidFill>
                        <a:srgbClr val="FFFFFF"/>
                      </a:solidFill>
                      <a:prstDash val="solid"/>
                      <a:round/>
                      <a:headEnd len="med" w="med" type="none"/>
                      <a:tailEnd len="med" w="med" type="none"/>
                    </a:lnT>
                    <a:lnB cap="flat" cmpd="sng" w="9525">
                      <a:solidFill>
                        <a:srgbClr val="FFFFFF"/>
                      </a:solidFill>
                      <a:prstDash val="solid"/>
                      <a:round/>
                      <a:headEnd len="med" w="med" type="none"/>
                      <a:tailEnd len="med" w="med" type="none"/>
                    </a:lnB>
                  </a:tcPr>
                </a:tc>
              </a:tr>
            </a:tbl>
          </a:graphicData>
        </a:graphic>
      </p:graphicFrame>
      <p:sp>
        <p:nvSpPr>
          <p:cNvPr id="68" name="Shape 68"/>
          <p:cNvSpPr txBox="1"/>
          <p:nvPr/>
        </p:nvSpPr>
        <p:spPr>
          <a:xfrm>
            <a:off x="120300" y="4716283"/>
            <a:ext cx="2833500" cy="338999"/>
          </a:xfrm>
          <a:prstGeom prst="rect">
            <a:avLst/>
          </a:prstGeom>
          <a:solidFill>
            <a:srgbClr val="FF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FFFFFF"/>
              </a:buClr>
              <a:buSzPct val="25000"/>
              <a:buFont typeface="Arial"/>
              <a:buNone/>
            </a:pPr>
            <a:r>
              <a:rPr b="0" i="0" lang="de" sz="1000" u="none" cap="none" strike="noStrike">
                <a:solidFill>
                  <a:srgbClr val="FFFFFF"/>
                </a:solidFill>
                <a:latin typeface="Arial"/>
                <a:ea typeface="Arial"/>
                <a:cs typeface="Arial"/>
                <a:sym typeface="Arial"/>
                <a:rtl val="0"/>
              </a:rPr>
              <a:t>Preis 5,- Euro</a:t>
            </a:r>
          </a:p>
        </p:txBody>
      </p:sp>
      <p:pic>
        <p:nvPicPr>
          <p:cNvPr id="69" name="Shape 69"/>
          <p:cNvPicPr preferRelativeResize="0"/>
          <p:nvPr/>
        </p:nvPicPr>
        <p:blipFill rotWithShape="1">
          <a:blip r:embed="rId3">
            <a:alphaModFix/>
          </a:blip>
          <a:srcRect b="0" l="0" r="0" t="0"/>
          <a:stretch/>
        </p:blipFill>
        <p:spPr>
          <a:xfrm>
            <a:off x="403250" y="5778889"/>
            <a:ext cx="2267700" cy="2190000"/>
          </a:xfrm>
          <a:prstGeom prst="rect">
            <a:avLst/>
          </a:prstGeom>
          <a:noFill/>
          <a:ln>
            <a:noFill/>
          </a:ln>
        </p:spPr>
      </p:pic>
      <p:pic>
        <p:nvPicPr>
          <p:cNvPr id="70" name="Shape 70"/>
          <p:cNvPicPr preferRelativeResize="0"/>
          <p:nvPr/>
        </p:nvPicPr>
        <p:blipFill rotWithShape="1">
          <a:blip r:embed="rId3">
            <a:alphaModFix/>
          </a:blip>
          <a:srcRect b="0" l="0" r="0" t="0"/>
          <a:stretch/>
        </p:blipFill>
        <p:spPr>
          <a:xfrm>
            <a:off x="2661275" y="5778889"/>
            <a:ext cx="2267700" cy="2190000"/>
          </a:xfrm>
          <a:prstGeom prst="rect">
            <a:avLst/>
          </a:prstGeom>
          <a:noFill/>
          <a:ln>
            <a:noFill/>
          </a:ln>
        </p:spPr>
      </p:pic>
      <p:pic>
        <p:nvPicPr>
          <p:cNvPr id="71" name="Shape 71"/>
          <p:cNvPicPr preferRelativeResize="0"/>
          <p:nvPr/>
        </p:nvPicPr>
        <p:blipFill rotWithShape="1">
          <a:blip r:embed="rId3">
            <a:alphaModFix/>
          </a:blip>
          <a:srcRect b="0" l="0" r="0" t="0"/>
          <a:stretch/>
        </p:blipFill>
        <p:spPr>
          <a:xfrm>
            <a:off x="4873975" y="5778889"/>
            <a:ext cx="2267700" cy="2190000"/>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nvSpPr>
        <p:spPr>
          <a:xfrm>
            <a:off x="0" y="10208350"/>
            <a:ext cx="7572599" cy="127199"/>
          </a:xfrm>
          <a:prstGeom prst="rect">
            <a:avLst/>
          </a:prstGeom>
          <a:solidFill>
            <a:srgbClr val="00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77" name="Shape 77"/>
          <p:cNvSpPr txBox="1"/>
          <p:nvPr/>
        </p:nvSpPr>
        <p:spPr>
          <a:xfrm>
            <a:off x="-6300" y="1172023"/>
            <a:ext cx="7572599" cy="127199"/>
          </a:xfrm>
          <a:prstGeom prst="rect">
            <a:avLst/>
          </a:prstGeom>
          <a:solidFill>
            <a:srgbClr val="FF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pic>
        <p:nvPicPr>
          <p:cNvPr id="78" name="Shape 78"/>
          <p:cNvPicPr preferRelativeResize="0"/>
          <p:nvPr/>
        </p:nvPicPr>
        <p:blipFill rotWithShape="1">
          <a:blip r:embed="rId3">
            <a:alphaModFix/>
          </a:blip>
          <a:srcRect b="0" l="0" r="0" t="0"/>
          <a:stretch/>
        </p:blipFill>
        <p:spPr>
          <a:xfrm>
            <a:off x="346200" y="1689067"/>
            <a:ext cx="3809999" cy="3679500"/>
          </a:xfrm>
          <a:prstGeom prst="rect">
            <a:avLst/>
          </a:prstGeom>
          <a:noFill/>
          <a:ln>
            <a:noFill/>
          </a:ln>
        </p:spPr>
      </p:pic>
      <p:pic>
        <p:nvPicPr>
          <p:cNvPr id="79" name="Shape 79"/>
          <p:cNvPicPr preferRelativeResize="0"/>
          <p:nvPr/>
        </p:nvPicPr>
        <p:blipFill rotWithShape="1">
          <a:blip r:embed="rId3">
            <a:alphaModFix/>
          </a:blip>
          <a:srcRect b="0" l="0" r="0" t="0"/>
          <a:stretch/>
        </p:blipFill>
        <p:spPr>
          <a:xfrm>
            <a:off x="346200" y="7493014"/>
            <a:ext cx="2267700" cy="2190000"/>
          </a:xfrm>
          <a:prstGeom prst="rect">
            <a:avLst/>
          </a:prstGeom>
          <a:noFill/>
          <a:ln>
            <a:noFill/>
          </a:ln>
        </p:spPr>
      </p:pic>
      <p:sp>
        <p:nvSpPr>
          <p:cNvPr id="80" name="Shape 80"/>
          <p:cNvSpPr txBox="1"/>
          <p:nvPr/>
        </p:nvSpPr>
        <p:spPr>
          <a:xfrm>
            <a:off x="6350" y="0"/>
            <a:ext cx="7559999" cy="957600"/>
          </a:xfrm>
          <a:prstGeom prst="rect">
            <a:avLst/>
          </a:prstGeom>
          <a:solidFill>
            <a:srgbClr val="00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Times New Roman"/>
              <a:buNone/>
            </a:pPr>
            <a:r>
              <a:rPr b="1" i="0" lang="de" sz="3000" u="none" cap="none" strike="noStrike">
                <a:solidFill>
                  <a:srgbClr val="FFFFFF"/>
                </a:solidFill>
                <a:latin typeface="Times New Roman"/>
                <a:ea typeface="Times New Roman"/>
                <a:cs typeface="Times New Roman"/>
                <a:sym typeface="Times New Roman"/>
                <a:rtl val="0"/>
              </a:rPr>
              <a:t>Hochzeit Extrablatt</a:t>
            </a:r>
          </a:p>
        </p:txBody>
      </p:sp>
      <p:pic>
        <p:nvPicPr>
          <p:cNvPr id="81" name="Shape 81"/>
          <p:cNvPicPr preferRelativeResize="0"/>
          <p:nvPr/>
        </p:nvPicPr>
        <p:blipFill rotWithShape="1">
          <a:blip r:embed="rId3">
            <a:alphaModFix/>
          </a:blip>
          <a:srcRect b="0" l="0" r="0" t="0"/>
          <a:stretch/>
        </p:blipFill>
        <p:spPr>
          <a:xfrm>
            <a:off x="2709260" y="7493014"/>
            <a:ext cx="2267700" cy="2190000"/>
          </a:xfrm>
          <a:prstGeom prst="rect">
            <a:avLst/>
          </a:prstGeom>
          <a:noFill/>
          <a:ln>
            <a:noFill/>
          </a:ln>
        </p:spPr>
      </p:pic>
      <p:pic>
        <p:nvPicPr>
          <p:cNvPr id="82" name="Shape 82"/>
          <p:cNvPicPr preferRelativeResize="0"/>
          <p:nvPr/>
        </p:nvPicPr>
        <p:blipFill rotWithShape="1">
          <a:blip r:embed="rId3">
            <a:alphaModFix/>
          </a:blip>
          <a:srcRect b="0" l="0" r="0" t="0"/>
          <a:stretch/>
        </p:blipFill>
        <p:spPr>
          <a:xfrm>
            <a:off x="5072325" y="7493014"/>
            <a:ext cx="2267700" cy="2190000"/>
          </a:xfrm>
          <a:prstGeom prst="rect">
            <a:avLst/>
          </a:prstGeom>
          <a:noFill/>
          <a:ln>
            <a:noFill/>
          </a:ln>
        </p:spPr>
      </p:pic>
      <p:sp>
        <p:nvSpPr>
          <p:cNvPr id="83" name="Shape 83"/>
          <p:cNvSpPr txBox="1"/>
          <p:nvPr/>
        </p:nvSpPr>
        <p:spPr>
          <a:xfrm>
            <a:off x="346200" y="5534262"/>
            <a:ext cx="6993900" cy="1713900"/>
          </a:xfrm>
          <a:prstGeom prst="rect">
            <a:avLst/>
          </a:prstGeom>
          <a:noFill/>
          <a:ln cap="flat" cmpd="sng" w="9525">
            <a:solidFill>
              <a:srgbClr val="666666"/>
            </a:solidFill>
            <a:prstDash val="solid"/>
            <a:round/>
            <a:headEnd len="med" w="med" type="none"/>
            <a:tailEnd len="med" w="med" type="none"/>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rtl val="0"/>
            </a:endParaRPr>
          </a:p>
        </p:txBody>
      </p:sp>
      <p:sp>
        <p:nvSpPr>
          <p:cNvPr id="84" name="Shape 84"/>
          <p:cNvSpPr txBox="1"/>
          <p:nvPr/>
        </p:nvSpPr>
        <p:spPr>
          <a:xfrm>
            <a:off x="4406475" y="1689059"/>
            <a:ext cx="2933700" cy="3679500"/>
          </a:xfrm>
          <a:prstGeom prst="rect">
            <a:avLst/>
          </a:prstGeom>
          <a:noFill/>
          <a:ln cap="flat" cmpd="sng" w="9525">
            <a:solidFill>
              <a:srgbClr val="666666"/>
            </a:solidFill>
            <a:prstDash val="solid"/>
            <a:round/>
            <a:headEnd len="med" w="med" type="none"/>
            <a:tailEnd len="med" w="med" type="none"/>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nvSpPr>
        <p:spPr>
          <a:xfrm>
            <a:off x="0" y="10208350"/>
            <a:ext cx="7572599" cy="127199"/>
          </a:xfrm>
          <a:prstGeom prst="rect">
            <a:avLst/>
          </a:prstGeom>
          <a:solidFill>
            <a:srgbClr val="00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90" name="Shape 90"/>
          <p:cNvSpPr txBox="1"/>
          <p:nvPr/>
        </p:nvSpPr>
        <p:spPr>
          <a:xfrm>
            <a:off x="-6300" y="1172023"/>
            <a:ext cx="7572599" cy="127199"/>
          </a:xfrm>
          <a:prstGeom prst="rect">
            <a:avLst/>
          </a:prstGeom>
          <a:solidFill>
            <a:srgbClr val="FF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pic>
        <p:nvPicPr>
          <p:cNvPr id="91" name="Shape 91"/>
          <p:cNvPicPr preferRelativeResize="0"/>
          <p:nvPr/>
        </p:nvPicPr>
        <p:blipFill rotWithShape="1">
          <a:blip r:embed="rId3">
            <a:alphaModFix/>
          </a:blip>
          <a:srcRect b="0" l="0" r="0" t="0"/>
          <a:stretch/>
        </p:blipFill>
        <p:spPr>
          <a:xfrm>
            <a:off x="3529900" y="1650060"/>
            <a:ext cx="3809999" cy="3679500"/>
          </a:xfrm>
          <a:prstGeom prst="rect">
            <a:avLst/>
          </a:prstGeom>
          <a:noFill/>
          <a:ln>
            <a:noFill/>
          </a:ln>
        </p:spPr>
      </p:pic>
      <p:pic>
        <p:nvPicPr>
          <p:cNvPr id="92" name="Shape 92"/>
          <p:cNvPicPr preferRelativeResize="0"/>
          <p:nvPr/>
        </p:nvPicPr>
        <p:blipFill rotWithShape="1">
          <a:blip r:embed="rId3">
            <a:alphaModFix/>
          </a:blip>
          <a:srcRect b="0" l="0" r="0" t="0"/>
          <a:stretch/>
        </p:blipFill>
        <p:spPr>
          <a:xfrm>
            <a:off x="2709260" y="5602828"/>
            <a:ext cx="2267700" cy="2190000"/>
          </a:xfrm>
          <a:prstGeom prst="rect">
            <a:avLst/>
          </a:prstGeom>
          <a:noFill/>
          <a:ln>
            <a:noFill/>
          </a:ln>
        </p:spPr>
      </p:pic>
      <p:sp>
        <p:nvSpPr>
          <p:cNvPr id="93" name="Shape 93"/>
          <p:cNvSpPr txBox="1"/>
          <p:nvPr/>
        </p:nvSpPr>
        <p:spPr>
          <a:xfrm>
            <a:off x="6350" y="0"/>
            <a:ext cx="7559999" cy="957600"/>
          </a:xfrm>
          <a:prstGeom prst="rect">
            <a:avLst/>
          </a:prstGeom>
          <a:solidFill>
            <a:srgbClr val="00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Times New Roman"/>
              <a:buNone/>
            </a:pPr>
            <a:r>
              <a:rPr b="1" i="0" lang="de" sz="3000" u="none" cap="none" strike="noStrike">
                <a:solidFill>
                  <a:srgbClr val="FFFFFF"/>
                </a:solidFill>
                <a:latin typeface="Times New Roman"/>
                <a:ea typeface="Times New Roman"/>
                <a:cs typeface="Times New Roman"/>
                <a:sym typeface="Times New Roman"/>
                <a:rtl val="0"/>
              </a:rPr>
              <a:t>Hochzeit Extrablatt</a:t>
            </a:r>
          </a:p>
        </p:txBody>
      </p:sp>
      <p:pic>
        <p:nvPicPr>
          <p:cNvPr id="94" name="Shape 94"/>
          <p:cNvPicPr preferRelativeResize="0"/>
          <p:nvPr/>
        </p:nvPicPr>
        <p:blipFill rotWithShape="1">
          <a:blip r:embed="rId3">
            <a:alphaModFix/>
          </a:blip>
          <a:srcRect b="0" l="0" r="0" t="0"/>
          <a:stretch/>
        </p:blipFill>
        <p:spPr>
          <a:xfrm>
            <a:off x="346187" y="5602828"/>
            <a:ext cx="2267700" cy="2190000"/>
          </a:xfrm>
          <a:prstGeom prst="rect">
            <a:avLst/>
          </a:prstGeom>
          <a:noFill/>
          <a:ln>
            <a:noFill/>
          </a:ln>
        </p:spPr>
      </p:pic>
      <p:pic>
        <p:nvPicPr>
          <p:cNvPr id="95" name="Shape 95"/>
          <p:cNvPicPr preferRelativeResize="0"/>
          <p:nvPr/>
        </p:nvPicPr>
        <p:blipFill rotWithShape="1">
          <a:blip r:embed="rId3">
            <a:alphaModFix/>
          </a:blip>
          <a:srcRect b="0" l="0" r="0" t="0"/>
          <a:stretch/>
        </p:blipFill>
        <p:spPr>
          <a:xfrm>
            <a:off x="5072325" y="5602866"/>
            <a:ext cx="2267700" cy="2190000"/>
          </a:xfrm>
          <a:prstGeom prst="rect">
            <a:avLst/>
          </a:prstGeom>
          <a:noFill/>
          <a:ln>
            <a:noFill/>
          </a:ln>
        </p:spPr>
      </p:pic>
      <p:sp>
        <p:nvSpPr>
          <p:cNvPr id="96" name="Shape 96"/>
          <p:cNvSpPr txBox="1"/>
          <p:nvPr/>
        </p:nvSpPr>
        <p:spPr>
          <a:xfrm>
            <a:off x="346200" y="8066059"/>
            <a:ext cx="6993900" cy="1713900"/>
          </a:xfrm>
          <a:prstGeom prst="rect">
            <a:avLst/>
          </a:prstGeom>
          <a:noFill/>
          <a:ln cap="flat" cmpd="sng" w="9525">
            <a:solidFill>
              <a:srgbClr val="666666"/>
            </a:solidFill>
            <a:prstDash val="solid"/>
            <a:round/>
            <a:headEnd len="med" w="med" type="none"/>
            <a:tailEnd len="med" w="med" type="none"/>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chemeClr val="dk1"/>
              </a:solidFill>
              <a:latin typeface="Arial"/>
              <a:ea typeface="Arial"/>
              <a:cs typeface="Arial"/>
              <a:sym typeface="Arial"/>
              <a:rtl val="0"/>
            </a:endParaRPr>
          </a:p>
        </p:txBody>
      </p:sp>
      <p:sp>
        <p:nvSpPr>
          <p:cNvPr id="97" name="Shape 97"/>
          <p:cNvSpPr txBox="1"/>
          <p:nvPr/>
        </p:nvSpPr>
        <p:spPr>
          <a:xfrm>
            <a:off x="346200" y="1650116"/>
            <a:ext cx="2933700" cy="3679500"/>
          </a:xfrm>
          <a:prstGeom prst="rect">
            <a:avLst/>
          </a:prstGeom>
          <a:noFill/>
          <a:ln cap="flat" cmpd="sng" w="9525">
            <a:solidFill>
              <a:srgbClr val="666666"/>
            </a:solidFill>
            <a:prstDash val="solid"/>
            <a:round/>
            <a:headEnd len="med" w="med" type="none"/>
            <a:tailEnd len="med" w="med" type="none"/>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Ernas ehe, Rumfüh Ren.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chemeClr val="dk1"/>
              </a:solidFill>
              <a:latin typeface="Arial"/>
              <a:ea typeface="Arial"/>
              <a:cs typeface="Arial"/>
              <a:sym typeface="Arial"/>
              <a:rtl val="0"/>
            </a:endParaRP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x="0" y="0"/>
          <a:ext cx="0" cy="0"/>
          <a:chOff x="0" y="0"/>
          <a:chExt cx="0" cy="0"/>
        </a:xfrm>
      </p:grpSpPr>
      <p:sp>
        <p:nvSpPr>
          <p:cNvPr id="102" name="Shape 102"/>
          <p:cNvSpPr txBox="1"/>
          <p:nvPr/>
        </p:nvSpPr>
        <p:spPr>
          <a:xfrm>
            <a:off x="0" y="10208350"/>
            <a:ext cx="7572599" cy="127199"/>
          </a:xfrm>
          <a:prstGeom prst="rect">
            <a:avLst/>
          </a:prstGeom>
          <a:solidFill>
            <a:srgbClr val="00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103" name="Shape 103"/>
          <p:cNvSpPr txBox="1"/>
          <p:nvPr/>
        </p:nvSpPr>
        <p:spPr>
          <a:xfrm>
            <a:off x="-6300" y="1172023"/>
            <a:ext cx="7572599" cy="127199"/>
          </a:xfrm>
          <a:prstGeom prst="rect">
            <a:avLst/>
          </a:prstGeom>
          <a:solidFill>
            <a:srgbClr val="FF0000"/>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pic>
        <p:nvPicPr>
          <p:cNvPr id="104" name="Shape 104"/>
          <p:cNvPicPr preferRelativeResize="0"/>
          <p:nvPr/>
        </p:nvPicPr>
        <p:blipFill rotWithShape="1">
          <a:blip r:embed="rId3">
            <a:alphaModFix/>
          </a:blip>
          <a:srcRect b="0" l="0" r="0" t="0"/>
          <a:stretch/>
        </p:blipFill>
        <p:spPr>
          <a:xfrm>
            <a:off x="283050" y="1435814"/>
            <a:ext cx="6993900" cy="8528999"/>
          </a:xfrm>
          <a:prstGeom prst="rect">
            <a:avLst/>
          </a:prstGeom>
          <a:noFill/>
          <a:ln>
            <a:noFill/>
          </a:ln>
        </p:spPr>
      </p:pic>
      <p:pic>
        <p:nvPicPr>
          <p:cNvPr id="105" name="Shape 105"/>
          <p:cNvPicPr preferRelativeResize="0"/>
          <p:nvPr/>
        </p:nvPicPr>
        <p:blipFill rotWithShape="1">
          <a:blip r:embed="rId3">
            <a:alphaModFix/>
          </a:blip>
          <a:srcRect b="0" l="0" r="0" t="0"/>
          <a:stretch/>
        </p:blipFill>
        <p:spPr>
          <a:xfrm>
            <a:off x="4857187" y="7609498"/>
            <a:ext cx="2267700" cy="2190000"/>
          </a:xfrm>
          <a:prstGeom prst="rect">
            <a:avLst/>
          </a:prstGeom>
          <a:noFill/>
          <a:ln cap="flat" cmpd="sng" w="9525">
            <a:solidFill>
              <a:srgbClr val="000000"/>
            </a:solidFill>
            <a:prstDash val="solid"/>
            <a:round/>
            <a:headEnd len="med" w="med" type="none"/>
            <a:tailEnd len="med" w="med" type="none"/>
          </a:ln>
        </p:spPr>
      </p:pic>
      <p:sp>
        <p:nvSpPr>
          <p:cNvPr id="106" name="Shape 106"/>
          <p:cNvSpPr txBox="1"/>
          <p:nvPr/>
        </p:nvSpPr>
        <p:spPr>
          <a:xfrm>
            <a:off x="6350" y="0"/>
            <a:ext cx="7559999" cy="957600"/>
          </a:xfrm>
          <a:prstGeom prst="rect">
            <a:avLst/>
          </a:prstGeom>
          <a:solidFill>
            <a:srgbClr val="00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Times New Roman"/>
              <a:buNone/>
            </a:pPr>
            <a:r>
              <a:rPr b="1" i="0" lang="de" sz="3000" u="none" cap="none" strike="noStrike">
                <a:solidFill>
                  <a:srgbClr val="FFFFFF"/>
                </a:solidFill>
                <a:latin typeface="Times New Roman"/>
                <a:ea typeface="Times New Roman"/>
                <a:cs typeface="Times New Roman"/>
                <a:sym typeface="Times New Roman"/>
                <a:rtl val="0"/>
              </a:rPr>
              <a:t>Hochzeit Extrablatt</a:t>
            </a:r>
          </a:p>
        </p:txBody>
      </p:sp>
      <p:pic>
        <p:nvPicPr>
          <p:cNvPr id="107" name="Shape 107"/>
          <p:cNvPicPr preferRelativeResize="0"/>
          <p:nvPr/>
        </p:nvPicPr>
        <p:blipFill rotWithShape="1">
          <a:blip r:embed="rId3">
            <a:alphaModFix/>
          </a:blip>
          <a:srcRect b="0" l="0" r="0" t="0"/>
          <a:stretch/>
        </p:blipFill>
        <p:spPr>
          <a:xfrm>
            <a:off x="403262" y="1591612"/>
            <a:ext cx="2267700" cy="2190000"/>
          </a:xfrm>
          <a:prstGeom prst="rect">
            <a:avLst/>
          </a:prstGeom>
          <a:noFill/>
          <a:ln cap="flat" cmpd="sng" w="9525">
            <a:solidFill>
              <a:srgbClr val="000000"/>
            </a:solidFill>
            <a:prstDash val="solid"/>
            <a:round/>
            <a:headEnd len="med" w="med" type="none"/>
            <a:tailEnd len="med" w="med" type="none"/>
          </a:ln>
        </p:spPr>
      </p:pic>
      <p:pic>
        <p:nvPicPr>
          <p:cNvPr id="108" name="Shape 108"/>
          <p:cNvPicPr preferRelativeResize="0"/>
          <p:nvPr/>
        </p:nvPicPr>
        <p:blipFill rotWithShape="1">
          <a:blip r:embed="rId3">
            <a:alphaModFix/>
          </a:blip>
          <a:srcRect b="0" l="0" r="0" t="0"/>
          <a:stretch/>
        </p:blipFill>
        <p:spPr>
          <a:xfrm>
            <a:off x="9065775" y="7920438"/>
            <a:ext cx="2267700" cy="2190000"/>
          </a:xfrm>
          <a:prstGeom prst="rect">
            <a:avLst/>
          </a:prstGeom>
          <a:noFill/>
          <a:ln>
            <a:noFill/>
          </a:ln>
        </p:spPr>
      </p:pic>
      <p:sp>
        <p:nvSpPr>
          <p:cNvPr id="109" name="Shape 109"/>
          <p:cNvSpPr txBox="1"/>
          <p:nvPr/>
        </p:nvSpPr>
        <p:spPr>
          <a:xfrm>
            <a:off x="403275" y="9020350"/>
            <a:ext cx="3701100" cy="779100"/>
          </a:xfrm>
          <a:prstGeom prst="rect">
            <a:avLst/>
          </a:prstGeom>
          <a:solidFill>
            <a:srgbClr val="FFFFFF"/>
          </a:solidFill>
          <a:ln cap="flat" cmpd="sng" w="9525">
            <a:solidFill>
              <a:srgbClr val="666666"/>
            </a:solidFill>
            <a:prstDash val="solid"/>
            <a:round/>
            <a:headEnd len="med" w="med" type="none"/>
            <a:tailEnd len="med" w="med" type="none"/>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de" sz="1000" u="none" cap="none" strike="noStrike">
                <a:solidFill>
                  <a:schemeClr val="dk1"/>
                </a:solidFill>
                <a:latin typeface="Arial"/>
                <a:ea typeface="Arial"/>
                <a:cs typeface="Arial"/>
                <a:sym typeface="Arial"/>
                <a:rtl val="0"/>
              </a:rPr>
              <a:t>All each tun! Gundherzl ich englück. Wunsch siege "hör enzu" denwen. Igenau ser wähl, Tendie heraus. Gef und enha, Bendass diesk eing ewöhn, li cherbl Indtex tist. Sie ­ sin dof fens ichtl ichje mandders ich nich: tso-lei chtand Er</a:t>
            </a: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