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10692000" cx="7560000"/>
  <p:notesSz cx="6858000" cy="9144000"/>
  <p:embeddedFontLst>
    <p:embeddedFont>
      <p:font typeface="La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Lato-bold.fntdata"/><Relationship Id="rId10" Type="http://schemas.openxmlformats.org/officeDocument/2006/relationships/font" Target="fonts/Lato-regular.fntdata"/><Relationship Id="rId13" Type="http://schemas.openxmlformats.org/officeDocument/2006/relationships/font" Target="fonts/Lato-boldItalic.fntdata"/><Relationship Id="rId12"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f754b492c_0_0: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4f754b49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 name="Google Shape;11;p2"/>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12" name="Google Shape;12;p2"/>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Google Shape;46;p11"/>
          <p:cNvSpPr txBox="1"/>
          <p:nvPr>
            <p:ph idx="1" type="body"/>
          </p:nvPr>
        </p:nvSpPr>
        <p:spPr>
          <a:xfrm>
            <a:off x="257704" y="6552656"/>
            <a:ext cx="7044600" cy="2703899"/>
          </a:xfrm>
          <a:prstGeom prst="rect">
            <a:avLst/>
          </a:prstGeom>
          <a:noFill/>
          <a:ln>
            <a:noFill/>
          </a:ln>
        </p:spPr>
        <p:txBody>
          <a:bodyPr anchorCtr="0" anchor="t" bIns="91425" lIns="91425" spcFirstLastPara="1" rIns="91425" wrap="square" tIns="91425"/>
          <a:lstStyle>
            <a:lvl1pPr indent="-228600" lvl="0" marL="457200" algn="ctr">
              <a:lnSpc>
                <a:spcPct val="115000"/>
              </a:lnSpc>
              <a:spcBef>
                <a:spcPts val="0"/>
              </a:spcBef>
              <a:spcAft>
                <a:spcPts val="0"/>
              </a:spcAft>
              <a:buSzPts val="1800"/>
              <a:buFont typeface="Arial"/>
              <a:buNone/>
              <a:defRPr/>
            </a:lvl1pPr>
            <a:lvl2pPr indent="-228600" lvl="1" marL="914400" algn="ctr">
              <a:lnSpc>
                <a:spcPct val="115000"/>
              </a:lnSpc>
              <a:spcBef>
                <a:spcPts val="1600"/>
              </a:spcBef>
              <a:spcAft>
                <a:spcPts val="0"/>
              </a:spcAft>
              <a:buSzPts val="1400"/>
              <a:buFont typeface="Arial"/>
              <a:buNone/>
              <a:defRPr/>
            </a:lvl2pPr>
            <a:lvl3pPr indent="-228600" lvl="2" marL="1371600" algn="ctr">
              <a:lnSpc>
                <a:spcPct val="115000"/>
              </a:lnSpc>
              <a:spcBef>
                <a:spcPts val="1600"/>
              </a:spcBef>
              <a:spcAft>
                <a:spcPts val="0"/>
              </a:spcAft>
              <a:buSzPts val="1400"/>
              <a:buFont typeface="Arial"/>
              <a:buNone/>
              <a:defRPr/>
            </a:lvl3pPr>
            <a:lvl4pPr indent="-228600" lvl="3" marL="1828800" algn="ctr">
              <a:lnSpc>
                <a:spcPct val="115000"/>
              </a:lnSpc>
              <a:spcBef>
                <a:spcPts val="1600"/>
              </a:spcBef>
              <a:spcAft>
                <a:spcPts val="0"/>
              </a:spcAft>
              <a:buSzPts val="1400"/>
              <a:buFont typeface="Arial"/>
              <a:buNone/>
              <a:defRPr/>
            </a:lvl4pPr>
            <a:lvl5pPr indent="-228600" lvl="4" marL="2286000" algn="ctr">
              <a:lnSpc>
                <a:spcPct val="115000"/>
              </a:lnSpc>
              <a:spcBef>
                <a:spcPts val="1600"/>
              </a:spcBef>
              <a:spcAft>
                <a:spcPts val="0"/>
              </a:spcAft>
              <a:buSzPts val="1400"/>
              <a:buFont typeface="Arial"/>
              <a:buNone/>
              <a:defRPr/>
            </a:lvl5pPr>
            <a:lvl6pPr indent="-228600" lvl="5" marL="2743200" algn="ctr">
              <a:lnSpc>
                <a:spcPct val="115000"/>
              </a:lnSpc>
              <a:spcBef>
                <a:spcPts val="1600"/>
              </a:spcBef>
              <a:spcAft>
                <a:spcPts val="0"/>
              </a:spcAft>
              <a:buSzPts val="1400"/>
              <a:buFont typeface="Arial"/>
              <a:buNone/>
              <a:defRPr/>
            </a:lvl6pPr>
            <a:lvl7pPr indent="-228600" lvl="6" marL="3200400" algn="ctr">
              <a:lnSpc>
                <a:spcPct val="115000"/>
              </a:lnSpc>
              <a:spcBef>
                <a:spcPts val="1600"/>
              </a:spcBef>
              <a:spcAft>
                <a:spcPts val="0"/>
              </a:spcAft>
              <a:buSzPts val="1400"/>
              <a:buFont typeface="Arial"/>
              <a:buNone/>
              <a:defRPr/>
            </a:lvl7pPr>
            <a:lvl8pPr indent="-228600" lvl="7" marL="3657600" algn="ctr">
              <a:lnSpc>
                <a:spcPct val="115000"/>
              </a:lnSpc>
              <a:spcBef>
                <a:spcPts val="1600"/>
              </a:spcBef>
              <a:spcAft>
                <a:spcPts val="0"/>
              </a:spcAft>
              <a:buSzPts val="1400"/>
              <a:buFont typeface="Arial"/>
              <a:buNone/>
              <a:defRPr/>
            </a:lvl8pPr>
            <a:lvl9pPr indent="-228600" lvl="8" marL="4114800" algn="ctr">
              <a:lnSpc>
                <a:spcPct val="115000"/>
              </a:lnSpc>
              <a:spcBef>
                <a:spcPts val="1600"/>
              </a:spcBef>
              <a:spcAft>
                <a:spcPts val="1600"/>
              </a:spcAft>
              <a:buSzPts val="1400"/>
              <a:buFont typeface="Arial"/>
              <a:buNone/>
              <a:defRPr/>
            </a:lvl9pPr>
          </a:lstStyle>
          <a:p/>
        </p:txBody>
      </p:sp>
      <p:sp>
        <p:nvSpPr>
          <p:cNvPr id="47" name="Google Shape;47;p11"/>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3"/>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p:txBody>
      </p:sp>
      <p:sp>
        <p:nvSpPr>
          <p:cNvPr id="16" name="Google Shape;16;p3"/>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4"/>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400"/>
              <a:buFont typeface="Arial"/>
              <a:buNone/>
              <a:defRPr sz="14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24" name="Google Shape;24;p5"/>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257704" y="1154948"/>
            <a:ext cx="2321700" cy="1570799"/>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algn="l">
              <a:lnSpc>
                <a:spcPct val="115000"/>
              </a:lnSpc>
              <a:spcBef>
                <a:spcPts val="0"/>
              </a:spcBef>
              <a:spcAft>
                <a:spcPts val="0"/>
              </a:spcAft>
              <a:buSzPts val="1200"/>
              <a:buFont typeface="Arial"/>
              <a:buNone/>
              <a:defRPr sz="1200"/>
            </a:lvl1pPr>
            <a:lvl2pPr indent="-228600" lvl="1" marL="914400" algn="l">
              <a:lnSpc>
                <a:spcPct val="115000"/>
              </a:lnSpc>
              <a:spcBef>
                <a:spcPts val="1600"/>
              </a:spcBef>
              <a:spcAft>
                <a:spcPts val="0"/>
              </a:spcAft>
              <a:buSzPts val="1200"/>
              <a:buFont typeface="Arial"/>
              <a:buNone/>
              <a:defRPr sz="1200"/>
            </a:lvl2pPr>
            <a:lvl3pPr indent="-228600" lvl="2" marL="1371600" algn="l">
              <a:lnSpc>
                <a:spcPct val="115000"/>
              </a:lnSpc>
              <a:spcBef>
                <a:spcPts val="1600"/>
              </a:spcBef>
              <a:spcAft>
                <a:spcPts val="0"/>
              </a:spcAft>
              <a:buSzPts val="1200"/>
              <a:buFont typeface="Arial"/>
              <a:buNone/>
              <a:defRPr sz="1200"/>
            </a:lvl3pPr>
            <a:lvl4pPr indent="-228600" lvl="3" marL="1828800" algn="l">
              <a:lnSpc>
                <a:spcPct val="115000"/>
              </a:lnSpc>
              <a:spcBef>
                <a:spcPts val="1600"/>
              </a:spcBef>
              <a:spcAft>
                <a:spcPts val="0"/>
              </a:spcAft>
              <a:buSzPts val="1200"/>
              <a:buFont typeface="Arial"/>
              <a:buNone/>
              <a:defRPr sz="1200"/>
            </a:lvl4pPr>
            <a:lvl5pPr indent="-228600" lvl="4" marL="2286000" algn="l">
              <a:lnSpc>
                <a:spcPct val="115000"/>
              </a:lnSpc>
              <a:spcBef>
                <a:spcPts val="1600"/>
              </a:spcBef>
              <a:spcAft>
                <a:spcPts val="0"/>
              </a:spcAft>
              <a:buSzPts val="1200"/>
              <a:buFont typeface="Arial"/>
              <a:buNone/>
              <a:defRPr sz="1200"/>
            </a:lvl5pPr>
            <a:lvl6pPr indent="-228600" lvl="5" marL="2743200" algn="l">
              <a:lnSpc>
                <a:spcPct val="115000"/>
              </a:lnSpc>
              <a:spcBef>
                <a:spcPts val="1600"/>
              </a:spcBef>
              <a:spcAft>
                <a:spcPts val="0"/>
              </a:spcAft>
              <a:buSzPts val="1200"/>
              <a:buFont typeface="Arial"/>
              <a:buNone/>
              <a:defRPr sz="1200"/>
            </a:lvl6pPr>
            <a:lvl7pPr indent="-228600" lvl="6" marL="3200400" algn="l">
              <a:lnSpc>
                <a:spcPct val="115000"/>
              </a:lnSpc>
              <a:spcBef>
                <a:spcPts val="1600"/>
              </a:spcBef>
              <a:spcAft>
                <a:spcPts val="0"/>
              </a:spcAft>
              <a:buSzPts val="1200"/>
              <a:buFont typeface="Arial"/>
              <a:buNone/>
              <a:defRPr sz="1200"/>
            </a:lvl7pPr>
            <a:lvl8pPr indent="-228600" lvl="7" marL="3657600" algn="l">
              <a:lnSpc>
                <a:spcPct val="115000"/>
              </a:lnSpc>
              <a:spcBef>
                <a:spcPts val="1600"/>
              </a:spcBef>
              <a:spcAft>
                <a:spcPts val="0"/>
              </a:spcAft>
              <a:buSzPts val="1200"/>
              <a:buFont typeface="Arial"/>
              <a:buNone/>
              <a:defRPr sz="1200"/>
            </a:lvl8pPr>
            <a:lvl9pPr indent="-228600" lvl="8" marL="4114800" algn="l">
              <a:lnSpc>
                <a:spcPct val="115000"/>
              </a:lnSpc>
              <a:spcBef>
                <a:spcPts val="1600"/>
              </a:spcBef>
              <a:spcAft>
                <a:spcPts val="1600"/>
              </a:spcAft>
              <a:buSzPts val="1200"/>
              <a:buFont typeface="Arial"/>
              <a:buNone/>
              <a:defRPr sz="1200"/>
            </a:lvl9pPr>
          </a:lstStyle>
          <a:p/>
        </p:txBody>
      </p:sp>
      <p:sp>
        <p:nvSpPr>
          <p:cNvPr id="31" name="Google Shape;31;p7"/>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7" y="2563450"/>
            <a:ext cx="3344400" cy="3081299"/>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p:txBody>
      </p:sp>
      <p:sp>
        <p:nvSpPr>
          <p:cNvPr id="39" name="Google Shape;39;p9"/>
          <p:cNvSpPr txBox="1"/>
          <p:nvPr>
            <p:ph idx="2" type="body"/>
          </p:nvPr>
        </p:nvSpPr>
        <p:spPr>
          <a:xfrm>
            <a:off x="4083838" y="1505163"/>
            <a:ext cx="3172199" cy="7681200"/>
          </a:xfrm>
          <a:prstGeom prst="rect">
            <a:avLst/>
          </a:prstGeom>
          <a:noFill/>
          <a:ln>
            <a:noFill/>
          </a:ln>
        </p:spPr>
        <p:txBody>
          <a:bodyPr anchorCtr="0" anchor="ctr" bIns="91425" lIns="91425" spcFirstLastPara="1" rIns="91425" wrap="square" tIns="91425"/>
          <a:lstStyle>
            <a:lvl1pPr indent="-228600" lvl="0" marL="457200" algn="l">
              <a:lnSpc>
                <a:spcPct val="115000"/>
              </a:lnSpc>
              <a:spcBef>
                <a:spcPts val="0"/>
              </a:spcBef>
              <a:spcAft>
                <a:spcPts val="0"/>
              </a:spcAft>
              <a:buSzPts val="1800"/>
              <a:buFont typeface="Arial"/>
              <a:buNone/>
              <a:defRPr/>
            </a:lvl1pPr>
            <a:lvl2pPr indent="-228600" lvl="1" marL="914400" algn="l">
              <a:lnSpc>
                <a:spcPct val="115000"/>
              </a:lnSpc>
              <a:spcBef>
                <a:spcPts val="1600"/>
              </a:spcBef>
              <a:spcAft>
                <a:spcPts val="0"/>
              </a:spcAft>
              <a:buSzPts val="1400"/>
              <a:buFont typeface="Arial"/>
              <a:buNone/>
              <a:defRPr/>
            </a:lvl2pPr>
            <a:lvl3pPr indent="-228600" lvl="2" marL="1371600" algn="l">
              <a:lnSpc>
                <a:spcPct val="115000"/>
              </a:lnSpc>
              <a:spcBef>
                <a:spcPts val="1600"/>
              </a:spcBef>
              <a:spcAft>
                <a:spcPts val="0"/>
              </a:spcAft>
              <a:buSzPts val="1400"/>
              <a:buFont typeface="Arial"/>
              <a:buNone/>
              <a:defRPr/>
            </a:lvl3pPr>
            <a:lvl4pPr indent="-228600" lvl="3" marL="1828800" algn="l">
              <a:lnSpc>
                <a:spcPct val="115000"/>
              </a:lnSpc>
              <a:spcBef>
                <a:spcPts val="1600"/>
              </a:spcBef>
              <a:spcAft>
                <a:spcPts val="0"/>
              </a:spcAft>
              <a:buSzPts val="1400"/>
              <a:buFont typeface="Arial"/>
              <a:buNone/>
              <a:defRPr/>
            </a:lvl4pPr>
            <a:lvl5pPr indent="-228600" lvl="4" marL="2286000" algn="l">
              <a:lnSpc>
                <a:spcPct val="115000"/>
              </a:lnSpc>
              <a:spcBef>
                <a:spcPts val="1600"/>
              </a:spcBef>
              <a:spcAft>
                <a:spcPts val="0"/>
              </a:spcAft>
              <a:buSzPts val="1400"/>
              <a:buFont typeface="Arial"/>
              <a:buNone/>
              <a:defRPr/>
            </a:lvl5pPr>
            <a:lvl6pPr indent="-228600" lvl="5" marL="2743200" algn="l">
              <a:lnSpc>
                <a:spcPct val="115000"/>
              </a:lnSpc>
              <a:spcBef>
                <a:spcPts val="1600"/>
              </a:spcBef>
              <a:spcAft>
                <a:spcPts val="0"/>
              </a:spcAft>
              <a:buSzPts val="1400"/>
              <a:buFont typeface="Arial"/>
              <a:buNone/>
              <a:defRPr/>
            </a:lvl6pPr>
            <a:lvl7pPr indent="-228600" lvl="6" marL="3200400" algn="l">
              <a:lnSpc>
                <a:spcPct val="115000"/>
              </a:lnSpc>
              <a:spcBef>
                <a:spcPts val="1600"/>
              </a:spcBef>
              <a:spcAft>
                <a:spcPts val="0"/>
              </a:spcAft>
              <a:buSzPts val="1400"/>
              <a:buFont typeface="Arial"/>
              <a:buNone/>
              <a:defRPr/>
            </a:lvl7pPr>
            <a:lvl8pPr indent="-228600" lvl="7" marL="3657600" algn="l">
              <a:lnSpc>
                <a:spcPct val="115000"/>
              </a:lnSpc>
              <a:spcBef>
                <a:spcPts val="1600"/>
              </a:spcBef>
              <a:spcAft>
                <a:spcPts val="0"/>
              </a:spcAft>
              <a:buSzPts val="1400"/>
              <a:buFont typeface="Arial"/>
              <a:buNone/>
              <a:defRPr/>
            </a:lvl8pPr>
            <a:lvl9pPr indent="-228600" lvl="8" marL="4114800" algn="l">
              <a:lnSpc>
                <a:spcPct val="115000"/>
              </a:lnSpc>
              <a:spcBef>
                <a:spcPts val="1600"/>
              </a:spcBef>
              <a:spcAft>
                <a:spcPts val="1600"/>
              </a:spcAft>
              <a:buSzPts val="1400"/>
              <a:buFont typeface="Arial"/>
              <a:buNone/>
              <a:defRPr/>
            </a:lvl9pPr>
          </a:lstStyle>
          <a:p/>
        </p:txBody>
      </p:sp>
      <p:sp>
        <p:nvSpPr>
          <p:cNvPr id="40" name="Google Shape;40;p9"/>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1600"/>
              </a:spcBef>
              <a:spcAft>
                <a:spcPts val="0"/>
              </a:spcAft>
              <a:buSzPts val="1800"/>
              <a:buNone/>
              <a:defRPr/>
            </a:lvl3pPr>
            <a:lvl4pPr indent="-228600" lvl="3" marL="1828800" algn="l">
              <a:lnSpc>
                <a:spcPct val="115000"/>
              </a:lnSpc>
              <a:spcBef>
                <a:spcPts val="1600"/>
              </a:spcBef>
              <a:spcAft>
                <a:spcPts val="0"/>
              </a:spcAft>
              <a:buSzPts val="1800"/>
              <a:buNone/>
              <a:defRPr/>
            </a:lvl4pPr>
            <a:lvl5pPr indent="-228600" lvl="4" marL="2286000" algn="l">
              <a:lnSpc>
                <a:spcPct val="115000"/>
              </a:lnSpc>
              <a:spcBef>
                <a:spcPts val="1600"/>
              </a:spcBef>
              <a:spcAft>
                <a:spcPts val="0"/>
              </a:spcAft>
              <a:buSzPts val="1800"/>
              <a:buNone/>
              <a:defRPr/>
            </a:lvl5pPr>
            <a:lvl6pPr indent="-228600" lvl="5" marL="2743200" algn="l">
              <a:lnSpc>
                <a:spcPct val="115000"/>
              </a:lnSpc>
              <a:spcBef>
                <a:spcPts val="1600"/>
              </a:spcBef>
              <a:spcAft>
                <a:spcPts val="0"/>
              </a:spcAft>
              <a:buSzPts val="1800"/>
              <a:buNone/>
              <a:defRPr/>
            </a:lvl6pPr>
            <a:lvl7pPr indent="-228600" lvl="6" marL="3200400" algn="l">
              <a:lnSpc>
                <a:spcPct val="115000"/>
              </a:lnSpc>
              <a:spcBef>
                <a:spcPts val="1600"/>
              </a:spcBef>
              <a:spcAft>
                <a:spcPts val="0"/>
              </a:spcAft>
              <a:buSzPts val="1800"/>
              <a:buNone/>
              <a:defRPr/>
            </a:lvl7pPr>
            <a:lvl8pPr indent="-228600" lvl="7" marL="3657600" algn="l">
              <a:lnSpc>
                <a:spcPct val="115000"/>
              </a:lnSpc>
              <a:spcBef>
                <a:spcPts val="1600"/>
              </a:spcBef>
              <a:spcAft>
                <a:spcPts val="0"/>
              </a:spcAft>
              <a:buSzPts val="1800"/>
              <a:buNone/>
              <a:defRPr/>
            </a:lvl8pPr>
            <a:lvl9pPr indent="-228600" lvl="8" marL="4114800" algn="l">
              <a:lnSpc>
                <a:spcPct val="115000"/>
              </a:lnSpc>
              <a:spcBef>
                <a:spcPts val="1600"/>
              </a:spcBef>
              <a:spcAft>
                <a:spcPts val="1600"/>
              </a:spcAft>
              <a:buSzPts val="1800"/>
              <a:buNone/>
              <a:defRPr/>
            </a:lvl9pPr>
          </a:lstStyle>
          <a:p/>
        </p:txBody>
      </p:sp>
      <p:sp>
        <p:nvSpPr>
          <p:cNvPr id="43" name="Google Shape;43;p10"/>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7" name="Google Shape;7;p1"/>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7"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55" name="Google Shape;55;p13"/>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
        <p:nvSpPr>
          <p:cNvPr id="56" name="Google Shape;56;p13"/>
          <p:cNvSpPr/>
          <p:nvPr/>
        </p:nvSpPr>
        <p:spPr>
          <a:xfrm>
            <a:off x="4133175" y="670250"/>
            <a:ext cx="2521500" cy="106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dummybild.png" id="61" name="Google Shape;61;p14"/>
          <p:cNvPicPr preferRelativeResize="0"/>
          <p:nvPr/>
        </p:nvPicPr>
        <p:blipFill rotWithShape="1">
          <a:blip r:embed="rId3">
            <a:alphaModFix/>
          </a:blip>
          <a:srcRect b="0" l="14643" r="14649" t="0"/>
          <a:stretch/>
        </p:blipFill>
        <p:spPr>
          <a:xfrm>
            <a:off x="-25" y="0"/>
            <a:ext cx="7559997" cy="10692002"/>
          </a:xfrm>
          <a:prstGeom prst="rect">
            <a:avLst/>
          </a:prstGeom>
          <a:noFill/>
          <a:ln>
            <a:noFill/>
          </a:ln>
        </p:spPr>
      </p:pic>
      <p:sp>
        <p:nvSpPr>
          <p:cNvPr id="62" name="Google Shape;62;p14"/>
          <p:cNvSpPr/>
          <p:nvPr/>
        </p:nvSpPr>
        <p:spPr>
          <a:xfrm>
            <a:off x="-25" y="0"/>
            <a:ext cx="2976900" cy="29079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txBox="1"/>
          <p:nvPr/>
        </p:nvSpPr>
        <p:spPr>
          <a:xfrm>
            <a:off x="137825" y="279150"/>
            <a:ext cx="2701200" cy="237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7200"/>
              <a:buFont typeface="Impact"/>
              <a:buNone/>
            </a:pPr>
            <a:r>
              <a:rPr b="0" i="0" lang="de" sz="7200" u="none" cap="none" strike="noStrike">
                <a:solidFill>
                  <a:srgbClr val="FFFFFF"/>
                </a:solidFill>
                <a:latin typeface="Impact"/>
                <a:ea typeface="Impact"/>
                <a:cs typeface="Impact"/>
                <a:sym typeface="Impact"/>
              </a:rPr>
              <a:t>EXTRA</a:t>
            </a:r>
            <a:endParaRPr/>
          </a:p>
          <a:p>
            <a:pPr indent="0" lvl="0" marL="0" marR="0" rtl="0" algn="ctr">
              <a:lnSpc>
                <a:spcPct val="100000"/>
              </a:lnSpc>
              <a:spcBef>
                <a:spcPts val="0"/>
              </a:spcBef>
              <a:spcAft>
                <a:spcPts val="0"/>
              </a:spcAft>
              <a:buClr>
                <a:srgbClr val="FFFFFF"/>
              </a:buClr>
              <a:buSzPts val="7200"/>
              <a:buFont typeface="Impact"/>
              <a:buNone/>
            </a:pPr>
            <a:r>
              <a:rPr b="0" i="0" lang="de" sz="7200" u="none" cap="none" strike="noStrike">
                <a:solidFill>
                  <a:srgbClr val="FFFFFF"/>
                </a:solidFill>
                <a:latin typeface="Impact"/>
                <a:ea typeface="Impact"/>
                <a:cs typeface="Impact"/>
                <a:sym typeface="Impact"/>
              </a:rPr>
              <a:t>BLATT</a:t>
            </a:r>
            <a:endParaRPr/>
          </a:p>
        </p:txBody>
      </p:sp>
      <p:sp>
        <p:nvSpPr>
          <p:cNvPr id="64" name="Google Shape;64;p14"/>
          <p:cNvSpPr txBox="1"/>
          <p:nvPr/>
        </p:nvSpPr>
        <p:spPr>
          <a:xfrm>
            <a:off x="5268475" y="800275"/>
            <a:ext cx="2026200" cy="40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de" sz="1100" u="none" cap="none" strike="noStrike">
                <a:solidFill>
                  <a:srgbClr val="000000"/>
                </a:solidFill>
                <a:latin typeface="Arial"/>
                <a:ea typeface="Arial"/>
                <a:cs typeface="Arial"/>
                <a:sym typeface="Arial"/>
              </a:rPr>
              <a:t>Sonderausgabe </a:t>
            </a:r>
            <a:endParaRPr/>
          </a:p>
        </p:txBody>
      </p:sp>
      <p:sp>
        <p:nvSpPr>
          <p:cNvPr id="65" name="Google Shape;65;p14"/>
          <p:cNvSpPr/>
          <p:nvPr/>
        </p:nvSpPr>
        <p:spPr>
          <a:xfrm>
            <a:off x="0" y="7173950"/>
            <a:ext cx="36336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0" y="8174750"/>
            <a:ext cx="36336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p:nvPr/>
        </p:nvSpPr>
        <p:spPr>
          <a:xfrm>
            <a:off x="0" y="9155500"/>
            <a:ext cx="36336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4"/>
          <p:cNvSpPr txBox="1"/>
          <p:nvPr/>
        </p:nvSpPr>
        <p:spPr>
          <a:xfrm>
            <a:off x="160975" y="7173950"/>
            <a:ext cx="3231600" cy="6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Skandal: Der Junggesellenabschied</a:t>
            </a:r>
            <a:endParaRPr/>
          </a:p>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ab Seite 4</a:t>
            </a:r>
            <a:endParaRPr/>
          </a:p>
        </p:txBody>
      </p:sp>
      <p:sp>
        <p:nvSpPr>
          <p:cNvPr id="69" name="Google Shape;69;p14"/>
          <p:cNvSpPr txBox="1"/>
          <p:nvPr/>
        </p:nvSpPr>
        <p:spPr>
          <a:xfrm>
            <a:off x="160975" y="8307650"/>
            <a:ext cx="32316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txBox="1"/>
          <p:nvPr/>
        </p:nvSpPr>
        <p:spPr>
          <a:xfrm>
            <a:off x="201000" y="9288400"/>
            <a:ext cx="32316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4"/>
          <p:cNvSpPr txBox="1"/>
          <p:nvPr/>
        </p:nvSpPr>
        <p:spPr>
          <a:xfrm>
            <a:off x="160975" y="8174750"/>
            <a:ext cx="3231600" cy="6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Fotostory: Der Heiratsantrag</a:t>
            </a:r>
            <a:endParaRPr/>
          </a:p>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ab Seite 8</a:t>
            </a:r>
            <a:endParaRPr/>
          </a:p>
        </p:txBody>
      </p:sp>
      <p:sp>
        <p:nvSpPr>
          <p:cNvPr id="72" name="Google Shape;72;p14"/>
          <p:cNvSpPr txBox="1"/>
          <p:nvPr/>
        </p:nvSpPr>
        <p:spPr>
          <a:xfrm>
            <a:off x="201000" y="9155500"/>
            <a:ext cx="3231600" cy="6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Endlich: Das neue Zuhause</a:t>
            </a:r>
            <a:endParaRPr/>
          </a:p>
          <a:p>
            <a:pPr indent="0" lvl="0" marL="0" marR="0" rtl="0" algn="l">
              <a:lnSpc>
                <a:spcPct val="100000"/>
              </a:lnSpc>
              <a:spcBef>
                <a:spcPts val="0"/>
              </a:spcBef>
              <a:spcAft>
                <a:spcPts val="0"/>
              </a:spcAft>
              <a:buClr>
                <a:srgbClr val="FFFFFF"/>
              </a:buClr>
              <a:buSzPts val="1400"/>
              <a:buFont typeface="Lato"/>
              <a:buNone/>
            </a:pPr>
            <a:r>
              <a:rPr b="0" i="0" lang="de" sz="1400" u="none" cap="none" strike="noStrike">
                <a:solidFill>
                  <a:srgbClr val="FFFFFF"/>
                </a:solidFill>
                <a:latin typeface="Lato"/>
                <a:ea typeface="Lato"/>
                <a:cs typeface="Lato"/>
                <a:sym typeface="Lato"/>
              </a:rPr>
              <a:t>ab Seite 12</a:t>
            </a:r>
            <a:endParaRPr/>
          </a:p>
        </p:txBody>
      </p:sp>
      <p:sp>
        <p:nvSpPr>
          <p:cNvPr id="73" name="Google Shape;73;p14"/>
          <p:cNvSpPr/>
          <p:nvPr/>
        </p:nvSpPr>
        <p:spPr>
          <a:xfrm rot="10800000">
            <a:off x="4328408" y="7492505"/>
            <a:ext cx="3231600" cy="3199500"/>
          </a:xfrm>
          <a:prstGeom prst="diagStripe">
            <a:avLst>
              <a:gd fmla="val 51827" name="adj"/>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txBox="1"/>
          <p:nvPr/>
        </p:nvSpPr>
        <p:spPr>
          <a:xfrm rot="-2755086">
            <a:off x="5030456" y="9155523"/>
            <a:ext cx="2700787" cy="667451"/>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400"/>
              <a:buFont typeface="Lato"/>
              <a:buNone/>
            </a:pPr>
            <a:r>
              <a:rPr b="1" i="0" lang="de" sz="2400" u="none" cap="none" strike="noStrike">
                <a:solidFill>
                  <a:srgbClr val="FFFFFF"/>
                </a:solidFill>
                <a:latin typeface="Lato"/>
                <a:ea typeface="Lato"/>
                <a:cs typeface="Lato"/>
                <a:sym typeface="Lato"/>
              </a:rPr>
              <a:t>MIT GROßEM FOTOTEIL</a:t>
            </a:r>
            <a:endParaRPr/>
          </a:p>
        </p:txBody>
      </p:sp>
      <p:pic>
        <p:nvPicPr>
          <p:cNvPr descr="barcode.png" id="75" name="Google Shape;75;p14"/>
          <p:cNvPicPr preferRelativeResize="0"/>
          <p:nvPr/>
        </p:nvPicPr>
        <p:blipFill rotWithShape="1">
          <a:blip r:embed="rId4">
            <a:alphaModFix/>
          </a:blip>
          <a:srcRect b="0" l="0" r="0" t="0"/>
          <a:stretch/>
        </p:blipFill>
        <p:spPr>
          <a:xfrm>
            <a:off x="5268525" y="345650"/>
            <a:ext cx="2026111" cy="540749"/>
          </a:xfrm>
          <a:prstGeom prst="rect">
            <a:avLst/>
          </a:prstGeom>
          <a:noFill/>
          <a:ln>
            <a:noFill/>
          </a:ln>
        </p:spPr>
      </p:pic>
      <p:pic>
        <p:nvPicPr>
          <p:cNvPr descr="ringe.png" id="76" name="Google Shape;76;p14"/>
          <p:cNvPicPr preferRelativeResize="0"/>
          <p:nvPr/>
        </p:nvPicPr>
        <p:blipFill rotWithShape="1">
          <a:blip r:embed="rId5">
            <a:alphaModFix/>
          </a:blip>
          <a:srcRect b="0" l="0" r="0" t="0"/>
          <a:stretch/>
        </p:blipFill>
        <p:spPr>
          <a:xfrm rot="-1190903">
            <a:off x="659224" y="1893688"/>
            <a:ext cx="1658398" cy="1658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p:nvPr/>
        </p:nvSpPr>
        <p:spPr>
          <a:xfrm>
            <a:off x="2445150" y="9704250"/>
            <a:ext cx="2669700" cy="5739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Impact"/>
              <a:buNone/>
            </a:pPr>
            <a:r>
              <a:rPr b="0" i="0" lang="de" sz="2400" u="none" cap="none" strike="noStrike">
                <a:solidFill>
                  <a:schemeClr val="lt1"/>
                </a:solidFill>
                <a:latin typeface="Impact"/>
                <a:ea typeface="Impact"/>
                <a:cs typeface="Impact"/>
                <a:sym typeface="Impact"/>
              </a:rPr>
              <a:t>EXTRA - </a:t>
            </a:r>
            <a:r>
              <a:rPr b="0" i="0" lang="de" sz="2400" u="none" cap="none" strike="noStrike">
                <a:solidFill>
                  <a:srgbClr val="000000"/>
                </a:solidFill>
                <a:latin typeface="Impact"/>
                <a:ea typeface="Impact"/>
                <a:cs typeface="Impact"/>
                <a:sym typeface="Impact"/>
              </a:rPr>
              <a:t>2</a:t>
            </a:r>
            <a:r>
              <a:rPr b="0" i="0" lang="de" sz="2400" u="none" cap="none" strike="noStrike">
                <a:solidFill>
                  <a:schemeClr val="lt1"/>
                </a:solidFill>
                <a:latin typeface="Impact"/>
                <a:ea typeface="Impact"/>
                <a:cs typeface="Impact"/>
                <a:sym typeface="Impact"/>
              </a:rPr>
              <a:t> - BLATT</a:t>
            </a:r>
            <a:endParaRPr/>
          </a:p>
        </p:txBody>
      </p:sp>
      <p:sp>
        <p:nvSpPr>
          <p:cNvPr id="82" name="Google Shape;82;p15"/>
          <p:cNvSpPr/>
          <p:nvPr/>
        </p:nvSpPr>
        <p:spPr>
          <a:xfrm>
            <a:off x="0" y="530750"/>
            <a:ext cx="75600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txBox="1"/>
          <p:nvPr/>
        </p:nvSpPr>
        <p:spPr>
          <a:xfrm>
            <a:off x="1097850" y="624500"/>
            <a:ext cx="5364300" cy="48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Arial"/>
              <a:buNone/>
            </a:pPr>
            <a:r>
              <a:rPr b="1" i="0" lang="de" sz="1800" u="none" cap="none" strike="noStrike">
                <a:solidFill>
                  <a:srgbClr val="FFFFFF"/>
                </a:solidFill>
                <a:latin typeface="Arial"/>
                <a:ea typeface="Arial"/>
                <a:cs typeface="Arial"/>
                <a:sym typeface="Arial"/>
              </a:rPr>
              <a:t>Vorwort</a:t>
            </a:r>
            <a:endParaRPr/>
          </a:p>
        </p:txBody>
      </p:sp>
      <p:pic>
        <p:nvPicPr>
          <p:cNvPr descr="ringe.png" id="84" name="Google Shape;84;p15"/>
          <p:cNvPicPr preferRelativeResize="0"/>
          <p:nvPr/>
        </p:nvPicPr>
        <p:blipFill rotWithShape="1">
          <a:blip r:embed="rId3">
            <a:alphaModFix/>
          </a:blip>
          <a:srcRect b="0" l="0" r="0" t="0"/>
          <a:stretch/>
        </p:blipFill>
        <p:spPr>
          <a:xfrm>
            <a:off x="5331696" y="85625"/>
            <a:ext cx="1557728" cy="1557752"/>
          </a:xfrm>
          <a:prstGeom prst="rect">
            <a:avLst/>
          </a:prstGeom>
          <a:noFill/>
          <a:ln>
            <a:noFill/>
          </a:ln>
        </p:spPr>
      </p:pic>
      <p:pic>
        <p:nvPicPr>
          <p:cNvPr descr="herzen.png" id="85" name="Google Shape;85;p15"/>
          <p:cNvPicPr preferRelativeResize="0"/>
          <p:nvPr/>
        </p:nvPicPr>
        <p:blipFill rotWithShape="1">
          <a:blip r:embed="rId4">
            <a:alphaModFix/>
          </a:blip>
          <a:srcRect b="0" l="0" r="0" t="0"/>
          <a:stretch/>
        </p:blipFill>
        <p:spPr>
          <a:xfrm>
            <a:off x="460699" y="579965"/>
            <a:ext cx="723288" cy="573749"/>
          </a:xfrm>
          <a:prstGeom prst="rect">
            <a:avLst/>
          </a:prstGeom>
          <a:noFill/>
          <a:ln>
            <a:noFill/>
          </a:ln>
        </p:spPr>
      </p:pic>
      <p:sp>
        <p:nvSpPr>
          <p:cNvPr id="86" name="Google Shape;86;p15"/>
          <p:cNvSpPr txBox="1"/>
          <p:nvPr/>
        </p:nvSpPr>
        <p:spPr>
          <a:xfrm>
            <a:off x="880825" y="2046250"/>
            <a:ext cx="5949000"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Regeln zum Gebrauch dieser Zeitung: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p:nvPr/>
        </p:nvSpPr>
        <p:spPr>
          <a:xfrm>
            <a:off x="0" y="530750"/>
            <a:ext cx="75600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6"/>
          <p:cNvSpPr txBox="1"/>
          <p:nvPr/>
        </p:nvSpPr>
        <p:spPr>
          <a:xfrm>
            <a:off x="1097850" y="624500"/>
            <a:ext cx="5364300" cy="48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Arial"/>
              <a:buNone/>
            </a:pPr>
            <a:r>
              <a:rPr b="1" i="0" lang="de" sz="1800" u="none" cap="none" strike="noStrike">
                <a:solidFill>
                  <a:srgbClr val="FFFFFF"/>
                </a:solidFill>
                <a:latin typeface="Arial"/>
                <a:ea typeface="Arial"/>
                <a:cs typeface="Arial"/>
                <a:sym typeface="Arial"/>
              </a:rPr>
              <a:t>Inhalt</a:t>
            </a:r>
            <a:endParaRPr/>
          </a:p>
        </p:txBody>
      </p:sp>
      <p:pic>
        <p:nvPicPr>
          <p:cNvPr descr="ringe.png" id="93" name="Google Shape;93;p16"/>
          <p:cNvPicPr preferRelativeResize="0"/>
          <p:nvPr/>
        </p:nvPicPr>
        <p:blipFill rotWithShape="1">
          <a:blip r:embed="rId3">
            <a:alphaModFix/>
          </a:blip>
          <a:srcRect b="0" l="0" r="0" t="0"/>
          <a:stretch/>
        </p:blipFill>
        <p:spPr>
          <a:xfrm>
            <a:off x="5331696" y="85625"/>
            <a:ext cx="1557728" cy="1557752"/>
          </a:xfrm>
          <a:prstGeom prst="rect">
            <a:avLst/>
          </a:prstGeom>
          <a:noFill/>
          <a:ln>
            <a:noFill/>
          </a:ln>
        </p:spPr>
      </p:pic>
      <p:pic>
        <p:nvPicPr>
          <p:cNvPr descr="herzen.png" id="94" name="Google Shape;94;p16"/>
          <p:cNvPicPr preferRelativeResize="0"/>
          <p:nvPr/>
        </p:nvPicPr>
        <p:blipFill rotWithShape="1">
          <a:blip r:embed="rId4">
            <a:alphaModFix/>
          </a:blip>
          <a:srcRect b="0" l="0" r="0" t="0"/>
          <a:stretch/>
        </p:blipFill>
        <p:spPr>
          <a:xfrm>
            <a:off x="460699" y="579965"/>
            <a:ext cx="723288" cy="573749"/>
          </a:xfrm>
          <a:prstGeom prst="rect">
            <a:avLst/>
          </a:prstGeom>
          <a:noFill/>
          <a:ln>
            <a:noFill/>
          </a:ln>
        </p:spPr>
      </p:pic>
      <p:sp>
        <p:nvSpPr>
          <p:cNvPr id="95" name="Google Shape;95;p16"/>
          <p:cNvSpPr txBox="1"/>
          <p:nvPr/>
        </p:nvSpPr>
        <p:spPr>
          <a:xfrm>
            <a:off x="880825" y="2046250"/>
            <a:ext cx="2994900" cy="68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Seite 2		Vorwort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Seite 3		Inhalt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Seite 4		Steckbriefe</a:t>
            </a:r>
            <a:endParaRPr/>
          </a:p>
        </p:txBody>
      </p:sp>
      <p:sp>
        <p:nvSpPr>
          <p:cNvPr id="96" name="Google Shape;96;p16"/>
          <p:cNvSpPr/>
          <p:nvPr/>
        </p:nvSpPr>
        <p:spPr>
          <a:xfrm>
            <a:off x="2445150" y="9704250"/>
            <a:ext cx="2669700" cy="5739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Impact"/>
              <a:buNone/>
            </a:pPr>
            <a:r>
              <a:rPr b="0" i="0" lang="de" sz="2400" u="none" cap="none" strike="noStrike">
                <a:solidFill>
                  <a:schemeClr val="lt1"/>
                </a:solidFill>
                <a:latin typeface="Impact"/>
                <a:ea typeface="Impact"/>
                <a:cs typeface="Impact"/>
                <a:sym typeface="Impact"/>
              </a:rPr>
              <a:t>EXTRA - </a:t>
            </a:r>
            <a:r>
              <a:rPr b="0" i="0" lang="de" sz="2400" u="none" cap="none" strike="noStrike">
                <a:solidFill>
                  <a:srgbClr val="000000"/>
                </a:solidFill>
                <a:latin typeface="Impact"/>
                <a:ea typeface="Impact"/>
                <a:cs typeface="Impact"/>
                <a:sym typeface="Impact"/>
              </a:rPr>
              <a:t>3</a:t>
            </a:r>
            <a:r>
              <a:rPr b="0" i="0" lang="de" sz="2400" u="none" cap="none" strike="noStrike">
                <a:solidFill>
                  <a:schemeClr val="lt1"/>
                </a:solidFill>
                <a:latin typeface="Impact"/>
                <a:ea typeface="Impact"/>
                <a:cs typeface="Impact"/>
                <a:sym typeface="Impact"/>
              </a:rPr>
              <a:t> - BLATT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p:nvPr/>
        </p:nvSpPr>
        <p:spPr>
          <a:xfrm>
            <a:off x="0" y="530750"/>
            <a:ext cx="7560000" cy="6675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dummybild.png" id="102" name="Google Shape;102;p17"/>
          <p:cNvPicPr preferRelativeResize="0"/>
          <p:nvPr/>
        </p:nvPicPr>
        <p:blipFill rotWithShape="1">
          <a:blip r:embed="rId3">
            <a:alphaModFix/>
          </a:blip>
          <a:srcRect b="12991" l="0" r="0" t="12983"/>
          <a:stretch/>
        </p:blipFill>
        <p:spPr>
          <a:xfrm>
            <a:off x="3780000" y="1913200"/>
            <a:ext cx="3328798" cy="2464199"/>
          </a:xfrm>
          <a:prstGeom prst="rect">
            <a:avLst/>
          </a:prstGeom>
          <a:noFill/>
          <a:ln>
            <a:noFill/>
          </a:ln>
        </p:spPr>
      </p:pic>
      <p:pic>
        <p:nvPicPr>
          <p:cNvPr descr="dummybild.png" id="103" name="Google Shape;103;p17"/>
          <p:cNvPicPr preferRelativeResize="0"/>
          <p:nvPr/>
        </p:nvPicPr>
        <p:blipFill rotWithShape="1">
          <a:blip r:embed="rId3">
            <a:alphaModFix/>
          </a:blip>
          <a:srcRect b="12991" l="0" r="0" t="12983"/>
          <a:stretch/>
        </p:blipFill>
        <p:spPr>
          <a:xfrm>
            <a:off x="3780000" y="6016650"/>
            <a:ext cx="3328798" cy="2464199"/>
          </a:xfrm>
          <a:prstGeom prst="rect">
            <a:avLst/>
          </a:prstGeom>
          <a:noFill/>
          <a:ln>
            <a:noFill/>
          </a:ln>
        </p:spPr>
      </p:pic>
      <p:sp>
        <p:nvSpPr>
          <p:cNvPr id="104" name="Google Shape;104;p17"/>
          <p:cNvSpPr txBox="1"/>
          <p:nvPr/>
        </p:nvSpPr>
        <p:spPr>
          <a:xfrm>
            <a:off x="1097850" y="624500"/>
            <a:ext cx="5364300" cy="48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Arial"/>
              <a:buNone/>
            </a:pPr>
            <a:r>
              <a:rPr b="1" i="0" lang="de" sz="1800" u="none" cap="none" strike="noStrike">
                <a:solidFill>
                  <a:srgbClr val="FFFFFF"/>
                </a:solidFill>
                <a:latin typeface="Arial"/>
                <a:ea typeface="Arial"/>
                <a:cs typeface="Arial"/>
                <a:sym typeface="Arial"/>
              </a:rPr>
              <a:t>Steckbriefe</a:t>
            </a:r>
            <a:endParaRPr/>
          </a:p>
        </p:txBody>
      </p:sp>
      <p:pic>
        <p:nvPicPr>
          <p:cNvPr descr="ringe.png" id="105" name="Google Shape;105;p17"/>
          <p:cNvPicPr preferRelativeResize="0"/>
          <p:nvPr/>
        </p:nvPicPr>
        <p:blipFill rotWithShape="1">
          <a:blip r:embed="rId4">
            <a:alphaModFix/>
          </a:blip>
          <a:srcRect b="0" l="0" r="0" t="0"/>
          <a:stretch/>
        </p:blipFill>
        <p:spPr>
          <a:xfrm>
            <a:off x="5331696" y="85625"/>
            <a:ext cx="1557728" cy="1557752"/>
          </a:xfrm>
          <a:prstGeom prst="rect">
            <a:avLst/>
          </a:prstGeom>
          <a:noFill/>
          <a:ln>
            <a:noFill/>
          </a:ln>
        </p:spPr>
      </p:pic>
      <p:pic>
        <p:nvPicPr>
          <p:cNvPr descr="herzen.png" id="106" name="Google Shape;106;p17"/>
          <p:cNvPicPr preferRelativeResize="0"/>
          <p:nvPr/>
        </p:nvPicPr>
        <p:blipFill rotWithShape="1">
          <a:blip r:embed="rId5">
            <a:alphaModFix/>
          </a:blip>
          <a:srcRect b="0" l="0" r="0" t="0"/>
          <a:stretch/>
        </p:blipFill>
        <p:spPr>
          <a:xfrm>
            <a:off x="460699" y="579965"/>
            <a:ext cx="723288" cy="573749"/>
          </a:xfrm>
          <a:prstGeom prst="rect">
            <a:avLst/>
          </a:prstGeom>
          <a:noFill/>
          <a:ln>
            <a:noFill/>
          </a:ln>
        </p:spPr>
      </p:pic>
      <p:sp>
        <p:nvSpPr>
          <p:cNvPr id="107" name="Google Shape;107;p17"/>
          <p:cNvSpPr txBox="1"/>
          <p:nvPr/>
        </p:nvSpPr>
        <p:spPr>
          <a:xfrm>
            <a:off x="460700" y="1913200"/>
            <a:ext cx="2987700" cy="4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 sz="2400" u="none" cap="none" strike="noStrike">
                <a:solidFill>
                  <a:srgbClr val="000000"/>
                </a:solidFill>
                <a:latin typeface="Arial"/>
                <a:ea typeface="Arial"/>
                <a:cs typeface="Arial"/>
                <a:sym typeface="Arial"/>
              </a:rPr>
              <a:t>Die Braut</a:t>
            </a:r>
            <a:endParaRPr/>
          </a:p>
        </p:txBody>
      </p:sp>
      <p:sp>
        <p:nvSpPr>
          <p:cNvPr id="108" name="Google Shape;108;p17"/>
          <p:cNvSpPr txBox="1"/>
          <p:nvPr/>
        </p:nvSpPr>
        <p:spPr>
          <a:xfrm>
            <a:off x="460700" y="5536650"/>
            <a:ext cx="3038700" cy="4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de" sz="2400" u="none" cap="none" strike="noStrike">
                <a:solidFill>
                  <a:srgbClr val="000000"/>
                </a:solidFill>
                <a:latin typeface="Arial"/>
                <a:ea typeface="Arial"/>
                <a:cs typeface="Arial"/>
                <a:sym typeface="Arial"/>
              </a:rPr>
              <a:t>Der Bräutigam</a:t>
            </a:r>
            <a:endParaRPr/>
          </a:p>
        </p:txBody>
      </p:sp>
      <p:cxnSp>
        <p:nvCxnSpPr>
          <p:cNvPr id="109" name="Google Shape;109;p17"/>
          <p:cNvCxnSpPr/>
          <p:nvPr/>
        </p:nvCxnSpPr>
        <p:spPr>
          <a:xfrm>
            <a:off x="0" y="5339250"/>
            <a:ext cx="7588800" cy="0"/>
          </a:xfrm>
          <a:prstGeom prst="straightConnector1">
            <a:avLst/>
          </a:prstGeom>
          <a:noFill/>
          <a:ln cap="flat" cmpd="sng" w="38100">
            <a:solidFill>
              <a:srgbClr val="38761D"/>
            </a:solidFill>
            <a:prstDash val="solid"/>
            <a:round/>
            <a:headEnd len="sm" w="sm" type="none"/>
            <a:tailEnd len="sm" w="sm" type="none"/>
          </a:ln>
        </p:spPr>
      </p:cxnSp>
      <p:sp>
        <p:nvSpPr>
          <p:cNvPr id="110" name="Google Shape;110;p17"/>
          <p:cNvSpPr/>
          <p:nvPr/>
        </p:nvSpPr>
        <p:spPr>
          <a:xfrm>
            <a:off x="2445150" y="9704250"/>
            <a:ext cx="2669700" cy="573900"/>
          </a:xfrm>
          <a:prstGeom prst="rect">
            <a:avLst/>
          </a:prstGeom>
          <a:solidFill>
            <a:srgbClr val="3876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Impact"/>
              <a:buNone/>
            </a:pPr>
            <a:r>
              <a:rPr b="0" i="0" lang="de" sz="2400" u="none" cap="none" strike="noStrike">
                <a:solidFill>
                  <a:schemeClr val="lt1"/>
                </a:solidFill>
                <a:latin typeface="Impact"/>
                <a:ea typeface="Impact"/>
                <a:cs typeface="Impact"/>
                <a:sym typeface="Impact"/>
              </a:rPr>
              <a:t>EXTRA - </a:t>
            </a:r>
            <a:r>
              <a:rPr b="0" i="0" lang="de" sz="2400" u="none" cap="none" strike="noStrike">
                <a:solidFill>
                  <a:srgbClr val="000000"/>
                </a:solidFill>
                <a:latin typeface="Impact"/>
                <a:ea typeface="Impact"/>
                <a:cs typeface="Impact"/>
                <a:sym typeface="Impact"/>
              </a:rPr>
              <a:t>4</a:t>
            </a:r>
            <a:r>
              <a:rPr b="0" i="0" lang="de" sz="2400" u="none" cap="none" strike="noStrike">
                <a:solidFill>
                  <a:schemeClr val="lt1"/>
                </a:solidFill>
                <a:latin typeface="Impact"/>
                <a:ea typeface="Impact"/>
                <a:cs typeface="Impact"/>
                <a:sym typeface="Impact"/>
              </a:rPr>
              <a:t> - BLATT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