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440000" cx="7560000"/>
  <p:notesSz cx="6858000" cy="9144000"/>
  <p:embeddedFontLst>
    <p:embeddedFont>
      <p:font typeface="Alex Brush"/>
      <p:regular r:id="rId14"/>
    </p:embeddedFont>
    <p:embeddedFont>
      <p:font typeface="Lobster"/>
      <p:regular r:id="rId15"/>
    </p:embeddedFont>
    <p:embeddedFont>
      <p:font typeface="EB Garamond"/>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Lobster-regular.fntdata"/><Relationship Id="rId14" Type="http://schemas.openxmlformats.org/officeDocument/2006/relationships/font" Target="fonts/AlexBrush-regular.fntdata"/><Relationship Id="rId17" Type="http://schemas.openxmlformats.org/officeDocument/2006/relationships/font" Target="fonts/EBGaramond-bold.fntdata"/><Relationship Id="rId16" Type="http://schemas.openxmlformats.org/officeDocument/2006/relationships/font" Target="fonts/EBGaramond-regular.fntdata"/><Relationship Id="rId5" Type="http://schemas.openxmlformats.org/officeDocument/2006/relationships/notesMaster" Target="notesMasters/notesMaster1.xml"/><Relationship Id="rId19" Type="http://schemas.openxmlformats.org/officeDocument/2006/relationships/font" Target="fonts/EBGaramond-boldItalic.fntdata"/><Relationship Id="rId6" Type="http://schemas.openxmlformats.org/officeDocument/2006/relationships/slide" Target="slides/slide1.xml"/><Relationship Id="rId18" Type="http://schemas.openxmlformats.org/officeDocument/2006/relationships/font" Target="fonts/EBGaramon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lvl1pPr>
            <a:lvl2pPr indent="-228600" lvl="1" marL="914400" marR="0" rtl="0" algn="l">
              <a:spcBef>
                <a:spcPts val="0"/>
              </a:spcBef>
              <a:spcAft>
                <a:spcPts val="0"/>
              </a:spcAft>
              <a:buSzPts val="1400"/>
              <a:buNone/>
              <a:defRPr b="0" i="0" sz="1100" u="none" cap="none" strike="noStrike"/>
            </a:lvl2pPr>
            <a:lvl3pPr indent="-228600" lvl="2" marL="1371600" marR="0" rtl="0" algn="l">
              <a:spcBef>
                <a:spcPts val="0"/>
              </a:spcBef>
              <a:spcAft>
                <a:spcPts val="0"/>
              </a:spcAft>
              <a:buSzPts val="1400"/>
              <a:buNone/>
              <a:defRPr b="0" i="0" sz="1100" u="none" cap="none" strike="noStrike"/>
            </a:lvl3pPr>
            <a:lvl4pPr indent="-228600" lvl="3" marL="1828800" marR="0" rtl="0" algn="l">
              <a:spcBef>
                <a:spcPts val="0"/>
              </a:spcBef>
              <a:spcAft>
                <a:spcPts val="0"/>
              </a:spcAft>
              <a:buSzPts val="1400"/>
              <a:buNone/>
              <a:defRPr b="0" i="0" sz="1100" u="none" cap="none" strike="noStrike"/>
            </a:lvl4pPr>
            <a:lvl5pPr indent="-228600" lvl="4" marL="2286000" marR="0" rtl="0" algn="l">
              <a:spcBef>
                <a:spcPts val="0"/>
              </a:spcBef>
              <a:spcAft>
                <a:spcPts val="0"/>
              </a:spcAft>
              <a:buSzPts val="1400"/>
              <a:buNone/>
              <a:defRPr b="0" i="0" sz="1100" u="none" cap="none" strike="noStrike"/>
            </a:lvl5pPr>
            <a:lvl6pPr indent="-228600" lvl="5" marL="2743200" marR="0" rtl="0" algn="l">
              <a:spcBef>
                <a:spcPts val="0"/>
              </a:spcBef>
              <a:spcAft>
                <a:spcPts val="0"/>
              </a:spcAft>
              <a:buSzPts val="1400"/>
              <a:buNone/>
              <a:defRPr b="0" i="0" sz="1100" u="none" cap="none" strike="noStrike"/>
            </a:lvl6pPr>
            <a:lvl7pPr indent="-228600" lvl="6" marL="3200400" marR="0" rtl="0" algn="l">
              <a:spcBef>
                <a:spcPts val="0"/>
              </a:spcBef>
              <a:spcAft>
                <a:spcPts val="0"/>
              </a:spcAft>
              <a:buSzPts val="1400"/>
              <a:buNone/>
              <a:defRPr b="0" i="0" sz="1100" u="none" cap="none" strike="noStrike"/>
            </a:lvl7pPr>
            <a:lvl8pPr indent="-228600" lvl="7" marL="3657600" marR="0" rtl="0" algn="l">
              <a:spcBef>
                <a:spcPts val="0"/>
              </a:spcBef>
              <a:spcAft>
                <a:spcPts val="0"/>
              </a:spcAft>
              <a:buSzPts val="1400"/>
              <a:buNone/>
              <a:defRPr b="0" i="0" sz="1100" u="none" cap="none" strike="noStrike"/>
            </a:lvl8pPr>
            <a:lvl9pPr indent="-228600" lvl="8" marL="4114800" marR="0" rtl="0" algn="l">
              <a:spcBef>
                <a:spcPts val="0"/>
              </a:spcBef>
              <a:spcAft>
                <a:spcPts val="0"/>
              </a:spcAft>
              <a:buSzPts val="1400"/>
              <a:buNone/>
              <a:defRPr b="0" i="0" sz="11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ee219a01b_0_35:notes"/>
          <p:cNvSpPr/>
          <p:nvPr>
            <p:ph idx="2" type="sldImg"/>
          </p:nvPr>
        </p:nvSpPr>
        <p:spPr>
          <a:xfrm>
            <a:off x="2187787"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4ee219a01b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074a3f537_0_9: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5074a3f53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074a3f537_0_23: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5074a3f537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074a3f537_0_35: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5074a3f537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074a3f537_0_7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5074a3f537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074a3f537_0_101: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5074a3f537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1" y="1511298"/>
            <a:ext cx="7044600" cy="4166100"/>
          </a:xfrm>
          <a:prstGeom prst="rect">
            <a:avLst/>
          </a:prstGeom>
          <a:noFill/>
          <a:ln>
            <a:noFill/>
          </a:ln>
        </p:spPr>
        <p:txBody>
          <a:bodyPr anchorCtr="0" anchor="b" bIns="112775" lIns="112775" spcFirstLastPara="1" rIns="112775" wrap="square" tIns="112775"/>
          <a:lstStyle>
            <a:lvl1pPr lvl="0" algn="ctr">
              <a:lnSpc>
                <a:spcPct val="100000"/>
              </a:lnSpc>
              <a:spcBef>
                <a:spcPts val="0"/>
              </a:spcBef>
              <a:spcAft>
                <a:spcPts val="0"/>
              </a:spcAft>
              <a:buSzPts val="6400"/>
              <a:buFont typeface="Arial"/>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257704" y="5752554"/>
            <a:ext cx="7044600" cy="1608900"/>
          </a:xfrm>
          <a:prstGeom prst="rect">
            <a:avLst/>
          </a:prstGeom>
          <a:noFill/>
          <a:ln>
            <a:noFill/>
          </a:ln>
        </p:spPr>
        <p:txBody>
          <a:bodyPr anchorCtr="0" anchor="t" bIns="112775" lIns="112775" spcFirstLastPara="1" rIns="112775" wrap="square" tIns="112775"/>
          <a:lstStyle>
            <a:lvl1pPr lvl="0" algn="ctr">
              <a:lnSpc>
                <a:spcPct val="100000"/>
              </a:lnSpc>
              <a:spcBef>
                <a:spcPts val="0"/>
              </a:spcBef>
              <a:spcAft>
                <a:spcPts val="0"/>
              </a:spcAft>
              <a:buSzPts val="3500"/>
              <a:buFont typeface="Arial"/>
              <a:buNone/>
              <a:defRPr sz="3500"/>
            </a:lvl1pPr>
            <a:lvl2pPr lvl="1" algn="ctr">
              <a:lnSpc>
                <a:spcPct val="100000"/>
              </a:lnSpc>
              <a:spcBef>
                <a:spcPts val="0"/>
              </a:spcBef>
              <a:spcAft>
                <a:spcPts val="0"/>
              </a:spcAft>
              <a:buSzPts val="3500"/>
              <a:buFont typeface="Arial"/>
              <a:buNone/>
              <a:defRPr sz="3500"/>
            </a:lvl2pPr>
            <a:lvl3pPr lvl="2" algn="ctr">
              <a:lnSpc>
                <a:spcPct val="100000"/>
              </a:lnSpc>
              <a:spcBef>
                <a:spcPts val="0"/>
              </a:spcBef>
              <a:spcAft>
                <a:spcPts val="0"/>
              </a:spcAft>
              <a:buSzPts val="3500"/>
              <a:buFont typeface="Arial"/>
              <a:buNone/>
              <a:defRPr sz="3500"/>
            </a:lvl3pPr>
            <a:lvl4pPr lvl="3" algn="ctr">
              <a:lnSpc>
                <a:spcPct val="100000"/>
              </a:lnSpc>
              <a:spcBef>
                <a:spcPts val="0"/>
              </a:spcBef>
              <a:spcAft>
                <a:spcPts val="0"/>
              </a:spcAft>
              <a:buSzPts val="3500"/>
              <a:buFont typeface="Arial"/>
              <a:buNone/>
              <a:defRPr sz="3500"/>
            </a:lvl4pPr>
            <a:lvl5pPr lvl="4" algn="ctr">
              <a:lnSpc>
                <a:spcPct val="100000"/>
              </a:lnSpc>
              <a:spcBef>
                <a:spcPts val="0"/>
              </a:spcBef>
              <a:spcAft>
                <a:spcPts val="0"/>
              </a:spcAft>
              <a:buSzPts val="3500"/>
              <a:buFont typeface="Arial"/>
              <a:buNone/>
              <a:defRPr sz="3500"/>
            </a:lvl5pPr>
            <a:lvl6pPr lvl="5" algn="ctr">
              <a:lnSpc>
                <a:spcPct val="100000"/>
              </a:lnSpc>
              <a:spcBef>
                <a:spcPts val="0"/>
              </a:spcBef>
              <a:spcAft>
                <a:spcPts val="0"/>
              </a:spcAft>
              <a:buSzPts val="3500"/>
              <a:buFont typeface="Arial"/>
              <a:buNone/>
              <a:defRPr sz="3500"/>
            </a:lvl6pPr>
            <a:lvl7pPr lvl="6" algn="ctr">
              <a:lnSpc>
                <a:spcPct val="100000"/>
              </a:lnSpc>
              <a:spcBef>
                <a:spcPts val="0"/>
              </a:spcBef>
              <a:spcAft>
                <a:spcPts val="0"/>
              </a:spcAft>
              <a:buSzPts val="3500"/>
              <a:buFont typeface="Arial"/>
              <a:buNone/>
              <a:defRPr sz="3500"/>
            </a:lvl7pPr>
            <a:lvl8pPr lvl="7" algn="ctr">
              <a:lnSpc>
                <a:spcPct val="100000"/>
              </a:lnSpc>
              <a:spcBef>
                <a:spcPts val="0"/>
              </a:spcBef>
              <a:spcAft>
                <a:spcPts val="0"/>
              </a:spcAft>
              <a:buSzPts val="3500"/>
              <a:buFont typeface="Arial"/>
              <a:buNone/>
              <a:defRPr sz="3500"/>
            </a:lvl8pPr>
            <a:lvl9pPr lvl="8" algn="ctr">
              <a:lnSpc>
                <a:spcPct val="100000"/>
              </a:lnSpc>
              <a:spcBef>
                <a:spcPts val="0"/>
              </a:spcBef>
              <a:spcAft>
                <a:spcPts val="0"/>
              </a:spcAft>
              <a:buSzPts val="3500"/>
              <a:buFont typeface="Arial"/>
              <a:buNone/>
              <a:defRPr sz="3500"/>
            </a:lvl9pPr>
          </a:lstStyle>
          <a:p/>
        </p:txBody>
      </p:sp>
      <p:sp>
        <p:nvSpPr>
          <p:cNvPr id="12" name="Google Shape;12;p2"/>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44" name="Shape 44"/>
        <p:cNvGrpSpPr/>
        <p:nvPr/>
      </p:nvGrpSpPr>
      <p:grpSpPr>
        <a:xfrm>
          <a:off x="0" y="0"/>
          <a:ext cx="0" cy="0"/>
          <a:chOff x="0" y="0"/>
          <a:chExt cx="0" cy="0"/>
        </a:xfrm>
      </p:grpSpPr>
      <p:sp>
        <p:nvSpPr>
          <p:cNvPr id="45" name="Google Shape;45;p11"/>
          <p:cNvSpPr txBox="1"/>
          <p:nvPr>
            <p:ph type="title"/>
          </p:nvPr>
        </p:nvSpPr>
        <p:spPr>
          <a:xfrm>
            <a:off x="257704" y="2245153"/>
            <a:ext cx="7044600" cy="3985500"/>
          </a:xfrm>
          <a:prstGeom prst="rect">
            <a:avLst/>
          </a:prstGeom>
          <a:noFill/>
          <a:ln>
            <a:noFill/>
          </a:ln>
        </p:spPr>
        <p:txBody>
          <a:bodyPr anchorCtr="0" anchor="b" bIns="112775" lIns="112775" spcFirstLastPara="1" rIns="112775" wrap="square" tIns="112775"/>
          <a:lstStyle>
            <a:lvl1pPr lvl="0" algn="ctr">
              <a:lnSpc>
                <a:spcPct val="100000"/>
              </a:lnSpc>
              <a:spcBef>
                <a:spcPts val="0"/>
              </a:spcBef>
              <a:spcAft>
                <a:spcPts val="0"/>
              </a:spcAft>
              <a:buSzPts val="14800"/>
              <a:buFont typeface="Arial"/>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p:txBody>
      </p:sp>
      <p:sp>
        <p:nvSpPr>
          <p:cNvPr id="46" name="Google Shape;46;p11"/>
          <p:cNvSpPr txBox="1"/>
          <p:nvPr>
            <p:ph idx="1" type="body"/>
          </p:nvPr>
        </p:nvSpPr>
        <p:spPr>
          <a:xfrm>
            <a:off x="257704" y="6398216"/>
            <a:ext cx="7044600" cy="2640300"/>
          </a:xfrm>
          <a:prstGeom prst="rect">
            <a:avLst/>
          </a:prstGeom>
          <a:noFill/>
          <a:ln>
            <a:noFill/>
          </a:ln>
        </p:spPr>
        <p:txBody>
          <a:bodyPr anchorCtr="0" anchor="t" bIns="112775" lIns="112775" spcFirstLastPara="1" rIns="112775" wrap="square" tIns="112775"/>
          <a:lstStyle>
            <a:lvl1pPr indent="-228600" lvl="0" marL="457200" algn="ctr">
              <a:lnSpc>
                <a:spcPct val="115000"/>
              </a:lnSpc>
              <a:spcBef>
                <a:spcPts val="0"/>
              </a:spcBef>
              <a:spcAft>
                <a:spcPts val="0"/>
              </a:spcAft>
              <a:buSzPts val="2200"/>
              <a:buFont typeface="Arial"/>
              <a:buNone/>
              <a:defRPr/>
            </a:lvl1pPr>
            <a:lvl2pPr indent="-228600" lvl="1" marL="914400" algn="ctr">
              <a:lnSpc>
                <a:spcPct val="115000"/>
              </a:lnSpc>
              <a:spcBef>
                <a:spcPts val="2000"/>
              </a:spcBef>
              <a:spcAft>
                <a:spcPts val="0"/>
              </a:spcAft>
              <a:buSzPts val="1700"/>
              <a:buFont typeface="Arial"/>
              <a:buNone/>
              <a:defRPr/>
            </a:lvl2pPr>
            <a:lvl3pPr indent="-228600" lvl="2" marL="1371600" algn="ctr">
              <a:lnSpc>
                <a:spcPct val="115000"/>
              </a:lnSpc>
              <a:spcBef>
                <a:spcPts val="2000"/>
              </a:spcBef>
              <a:spcAft>
                <a:spcPts val="0"/>
              </a:spcAft>
              <a:buSzPts val="1700"/>
              <a:buFont typeface="Arial"/>
              <a:buNone/>
              <a:defRPr/>
            </a:lvl3pPr>
            <a:lvl4pPr indent="-228600" lvl="3" marL="1828800" algn="ctr">
              <a:lnSpc>
                <a:spcPct val="115000"/>
              </a:lnSpc>
              <a:spcBef>
                <a:spcPts val="2000"/>
              </a:spcBef>
              <a:spcAft>
                <a:spcPts val="0"/>
              </a:spcAft>
              <a:buSzPts val="1700"/>
              <a:buFont typeface="Arial"/>
              <a:buNone/>
              <a:defRPr/>
            </a:lvl4pPr>
            <a:lvl5pPr indent="-228600" lvl="4" marL="2286000" algn="ctr">
              <a:lnSpc>
                <a:spcPct val="115000"/>
              </a:lnSpc>
              <a:spcBef>
                <a:spcPts val="2000"/>
              </a:spcBef>
              <a:spcAft>
                <a:spcPts val="0"/>
              </a:spcAft>
              <a:buSzPts val="1700"/>
              <a:buFont typeface="Arial"/>
              <a:buNone/>
              <a:defRPr/>
            </a:lvl5pPr>
            <a:lvl6pPr indent="-228600" lvl="5" marL="2743200" algn="ctr">
              <a:lnSpc>
                <a:spcPct val="115000"/>
              </a:lnSpc>
              <a:spcBef>
                <a:spcPts val="2000"/>
              </a:spcBef>
              <a:spcAft>
                <a:spcPts val="0"/>
              </a:spcAft>
              <a:buSzPts val="1700"/>
              <a:buFont typeface="Arial"/>
              <a:buNone/>
              <a:defRPr/>
            </a:lvl6pPr>
            <a:lvl7pPr indent="-228600" lvl="6" marL="3200400" algn="ctr">
              <a:lnSpc>
                <a:spcPct val="115000"/>
              </a:lnSpc>
              <a:spcBef>
                <a:spcPts val="2000"/>
              </a:spcBef>
              <a:spcAft>
                <a:spcPts val="0"/>
              </a:spcAft>
              <a:buSzPts val="1700"/>
              <a:buFont typeface="Arial"/>
              <a:buNone/>
              <a:defRPr/>
            </a:lvl7pPr>
            <a:lvl8pPr indent="-228600" lvl="7" marL="3657600" algn="ctr">
              <a:lnSpc>
                <a:spcPct val="115000"/>
              </a:lnSpc>
              <a:spcBef>
                <a:spcPts val="2000"/>
              </a:spcBef>
              <a:spcAft>
                <a:spcPts val="0"/>
              </a:spcAft>
              <a:buSzPts val="1700"/>
              <a:buFont typeface="Arial"/>
              <a:buNone/>
              <a:defRPr/>
            </a:lvl8pPr>
            <a:lvl9pPr indent="-228600" lvl="8" marL="4114800" algn="ctr">
              <a:lnSpc>
                <a:spcPct val="115000"/>
              </a:lnSpc>
              <a:spcBef>
                <a:spcPts val="2000"/>
              </a:spcBef>
              <a:spcAft>
                <a:spcPts val="2000"/>
              </a:spcAft>
              <a:buSzPts val="1700"/>
              <a:buFont typeface="Arial"/>
              <a:buNone/>
              <a:defRPr/>
            </a:lvl9pPr>
          </a:lstStyle>
          <a:p/>
        </p:txBody>
      </p:sp>
      <p:sp>
        <p:nvSpPr>
          <p:cNvPr id="47" name="Google Shape;47;p11"/>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7711" y="1511297"/>
            <a:ext cx="7044600" cy="41664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5200"/>
              <a:buFont typeface="Arial"/>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57704" y="5752554"/>
            <a:ext cx="7044600" cy="16089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800"/>
              <a:buFont typeface="Arial"/>
              <a:buNone/>
              <a:defRPr sz="2800"/>
            </a:lvl1pPr>
            <a:lvl2pPr lvl="1" rtl="0" algn="ctr">
              <a:lnSpc>
                <a:spcPct val="100000"/>
              </a:lnSpc>
              <a:spcBef>
                <a:spcPts val="0"/>
              </a:spcBef>
              <a:spcAft>
                <a:spcPts val="0"/>
              </a:spcAft>
              <a:buSzPts val="2800"/>
              <a:buFont typeface="Arial"/>
              <a:buNone/>
              <a:defRPr sz="2800"/>
            </a:lvl2pPr>
            <a:lvl3pPr lvl="2" rtl="0" algn="ctr">
              <a:lnSpc>
                <a:spcPct val="100000"/>
              </a:lnSpc>
              <a:spcBef>
                <a:spcPts val="0"/>
              </a:spcBef>
              <a:spcAft>
                <a:spcPts val="0"/>
              </a:spcAft>
              <a:buSzPts val="2800"/>
              <a:buFont typeface="Arial"/>
              <a:buNone/>
              <a:defRPr sz="2800"/>
            </a:lvl3pPr>
            <a:lvl4pPr lvl="3" rtl="0" algn="ctr">
              <a:lnSpc>
                <a:spcPct val="100000"/>
              </a:lnSpc>
              <a:spcBef>
                <a:spcPts val="0"/>
              </a:spcBef>
              <a:spcAft>
                <a:spcPts val="0"/>
              </a:spcAft>
              <a:buSzPts val="2800"/>
              <a:buFont typeface="Arial"/>
              <a:buNone/>
              <a:defRPr sz="2800"/>
            </a:lvl4pPr>
            <a:lvl5pPr lvl="4" rtl="0" algn="ctr">
              <a:lnSpc>
                <a:spcPct val="100000"/>
              </a:lnSpc>
              <a:spcBef>
                <a:spcPts val="0"/>
              </a:spcBef>
              <a:spcAft>
                <a:spcPts val="0"/>
              </a:spcAft>
              <a:buSzPts val="2800"/>
              <a:buFont typeface="Arial"/>
              <a:buNone/>
              <a:defRPr sz="2800"/>
            </a:lvl5pPr>
            <a:lvl6pPr lvl="5" rtl="0" algn="ctr">
              <a:lnSpc>
                <a:spcPct val="100000"/>
              </a:lnSpc>
              <a:spcBef>
                <a:spcPts val="0"/>
              </a:spcBef>
              <a:spcAft>
                <a:spcPts val="0"/>
              </a:spcAft>
              <a:buSzPts val="2800"/>
              <a:buFont typeface="Arial"/>
              <a:buNone/>
              <a:defRPr sz="2800"/>
            </a:lvl6pPr>
            <a:lvl7pPr lvl="6" rtl="0" algn="ctr">
              <a:lnSpc>
                <a:spcPct val="100000"/>
              </a:lnSpc>
              <a:spcBef>
                <a:spcPts val="0"/>
              </a:spcBef>
              <a:spcAft>
                <a:spcPts val="0"/>
              </a:spcAft>
              <a:buSzPts val="2800"/>
              <a:buFont typeface="Arial"/>
              <a:buNone/>
              <a:defRPr sz="2800"/>
            </a:lvl7pPr>
            <a:lvl8pPr lvl="7" rtl="0" algn="ctr">
              <a:lnSpc>
                <a:spcPct val="100000"/>
              </a:lnSpc>
              <a:spcBef>
                <a:spcPts val="0"/>
              </a:spcBef>
              <a:spcAft>
                <a:spcPts val="0"/>
              </a:spcAft>
              <a:buSzPts val="2800"/>
              <a:buFont typeface="Arial"/>
              <a:buNone/>
              <a:defRPr sz="2800"/>
            </a:lvl8pPr>
            <a:lvl9pPr lvl="8" rtl="0" algn="ctr">
              <a:lnSpc>
                <a:spcPct val="100000"/>
              </a:lnSpc>
              <a:spcBef>
                <a:spcPts val="0"/>
              </a:spcBef>
              <a:spcAft>
                <a:spcPts val="0"/>
              </a:spcAft>
              <a:buSzPts val="2800"/>
              <a:buFont typeface="Arial"/>
              <a:buNone/>
              <a:defRPr sz="2800"/>
            </a:lvl9pPr>
          </a:lstStyle>
          <a:p/>
        </p:txBody>
      </p:sp>
      <p:sp>
        <p:nvSpPr>
          <p:cNvPr id="57" name="Google Shape;57;p14"/>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57704" y="4365679"/>
            <a:ext cx="7044600" cy="17088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3600"/>
              <a:buFont typeface="Arial"/>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57704" y="903288"/>
            <a:ext cx="7044600" cy="11622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57704" y="2339232"/>
            <a:ext cx="7044600" cy="69345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64" name="Google Shape;64;p16"/>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7704" y="903288"/>
            <a:ext cx="7044600" cy="11622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57704" y="2339232"/>
            <a:ext cx="3306900" cy="69345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8" name="Google Shape;68;p17"/>
          <p:cNvSpPr txBox="1"/>
          <p:nvPr>
            <p:ph idx="2" type="body"/>
          </p:nvPr>
        </p:nvSpPr>
        <p:spPr>
          <a:xfrm>
            <a:off x="3995291" y="2339232"/>
            <a:ext cx="3306900" cy="69345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9" name="Google Shape;69;p17"/>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7704" y="903288"/>
            <a:ext cx="7044600" cy="11622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73" name="Shape 73"/>
        <p:cNvGrpSpPr/>
        <p:nvPr/>
      </p:nvGrpSpPr>
      <p:grpSpPr>
        <a:xfrm>
          <a:off x="0" y="0"/>
          <a:ext cx="0" cy="0"/>
          <a:chOff x="0" y="0"/>
          <a:chExt cx="0" cy="0"/>
        </a:xfrm>
      </p:grpSpPr>
      <p:sp>
        <p:nvSpPr>
          <p:cNvPr id="74" name="Google Shape;74;p19"/>
          <p:cNvSpPr txBox="1"/>
          <p:nvPr>
            <p:ph type="title"/>
          </p:nvPr>
        </p:nvSpPr>
        <p:spPr>
          <a:xfrm>
            <a:off x="257704" y="1127727"/>
            <a:ext cx="2321700" cy="15339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Font typeface="Aria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57704" y="2820535"/>
            <a:ext cx="2321700" cy="64533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200"/>
              <a:buFont typeface="Arial"/>
              <a:buNone/>
              <a:defRPr sz="12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76" name="Google Shape;76;p19"/>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77" name="Shape 77"/>
        <p:cNvGrpSpPr/>
        <p:nvPr/>
      </p:nvGrpSpPr>
      <p:grpSpPr>
        <a:xfrm>
          <a:off x="0" y="0"/>
          <a:ext cx="0" cy="0"/>
          <a:chOff x="0" y="0"/>
          <a:chExt cx="0" cy="0"/>
        </a:xfrm>
      </p:grpSpPr>
      <p:sp>
        <p:nvSpPr>
          <p:cNvPr id="78" name="Google Shape;78;p20"/>
          <p:cNvSpPr txBox="1"/>
          <p:nvPr>
            <p:ph type="title"/>
          </p:nvPr>
        </p:nvSpPr>
        <p:spPr>
          <a:xfrm>
            <a:off x="405324" y="913689"/>
            <a:ext cx="5264700" cy="83034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Font typeface="Arial"/>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80" name="Shape 80"/>
        <p:cNvGrpSpPr/>
        <p:nvPr/>
      </p:nvGrpSpPr>
      <p:grpSpPr>
        <a:xfrm>
          <a:off x="0" y="0"/>
          <a:ext cx="0" cy="0"/>
          <a:chOff x="0" y="0"/>
          <a:chExt cx="0" cy="0"/>
        </a:xfrm>
      </p:grpSpPr>
      <p:sp>
        <p:nvSpPr>
          <p:cNvPr id="81" name="Google Shape;81;p21"/>
          <p:cNvSpPr/>
          <p:nvPr/>
        </p:nvSpPr>
        <p:spPr>
          <a:xfrm>
            <a:off x="3780000" y="-253"/>
            <a:ext cx="3780000" cy="10440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19507" y="2503032"/>
            <a:ext cx="3344400" cy="30087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4200"/>
              <a:buFont typeface="Arial"/>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19507" y="5689531"/>
            <a:ext cx="3344400" cy="25068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100"/>
              <a:buFont typeface="Arial"/>
              <a:buNone/>
              <a:defRPr sz="2100"/>
            </a:lvl1pPr>
            <a:lvl2pPr lvl="1" rtl="0" algn="ctr">
              <a:lnSpc>
                <a:spcPct val="100000"/>
              </a:lnSpc>
              <a:spcBef>
                <a:spcPts val="0"/>
              </a:spcBef>
              <a:spcAft>
                <a:spcPts val="0"/>
              </a:spcAft>
              <a:buSzPts val="2100"/>
              <a:buFont typeface="Arial"/>
              <a:buNone/>
              <a:defRPr sz="2100"/>
            </a:lvl2pPr>
            <a:lvl3pPr lvl="2" rtl="0" algn="ctr">
              <a:lnSpc>
                <a:spcPct val="100000"/>
              </a:lnSpc>
              <a:spcBef>
                <a:spcPts val="0"/>
              </a:spcBef>
              <a:spcAft>
                <a:spcPts val="0"/>
              </a:spcAft>
              <a:buSzPts val="2100"/>
              <a:buFont typeface="Arial"/>
              <a:buNone/>
              <a:defRPr sz="2100"/>
            </a:lvl3pPr>
            <a:lvl4pPr lvl="3" rtl="0" algn="ctr">
              <a:lnSpc>
                <a:spcPct val="100000"/>
              </a:lnSpc>
              <a:spcBef>
                <a:spcPts val="0"/>
              </a:spcBef>
              <a:spcAft>
                <a:spcPts val="0"/>
              </a:spcAft>
              <a:buSzPts val="2100"/>
              <a:buFont typeface="Arial"/>
              <a:buNone/>
              <a:defRPr sz="2100"/>
            </a:lvl4pPr>
            <a:lvl5pPr lvl="4" rtl="0" algn="ctr">
              <a:lnSpc>
                <a:spcPct val="100000"/>
              </a:lnSpc>
              <a:spcBef>
                <a:spcPts val="0"/>
              </a:spcBef>
              <a:spcAft>
                <a:spcPts val="0"/>
              </a:spcAft>
              <a:buSzPts val="2100"/>
              <a:buFont typeface="Arial"/>
              <a:buNone/>
              <a:defRPr sz="2100"/>
            </a:lvl5pPr>
            <a:lvl6pPr lvl="5" rtl="0" algn="ctr">
              <a:lnSpc>
                <a:spcPct val="100000"/>
              </a:lnSpc>
              <a:spcBef>
                <a:spcPts val="0"/>
              </a:spcBef>
              <a:spcAft>
                <a:spcPts val="0"/>
              </a:spcAft>
              <a:buSzPts val="2100"/>
              <a:buFont typeface="Arial"/>
              <a:buNone/>
              <a:defRPr sz="2100"/>
            </a:lvl6pPr>
            <a:lvl7pPr lvl="6" rtl="0" algn="ctr">
              <a:lnSpc>
                <a:spcPct val="100000"/>
              </a:lnSpc>
              <a:spcBef>
                <a:spcPts val="0"/>
              </a:spcBef>
              <a:spcAft>
                <a:spcPts val="0"/>
              </a:spcAft>
              <a:buSzPts val="2100"/>
              <a:buFont typeface="Arial"/>
              <a:buNone/>
              <a:defRPr sz="2100"/>
            </a:lvl7pPr>
            <a:lvl8pPr lvl="7" rtl="0" algn="ctr">
              <a:lnSpc>
                <a:spcPct val="100000"/>
              </a:lnSpc>
              <a:spcBef>
                <a:spcPts val="0"/>
              </a:spcBef>
              <a:spcAft>
                <a:spcPts val="0"/>
              </a:spcAft>
              <a:buSzPts val="2100"/>
              <a:buFont typeface="Arial"/>
              <a:buNone/>
              <a:defRPr sz="2100"/>
            </a:lvl8pPr>
            <a:lvl9pPr lvl="8" rtl="0" algn="ctr">
              <a:lnSpc>
                <a:spcPct val="100000"/>
              </a:lnSpc>
              <a:spcBef>
                <a:spcPts val="0"/>
              </a:spcBef>
              <a:spcAft>
                <a:spcPts val="0"/>
              </a:spcAft>
              <a:buSzPts val="2100"/>
              <a:buFont typeface="Arial"/>
              <a:buNone/>
              <a:defRPr sz="2100"/>
            </a:lvl9pPr>
          </a:lstStyle>
          <a:p/>
        </p:txBody>
      </p:sp>
      <p:sp>
        <p:nvSpPr>
          <p:cNvPr id="84" name="Google Shape;84;p21"/>
          <p:cNvSpPr txBox="1"/>
          <p:nvPr>
            <p:ph idx="2" type="body"/>
          </p:nvPr>
        </p:nvSpPr>
        <p:spPr>
          <a:xfrm>
            <a:off x="4083838" y="1469688"/>
            <a:ext cx="3172200" cy="7500300"/>
          </a:xfrm>
          <a:prstGeom prst="rect">
            <a:avLst/>
          </a:prstGeom>
          <a:noFill/>
          <a:ln>
            <a:noFill/>
          </a:ln>
        </p:spPr>
        <p:txBody>
          <a:bodyPr anchorCtr="0" anchor="ctr"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85" name="Google Shape;85;p2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4" y="4365679"/>
            <a:ext cx="7044600" cy="1708799"/>
          </a:xfrm>
          <a:prstGeom prst="rect">
            <a:avLst/>
          </a:prstGeom>
          <a:noFill/>
          <a:ln>
            <a:noFill/>
          </a:ln>
        </p:spPr>
        <p:txBody>
          <a:bodyPr anchorCtr="0" anchor="ctr" bIns="112775" lIns="112775" spcFirstLastPara="1" rIns="112775" wrap="square" tIns="112775"/>
          <a:lstStyle>
            <a:lvl1pPr lvl="0" algn="ctr">
              <a:lnSpc>
                <a:spcPct val="100000"/>
              </a:lnSpc>
              <a:spcBef>
                <a:spcPts val="0"/>
              </a:spcBef>
              <a:spcAft>
                <a:spcPts val="0"/>
              </a:spcAft>
              <a:buSzPts val="4400"/>
              <a:buFont typeface="Arial"/>
              <a:buNone/>
              <a:defRPr sz="4400"/>
            </a:lvl1pPr>
            <a:lvl2pPr lvl="1" algn="ctr">
              <a:spcBef>
                <a:spcPts val="0"/>
              </a:spcBef>
              <a:spcAft>
                <a:spcPts val="0"/>
              </a:spcAft>
              <a:buSzPts val="4400"/>
              <a:buNone/>
              <a:defRPr sz="4400"/>
            </a:lvl2pPr>
            <a:lvl3pPr lvl="2" algn="ctr">
              <a:spcBef>
                <a:spcPts val="0"/>
              </a:spcBef>
              <a:spcAft>
                <a:spcPts val="0"/>
              </a:spcAft>
              <a:buSzPts val="4400"/>
              <a:buNone/>
              <a:defRPr sz="4400"/>
            </a:lvl3pPr>
            <a:lvl4pPr lvl="3" algn="ctr">
              <a:spcBef>
                <a:spcPts val="0"/>
              </a:spcBef>
              <a:spcAft>
                <a:spcPts val="0"/>
              </a:spcAft>
              <a:buSzPts val="4400"/>
              <a:buNone/>
              <a:defRPr sz="4400"/>
            </a:lvl4pPr>
            <a:lvl5pPr lvl="4" algn="ctr">
              <a:spcBef>
                <a:spcPts val="0"/>
              </a:spcBef>
              <a:spcAft>
                <a:spcPts val="0"/>
              </a:spcAft>
              <a:buSzPts val="4400"/>
              <a:buNone/>
              <a:defRPr sz="4400"/>
            </a:lvl5pPr>
            <a:lvl6pPr lvl="5" algn="ctr">
              <a:spcBef>
                <a:spcPts val="0"/>
              </a:spcBef>
              <a:spcAft>
                <a:spcPts val="0"/>
              </a:spcAft>
              <a:buSzPts val="4400"/>
              <a:buNone/>
              <a:defRPr sz="4400"/>
            </a:lvl6pPr>
            <a:lvl7pPr lvl="6" algn="ctr">
              <a:spcBef>
                <a:spcPts val="0"/>
              </a:spcBef>
              <a:spcAft>
                <a:spcPts val="0"/>
              </a:spcAft>
              <a:buSzPts val="4400"/>
              <a:buNone/>
              <a:defRPr sz="4400"/>
            </a:lvl7pPr>
            <a:lvl8pPr lvl="7" algn="ctr">
              <a:spcBef>
                <a:spcPts val="0"/>
              </a:spcBef>
              <a:spcAft>
                <a:spcPts val="0"/>
              </a:spcAft>
              <a:buSzPts val="4400"/>
              <a:buNone/>
              <a:defRPr sz="4400"/>
            </a:lvl8pPr>
            <a:lvl9pPr lvl="8" algn="ctr">
              <a:spcBef>
                <a:spcPts val="0"/>
              </a:spcBef>
              <a:spcAft>
                <a:spcPts val="0"/>
              </a:spcAft>
              <a:buSzPts val="4400"/>
              <a:buNone/>
              <a:defRPr sz="4400"/>
            </a:lvl9pPr>
          </a:lstStyle>
          <a:p/>
        </p:txBody>
      </p:sp>
      <p:sp>
        <p:nvSpPr>
          <p:cNvPr id="15" name="Google Shape;15;p3"/>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86" name="Shape 86"/>
        <p:cNvGrpSpPr/>
        <p:nvPr/>
      </p:nvGrpSpPr>
      <p:grpSpPr>
        <a:xfrm>
          <a:off x="0" y="0"/>
          <a:ext cx="0" cy="0"/>
          <a:chOff x="0" y="0"/>
          <a:chExt cx="0" cy="0"/>
        </a:xfrm>
      </p:grpSpPr>
      <p:sp>
        <p:nvSpPr>
          <p:cNvPr id="87" name="Google Shape;87;p22"/>
          <p:cNvSpPr txBox="1"/>
          <p:nvPr>
            <p:ph idx="1" type="body"/>
          </p:nvPr>
        </p:nvSpPr>
        <p:spPr>
          <a:xfrm>
            <a:off x="257704" y="8586993"/>
            <a:ext cx="4959600" cy="1228200"/>
          </a:xfrm>
          <a:prstGeom prst="rect">
            <a:avLst/>
          </a:prstGeom>
          <a:noFill/>
          <a:ln>
            <a:noFill/>
          </a:ln>
        </p:spPr>
        <p:txBody>
          <a:bodyPr anchorCtr="0" anchor="ctr" bIns="91425" lIns="91425" spcFirstLastPara="1" rIns="91425" wrap="square" tIns="91425"/>
          <a:lstStyle>
            <a:lvl1pPr indent="-228600" lvl="0" marL="457200" rtl="0" algn="l">
              <a:lnSpc>
                <a:spcPct val="100000"/>
              </a:lnSpc>
              <a:spcBef>
                <a:spcPts val="0"/>
              </a:spcBef>
              <a:spcAft>
                <a:spcPts val="0"/>
              </a:spcAft>
              <a:buSzPts val="1800"/>
              <a:buFont typeface="Arial"/>
              <a:buNone/>
              <a:defRPr/>
            </a:lvl1pPr>
            <a:lvl2pPr indent="-228600" lvl="1" marL="914400" rtl="0" algn="l">
              <a:lnSpc>
                <a:spcPct val="115000"/>
              </a:lnSpc>
              <a:spcBef>
                <a:spcPts val="0"/>
              </a:spcBef>
              <a:spcAft>
                <a:spcPts val="0"/>
              </a:spcAft>
              <a:buSzPts val="1800"/>
              <a:buNone/>
              <a:defRPr/>
            </a:lvl2pPr>
            <a:lvl3pPr indent="-228600" lvl="2" marL="1371600" rtl="0" algn="l">
              <a:lnSpc>
                <a:spcPct val="115000"/>
              </a:lnSpc>
              <a:spcBef>
                <a:spcPts val="1600"/>
              </a:spcBef>
              <a:spcAft>
                <a:spcPts val="0"/>
              </a:spcAft>
              <a:buSzPts val="1800"/>
              <a:buNone/>
              <a:defRPr/>
            </a:lvl3pPr>
            <a:lvl4pPr indent="-228600" lvl="3" marL="1828800" rtl="0" algn="l">
              <a:lnSpc>
                <a:spcPct val="115000"/>
              </a:lnSpc>
              <a:spcBef>
                <a:spcPts val="1600"/>
              </a:spcBef>
              <a:spcAft>
                <a:spcPts val="0"/>
              </a:spcAft>
              <a:buSzPts val="1800"/>
              <a:buNone/>
              <a:defRPr/>
            </a:lvl4pPr>
            <a:lvl5pPr indent="-228600" lvl="4" marL="2286000" rtl="0" algn="l">
              <a:lnSpc>
                <a:spcPct val="115000"/>
              </a:lnSpc>
              <a:spcBef>
                <a:spcPts val="1600"/>
              </a:spcBef>
              <a:spcAft>
                <a:spcPts val="0"/>
              </a:spcAft>
              <a:buSzPts val="1800"/>
              <a:buNone/>
              <a:defRPr/>
            </a:lvl5pPr>
            <a:lvl6pPr indent="-228600" lvl="5" marL="2743200" rtl="0" algn="l">
              <a:lnSpc>
                <a:spcPct val="115000"/>
              </a:lnSpc>
              <a:spcBef>
                <a:spcPts val="1600"/>
              </a:spcBef>
              <a:spcAft>
                <a:spcPts val="0"/>
              </a:spcAft>
              <a:buSzPts val="1800"/>
              <a:buNone/>
              <a:defRPr/>
            </a:lvl6pPr>
            <a:lvl7pPr indent="-228600" lvl="6" marL="3200400" rtl="0" algn="l">
              <a:lnSpc>
                <a:spcPct val="115000"/>
              </a:lnSpc>
              <a:spcBef>
                <a:spcPts val="1600"/>
              </a:spcBef>
              <a:spcAft>
                <a:spcPts val="0"/>
              </a:spcAft>
              <a:buSzPts val="1800"/>
              <a:buNone/>
              <a:defRPr/>
            </a:lvl7pPr>
            <a:lvl8pPr indent="-228600" lvl="7" marL="3657600" rtl="0" algn="l">
              <a:lnSpc>
                <a:spcPct val="115000"/>
              </a:lnSpc>
              <a:spcBef>
                <a:spcPts val="1600"/>
              </a:spcBef>
              <a:spcAft>
                <a:spcPts val="0"/>
              </a:spcAft>
              <a:buSzPts val="1800"/>
              <a:buNone/>
              <a:defRPr/>
            </a:lvl8pPr>
            <a:lvl9pPr indent="-228600" lvl="8" marL="4114800" rtl="0" algn="l">
              <a:lnSpc>
                <a:spcPct val="115000"/>
              </a:lnSpc>
              <a:spcBef>
                <a:spcPts val="1600"/>
              </a:spcBef>
              <a:spcAft>
                <a:spcPts val="1600"/>
              </a:spcAft>
              <a:buSzPts val="1800"/>
              <a:buNone/>
              <a:defRPr/>
            </a:lvl9pPr>
          </a:lstStyle>
          <a:p/>
        </p:txBody>
      </p:sp>
      <p:sp>
        <p:nvSpPr>
          <p:cNvPr id="88" name="Google Shape;88;p2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89" name="Shape 89"/>
        <p:cNvGrpSpPr/>
        <p:nvPr/>
      </p:nvGrpSpPr>
      <p:grpSpPr>
        <a:xfrm>
          <a:off x="0" y="0"/>
          <a:ext cx="0" cy="0"/>
          <a:chOff x="0" y="0"/>
          <a:chExt cx="0" cy="0"/>
        </a:xfrm>
      </p:grpSpPr>
      <p:sp>
        <p:nvSpPr>
          <p:cNvPr id="90" name="Google Shape;90;p23"/>
          <p:cNvSpPr txBox="1"/>
          <p:nvPr>
            <p:ph type="title"/>
          </p:nvPr>
        </p:nvSpPr>
        <p:spPr>
          <a:xfrm>
            <a:off x="257704" y="2245153"/>
            <a:ext cx="7044600" cy="39852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12000"/>
              <a:buFont typeface="Arial"/>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91" name="Google Shape;91;p23"/>
          <p:cNvSpPr txBox="1"/>
          <p:nvPr>
            <p:ph idx="1" type="body"/>
          </p:nvPr>
        </p:nvSpPr>
        <p:spPr>
          <a:xfrm>
            <a:off x="257704" y="6398216"/>
            <a:ext cx="7044600" cy="2640300"/>
          </a:xfrm>
          <a:prstGeom prst="rect">
            <a:avLst/>
          </a:prstGeom>
          <a:noFill/>
          <a:ln>
            <a:noFill/>
          </a:ln>
        </p:spPr>
        <p:txBody>
          <a:bodyPr anchorCtr="0" anchor="t" bIns="91425" lIns="91425" spcFirstLastPara="1" rIns="91425" wrap="square" tIns="91425"/>
          <a:lstStyle>
            <a:lvl1pPr indent="-228600" lvl="0" marL="457200" rtl="0" algn="ctr">
              <a:lnSpc>
                <a:spcPct val="115000"/>
              </a:lnSpc>
              <a:spcBef>
                <a:spcPts val="0"/>
              </a:spcBef>
              <a:spcAft>
                <a:spcPts val="0"/>
              </a:spcAft>
              <a:buSzPts val="1800"/>
              <a:buFont typeface="Arial"/>
              <a:buNone/>
              <a:defRPr/>
            </a:lvl1pPr>
            <a:lvl2pPr indent="-228600" lvl="1" marL="914400" rtl="0" algn="ctr">
              <a:lnSpc>
                <a:spcPct val="115000"/>
              </a:lnSpc>
              <a:spcBef>
                <a:spcPts val="1600"/>
              </a:spcBef>
              <a:spcAft>
                <a:spcPts val="0"/>
              </a:spcAft>
              <a:buSzPts val="1400"/>
              <a:buFont typeface="Arial"/>
              <a:buNone/>
              <a:defRPr/>
            </a:lvl2pPr>
            <a:lvl3pPr indent="-228600" lvl="2" marL="1371600" rtl="0" algn="ctr">
              <a:lnSpc>
                <a:spcPct val="115000"/>
              </a:lnSpc>
              <a:spcBef>
                <a:spcPts val="1600"/>
              </a:spcBef>
              <a:spcAft>
                <a:spcPts val="0"/>
              </a:spcAft>
              <a:buSzPts val="1400"/>
              <a:buFont typeface="Arial"/>
              <a:buNone/>
              <a:defRPr/>
            </a:lvl3pPr>
            <a:lvl4pPr indent="-228600" lvl="3" marL="1828800" rtl="0" algn="ctr">
              <a:lnSpc>
                <a:spcPct val="115000"/>
              </a:lnSpc>
              <a:spcBef>
                <a:spcPts val="1600"/>
              </a:spcBef>
              <a:spcAft>
                <a:spcPts val="0"/>
              </a:spcAft>
              <a:buSzPts val="1400"/>
              <a:buFont typeface="Arial"/>
              <a:buNone/>
              <a:defRPr/>
            </a:lvl4pPr>
            <a:lvl5pPr indent="-228600" lvl="4" marL="2286000" rtl="0" algn="ctr">
              <a:lnSpc>
                <a:spcPct val="115000"/>
              </a:lnSpc>
              <a:spcBef>
                <a:spcPts val="1600"/>
              </a:spcBef>
              <a:spcAft>
                <a:spcPts val="0"/>
              </a:spcAft>
              <a:buSzPts val="1400"/>
              <a:buFont typeface="Arial"/>
              <a:buNone/>
              <a:defRPr/>
            </a:lvl5pPr>
            <a:lvl6pPr indent="-228600" lvl="5" marL="2743200" rtl="0" algn="ctr">
              <a:lnSpc>
                <a:spcPct val="115000"/>
              </a:lnSpc>
              <a:spcBef>
                <a:spcPts val="1600"/>
              </a:spcBef>
              <a:spcAft>
                <a:spcPts val="0"/>
              </a:spcAft>
              <a:buSzPts val="1400"/>
              <a:buFont typeface="Arial"/>
              <a:buNone/>
              <a:defRPr/>
            </a:lvl6pPr>
            <a:lvl7pPr indent="-228600" lvl="6" marL="3200400" rtl="0" algn="ctr">
              <a:lnSpc>
                <a:spcPct val="115000"/>
              </a:lnSpc>
              <a:spcBef>
                <a:spcPts val="1600"/>
              </a:spcBef>
              <a:spcAft>
                <a:spcPts val="0"/>
              </a:spcAft>
              <a:buSzPts val="1400"/>
              <a:buFont typeface="Arial"/>
              <a:buNone/>
              <a:defRPr/>
            </a:lvl7pPr>
            <a:lvl8pPr indent="-228600" lvl="7" marL="3657600" rtl="0" algn="ctr">
              <a:lnSpc>
                <a:spcPct val="115000"/>
              </a:lnSpc>
              <a:spcBef>
                <a:spcPts val="1600"/>
              </a:spcBef>
              <a:spcAft>
                <a:spcPts val="0"/>
              </a:spcAft>
              <a:buSzPts val="1400"/>
              <a:buFont typeface="Arial"/>
              <a:buNone/>
              <a:defRPr/>
            </a:lvl8pPr>
            <a:lvl9pPr indent="-228600" lvl="8" marL="4114800" rtl="0" algn="ctr">
              <a:lnSpc>
                <a:spcPct val="115000"/>
              </a:lnSpc>
              <a:spcBef>
                <a:spcPts val="1600"/>
              </a:spcBef>
              <a:spcAft>
                <a:spcPts val="1600"/>
              </a:spcAft>
              <a:buSzPts val="1400"/>
              <a:buFont typeface="Arial"/>
              <a:buNone/>
              <a:defRPr/>
            </a:lvl9pPr>
          </a:lstStyle>
          <a:p/>
        </p:txBody>
      </p:sp>
      <p:sp>
        <p:nvSpPr>
          <p:cNvPr id="92" name="Google Shape;92;p23"/>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4" y="903287"/>
            <a:ext cx="7044600" cy="1162499"/>
          </a:xfrm>
          <a:prstGeom prst="rect">
            <a:avLst/>
          </a:prstGeom>
          <a:noFill/>
          <a:ln>
            <a:noFill/>
          </a:ln>
        </p:spPr>
        <p:txBody>
          <a:bodyPr anchorCtr="0" anchor="t" bIns="112775" lIns="112775" spcFirstLastPara="1" rIns="112775" wrap="square" tIns="112775"/>
          <a:lstStyle>
            <a:lvl1pPr lvl="0" algn="l">
              <a:lnSpc>
                <a:spcPct val="100000"/>
              </a:lnSpc>
              <a:spcBef>
                <a:spcPts val="0"/>
              </a:spcBef>
              <a:spcAft>
                <a:spcPts val="0"/>
              </a:spcAft>
              <a:buSzPts val="3500"/>
              <a:buFont typeface="Arial"/>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257704" y="2339231"/>
            <a:ext cx="7044600" cy="6934500"/>
          </a:xfrm>
          <a:prstGeom prst="rect">
            <a:avLst/>
          </a:prstGeom>
          <a:noFill/>
          <a:ln>
            <a:noFill/>
          </a:ln>
        </p:spPr>
        <p:txBody>
          <a:bodyPr anchorCtr="0" anchor="t" bIns="112775" lIns="112775" spcFirstLastPara="1" rIns="112775" wrap="square" tIns="112775"/>
          <a:lstStyle>
            <a:lvl1pPr indent="-228600" lvl="0" marL="457200" algn="l">
              <a:lnSpc>
                <a:spcPct val="115000"/>
              </a:lnSpc>
              <a:spcBef>
                <a:spcPts val="0"/>
              </a:spcBef>
              <a:spcAft>
                <a:spcPts val="0"/>
              </a:spcAft>
              <a:buSzPts val="2200"/>
              <a:buFont typeface="Arial"/>
              <a:buNone/>
              <a:defRPr/>
            </a:lvl1pPr>
            <a:lvl2pPr indent="-228600" lvl="1" marL="914400" algn="l">
              <a:lnSpc>
                <a:spcPct val="115000"/>
              </a:lnSpc>
              <a:spcBef>
                <a:spcPts val="2000"/>
              </a:spcBef>
              <a:spcAft>
                <a:spcPts val="0"/>
              </a:spcAft>
              <a:buSzPts val="1700"/>
              <a:buFont typeface="Arial"/>
              <a:buNone/>
              <a:defRPr/>
            </a:lvl2pPr>
            <a:lvl3pPr indent="-228600" lvl="2" marL="1371600" algn="l">
              <a:lnSpc>
                <a:spcPct val="115000"/>
              </a:lnSpc>
              <a:spcBef>
                <a:spcPts val="2000"/>
              </a:spcBef>
              <a:spcAft>
                <a:spcPts val="0"/>
              </a:spcAft>
              <a:buSzPts val="1700"/>
              <a:buFont typeface="Arial"/>
              <a:buNone/>
              <a:defRPr/>
            </a:lvl3pPr>
            <a:lvl4pPr indent="-228600" lvl="3" marL="1828800" algn="l">
              <a:lnSpc>
                <a:spcPct val="115000"/>
              </a:lnSpc>
              <a:spcBef>
                <a:spcPts val="2000"/>
              </a:spcBef>
              <a:spcAft>
                <a:spcPts val="0"/>
              </a:spcAft>
              <a:buSzPts val="1700"/>
              <a:buFont typeface="Arial"/>
              <a:buNone/>
              <a:defRPr/>
            </a:lvl4pPr>
            <a:lvl5pPr indent="-228600" lvl="4" marL="2286000" algn="l">
              <a:lnSpc>
                <a:spcPct val="115000"/>
              </a:lnSpc>
              <a:spcBef>
                <a:spcPts val="2000"/>
              </a:spcBef>
              <a:spcAft>
                <a:spcPts val="0"/>
              </a:spcAft>
              <a:buSzPts val="1700"/>
              <a:buFont typeface="Arial"/>
              <a:buNone/>
              <a:defRPr/>
            </a:lvl5pPr>
            <a:lvl6pPr indent="-228600" lvl="5" marL="2743200" algn="l">
              <a:lnSpc>
                <a:spcPct val="115000"/>
              </a:lnSpc>
              <a:spcBef>
                <a:spcPts val="2000"/>
              </a:spcBef>
              <a:spcAft>
                <a:spcPts val="0"/>
              </a:spcAft>
              <a:buSzPts val="1700"/>
              <a:buFont typeface="Arial"/>
              <a:buNone/>
              <a:defRPr/>
            </a:lvl6pPr>
            <a:lvl7pPr indent="-228600" lvl="6" marL="3200400" algn="l">
              <a:lnSpc>
                <a:spcPct val="115000"/>
              </a:lnSpc>
              <a:spcBef>
                <a:spcPts val="2000"/>
              </a:spcBef>
              <a:spcAft>
                <a:spcPts val="0"/>
              </a:spcAft>
              <a:buSzPts val="1700"/>
              <a:buFont typeface="Arial"/>
              <a:buNone/>
              <a:defRPr/>
            </a:lvl7pPr>
            <a:lvl8pPr indent="-228600" lvl="7" marL="3657600" algn="l">
              <a:lnSpc>
                <a:spcPct val="115000"/>
              </a:lnSpc>
              <a:spcBef>
                <a:spcPts val="2000"/>
              </a:spcBef>
              <a:spcAft>
                <a:spcPts val="0"/>
              </a:spcAft>
              <a:buSzPts val="1700"/>
              <a:buFont typeface="Arial"/>
              <a:buNone/>
              <a:defRPr/>
            </a:lvl8pPr>
            <a:lvl9pPr indent="-228600" lvl="8" marL="4114800" algn="l">
              <a:lnSpc>
                <a:spcPct val="115000"/>
              </a:lnSpc>
              <a:spcBef>
                <a:spcPts val="2000"/>
              </a:spcBef>
              <a:spcAft>
                <a:spcPts val="2000"/>
              </a:spcAft>
              <a:buSzPts val="1700"/>
              <a:buFont typeface="Arial"/>
              <a:buNone/>
              <a:defRPr/>
            </a:lvl9pPr>
          </a:lstStyle>
          <a:p/>
        </p:txBody>
      </p:sp>
      <p:sp>
        <p:nvSpPr>
          <p:cNvPr id="19" name="Google Shape;19;p4"/>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4" y="903287"/>
            <a:ext cx="7044600" cy="1162499"/>
          </a:xfrm>
          <a:prstGeom prst="rect">
            <a:avLst/>
          </a:prstGeom>
          <a:noFill/>
          <a:ln>
            <a:noFill/>
          </a:ln>
        </p:spPr>
        <p:txBody>
          <a:bodyPr anchorCtr="0" anchor="t" bIns="112775" lIns="112775" spcFirstLastPara="1" rIns="112775" wrap="square" tIns="112775"/>
          <a:lstStyle>
            <a:lvl1pPr lvl="0" algn="l">
              <a:lnSpc>
                <a:spcPct val="100000"/>
              </a:lnSpc>
              <a:spcBef>
                <a:spcPts val="0"/>
              </a:spcBef>
              <a:spcAft>
                <a:spcPts val="0"/>
              </a:spcAft>
              <a:buSzPts val="3500"/>
              <a:buFont typeface="Arial"/>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257704" y="2339231"/>
            <a:ext cx="3306900" cy="6934500"/>
          </a:xfrm>
          <a:prstGeom prst="rect">
            <a:avLst/>
          </a:prstGeom>
          <a:noFill/>
          <a:ln>
            <a:noFill/>
          </a:ln>
        </p:spPr>
        <p:txBody>
          <a:bodyPr anchorCtr="0" anchor="t" bIns="112775" lIns="112775" spcFirstLastPara="1" rIns="112775" wrap="square" tIns="112775"/>
          <a:lstStyle>
            <a:lvl1pPr indent="-228600" lvl="0" marL="457200" algn="l">
              <a:lnSpc>
                <a:spcPct val="115000"/>
              </a:lnSpc>
              <a:spcBef>
                <a:spcPts val="0"/>
              </a:spcBef>
              <a:spcAft>
                <a:spcPts val="0"/>
              </a:spcAft>
              <a:buSzPts val="1700"/>
              <a:buFont typeface="Arial"/>
              <a:buNone/>
              <a:defRPr sz="1700"/>
            </a:lvl1pPr>
            <a:lvl2pPr indent="-228600" lvl="1" marL="914400" algn="l">
              <a:lnSpc>
                <a:spcPct val="115000"/>
              </a:lnSpc>
              <a:spcBef>
                <a:spcPts val="2000"/>
              </a:spcBef>
              <a:spcAft>
                <a:spcPts val="0"/>
              </a:spcAft>
              <a:buSzPts val="1500"/>
              <a:buFont typeface="Arial"/>
              <a:buNone/>
              <a:defRPr sz="1500"/>
            </a:lvl2pPr>
            <a:lvl3pPr indent="-228600" lvl="2" marL="1371600" algn="l">
              <a:lnSpc>
                <a:spcPct val="115000"/>
              </a:lnSpc>
              <a:spcBef>
                <a:spcPts val="2000"/>
              </a:spcBef>
              <a:spcAft>
                <a:spcPts val="0"/>
              </a:spcAft>
              <a:buSzPts val="1500"/>
              <a:buFont typeface="Arial"/>
              <a:buNone/>
              <a:defRPr sz="1500"/>
            </a:lvl3pPr>
            <a:lvl4pPr indent="-228600" lvl="3" marL="1828800" algn="l">
              <a:lnSpc>
                <a:spcPct val="115000"/>
              </a:lnSpc>
              <a:spcBef>
                <a:spcPts val="2000"/>
              </a:spcBef>
              <a:spcAft>
                <a:spcPts val="0"/>
              </a:spcAft>
              <a:buSzPts val="1500"/>
              <a:buFont typeface="Arial"/>
              <a:buNone/>
              <a:defRPr sz="1500"/>
            </a:lvl4pPr>
            <a:lvl5pPr indent="-228600" lvl="4" marL="2286000" algn="l">
              <a:lnSpc>
                <a:spcPct val="115000"/>
              </a:lnSpc>
              <a:spcBef>
                <a:spcPts val="2000"/>
              </a:spcBef>
              <a:spcAft>
                <a:spcPts val="0"/>
              </a:spcAft>
              <a:buSzPts val="1500"/>
              <a:buFont typeface="Arial"/>
              <a:buNone/>
              <a:defRPr sz="1500"/>
            </a:lvl5pPr>
            <a:lvl6pPr indent="-228600" lvl="5" marL="2743200" algn="l">
              <a:lnSpc>
                <a:spcPct val="115000"/>
              </a:lnSpc>
              <a:spcBef>
                <a:spcPts val="2000"/>
              </a:spcBef>
              <a:spcAft>
                <a:spcPts val="0"/>
              </a:spcAft>
              <a:buSzPts val="1500"/>
              <a:buFont typeface="Arial"/>
              <a:buNone/>
              <a:defRPr sz="1500"/>
            </a:lvl6pPr>
            <a:lvl7pPr indent="-228600" lvl="6" marL="3200400" algn="l">
              <a:lnSpc>
                <a:spcPct val="115000"/>
              </a:lnSpc>
              <a:spcBef>
                <a:spcPts val="2000"/>
              </a:spcBef>
              <a:spcAft>
                <a:spcPts val="0"/>
              </a:spcAft>
              <a:buSzPts val="1500"/>
              <a:buFont typeface="Arial"/>
              <a:buNone/>
              <a:defRPr sz="1500"/>
            </a:lvl7pPr>
            <a:lvl8pPr indent="-228600" lvl="7" marL="3657600" algn="l">
              <a:lnSpc>
                <a:spcPct val="115000"/>
              </a:lnSpc>
              <a:spcBef>
                <a:spcPts val="2000"/>
              </a:spcBef>
              <a:spcAft>
                <a:spcPts val="0"/>
              </a:spcAft>
              <a:buSzPts val="1500"/>
              <a:buFont typeface="Arial"/>
              <a:buNone/>
              <a:defRPr sz="1500"/>
            </a:lvl8pPr>
            <a:lvl9pPr indent="-228600" lvl="8" marL="4114800" algn="l">
              <a:lnSpc>
                <a:spcPct val="115000"/>
              </a:lnSpc>
              <a:spcBef>
                <a:spcPts val="2000"/>
              </a:spcBef>
              <a:spcAft>
                <a:spcPts val="2000"/>
              </a:spcAft>
              <a:buSzPts val="1500"/>
              <a:buFont typeface="Arial"/>
              <a:buNone/>
              <a:defRPr sz="1500"/>
            </a:lvl9pPr>
          </a:lstStyle>
          <a:p/>
        </p:txBody>
      </p:sp>
      <p:sp>
        <p:nvSpPr>
          <p:cNvPr id="23" name="Google Shape;23;p5"/>
          <p:cNvSpPr txBox="1"/>
          <p:nvPr>
            <p:ph idx="2" type="body"/>
          </p:nvPr>
        </p:nvSpPr>
        <p:spPr>
          <a:xfrm>
            <a:off x="3995291" y="2339231"/>
            <a:ext cx="3306900" cy="6934500"/>
          </a:xfrm>
          <a:prstGeom prst="rect">
            <a:avLst/>
          </a:prstGeom>
          <a:noFill/>
          <a:ln>
            <a:noFill/>
          </a:ln>
        </p:spPr>
        <p:txBody>
          <a:bodyPr anchorCtr="0" anchor="t" bIns="112775" lIns="112775" spcFirstLastPara="1" rIns="112775" wrap="square" tIns="112775"/>
          <a:lstStyle>
            <a:lvl1pPr indent="-228600" lvl="0" marL="457200" algn="l">
              <a:lnSpc>
                <a:spcPct val="115000"/>
              </a:lnSpc>
              <a:spcBef>
                <a:spcPts val="0"/>
              </a:spcBef>
              <a:spcAft>
                <a:spcPts val="0"/>
              </a:spcAft>
              <a:buSzPts val="1700"/>
              <a:buFont typeface="Arial"/>
              <a:buNone/>
              <a:defRPr sz="1700"/>
            </a:lvl1pPr>
            <a:lvl2pPr indent="-228600" lvl="1" marL="914400" algn="l">
              <a:lnSpc>
                <a:spcPct val="115000"/>
              </a:lnSpc>
              <a:spcBef>
                <a:spcPts val="2000"/>
              </a:spcBef>
              <a:spcAft>
                <a:spcPts val="0"/>
              </a:spcAft>
              <a:buSzPts val="1500"/>
              <a:buFont typeface="Arial"/>
              <a:buNone/>
              <a:defRPr sz="1500"/>
            </a:lvl2pPr>
            <a:lvl3pPr indent="-228600" lvl="2" marL="1371600" algn="l">
              <a:lnSpc>
                <a:spcPct val="115000"/>
              </a:lnSpc>
              <a:spcBef>
                <a:spcPts val="2000"/>
              </a:spcBef>
              <a:spcAft>
                <a:spcPts val="0"/>
              </a:spcAft>
              <a:buSzPts val="1500"/>
              <a:buFont typeface="Arial"/>
              <a:buNone/>
              <a:defRPr sz="1500"/>
            </a:lvl3pPr>
            <a:lvl4pPr indent="-228600" lvl="3" marL="1828800" algn="l">
              <a:lnSpc>
                <a:spcPct val="115000"/>
              </a:lnSpc>
              <a:spcBef>
                <a:spcPts val="2000"/>
              </a:spcBef>
              <a:spcAft>
                <a:spcPts val="0"/>
              </a:spcAft>
              <a:buSzPts val="1500"/>
              <a:buFont typeface="Arial"/>
              <a:buNone/>
              <a:defRPr sz="1500"/>
            </a:lvl4pPr>
            <a:lvl5pPr indent="-228600" lvl="4" marL="2286000" algn="l">
              <a:lnSpc>
                <a:spcPct val="115000"/>
              </a:lnSpc>
              <a:spcBef>
                <a:spcPts val="2000"/>
              </a:spcBef>
              <a:spcAft>
                <a:spcPts val="0"/>
              </a:spcAft>
              <a:buSzPts val="1500"/>
              <a:buFont typeface="Arial"/>
              <a:buNone/>
              <a:defRPr sz="1500"/>
            </a:lvl5pPr>
            <a:lvl6pPr indent="-228600" lvl="5" marL="2743200" algn="l">
              <a:lnSpc>
                <a:spcPct val="115000"/>
              </a:lnSpc>
              <a:spcBef>
                <a:spcPts val="2000"/>
              </a:spcBef>
              <a:spcAft>
                <a:spcPts val="0"/>
              </a:spcAft>
              <a:buSzPts val="1500"/>
              <a:buFont typeface="Arial"/>
              <a:buNone/>
              <a:defRPr sz="1500"/>
            </a:lvl6pPr>
            <a:lvl7pPr indent="-228600" lvl="6" marL="3200400" algn="l">
              <a:lnSpc>
                <a:spcPct val="115000"/>
              </a:lnSpc>
              <a:spcBef>
                <a:spcPts val="2000"/>
              </a:spcBef>
              <a:spcAft>
                <a:spcPts val="0"/>
              </a:spcAft>
              <a:buSzPts val="1500"/>
              <a:buFont typeface="Arial"/>
              <a:buNone/>
              <a:defRPr sz="1500"/>
            </a:lvl7pPr>
            <a:lvl8pPr indent="-228600" lvl="7" marL="3657600" algn="l">
              <a:lnSpc>
                <a:spcPct val="115000"/>
              </a:lnSpc>
              <a:spcBef>
                <a:spcPts val="2000"/>
              </a:spcBef>
              <a:spcAft>
                <a:spcPts val="0"/>
              </a:spcAft>
              <a:buSzPts val="1500"/>
              <a:buFont typeface="Arial"/>
              <a:buNone/>
              <a:defRPr sz="1500"/>
            </a:lvl8pPr>
            <a:lvl9pPr indent="-228600" lvl="8" marL="4114800" algn="l">
              <a:lnSpc>
                <a:spcPct val="115000"/>
              </a:lnSpc>
              <a:spcBef>
                <a:spcPts val="2000"/>
              </a:spcBef>
              <a:spcAft>
                <a:spcPts val="2000"/>
              </a:spcAft>
              <a:buSzPts val="1500"/>
              <a:buFont typeface="Arial"/>
              <a:buNone/>
              <a:defRPr sz="1500"/>
            </a:lvl9pPr>
          </a:lstStyle>
          <a:p/>
        </p:txBody>
      </p:sp>
      <p:sp>
        <p:nvSpPr>
          <p:cNvPr id="24" name="Google Shape;24;p5"/>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4" y="903287"/>
            <a:ext cx="7044600" cy="1162499"/>
          </a:xfrm>
          <a:prstGeom prst="rect">
            <a:avLst/>
          </a:prstGeom>
          <a:noFill/>
          <a:ln>
            <a:noFill/>
          </a:ln>
        </p:spPr>
        <p:txBody>
          <a:bodyPr anchorCtr="0" anchor="t" bIns="112775" lIns="112775" spcFirstLastPara="1" rIns="112775" wrap="square" tIns="112775"/>
          <a:lstStyle>
            <a:lvl1pPr lvl="0" algn="l">
              <a:lnSpc>
                <a:spcPct val="100000"/>
              </a:lnSpc>
              <a:spcBef>
                <a:spcPts val="0"/>
              </a:spcBef>
              <a:spcAft>
                <a:spcPts val="0"/>
              </a:spcAft>
              <a:buSzPts val="3500"/>
              <a:buFont typeface="Arial"/>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28" name="Shape 28"/>
        <p:cNvGrpSpPr/>
        <p:nvPr/>
      </p:nvGrpSpPr>
      <p:grpSpPr>
        <a:xfrm>
          <a:off x="0" y="0"/>
          <a:ext cx="0" cy="0"/>
          <a:chOff x="0" y="0"/>
          <a:chExt cx="0" cy="0"/>
        </a:xfrm>
      </p:grpSpPr>
      <p:sp>
        <p:nvSpPr>
          <p:cNvPr id="29" name="Google Shape;29;p7"/>
          <p:cNvSpPr txBox="1"/>
          <p:nvPr>
            <p:ph type="title"/>
          </p:nvPr>
        </p:nvSpPr>
        <p:spPr>
          <a:xfrm>
            <a:off x="257704" y="1127727"/>
            <a:ext cx="2321699" cy="1533900"/>
          </a:xfrm>
          <a:prstGeom prst="rect">
            <a:avLst/>
          </a:prstGeom>
          <a:noFill/>
          <a:ln>
            <a:noFill/>
          </a:ln>
        </p:spPr>
        <p:txBody>
          <a:bodyPr anchorCtr="0" anchor="b" bIns="112775" lIns="112775" spcFirstLastPara="1" rIns="112775" wrap="square" tIns="112775"/>
          <a:lstStyle>
            <a:lvl1pPr lvl="0" algn="l">
              <a:lnSpc>
                <a:spcPct val="100000"/>
              </a:lnSpc>
              <a:spcBef>
                <a:spcPts val="0"/>
              </a:spcBef>
              <a:spcAft>
                <a:spcPts val="0"/>
              </a:spcAft>
              <a:buSzPts val="3000"/>
              <a:buFont typeface="Arial"/>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257704" y="2820535"/>
            <a:ext cx="2321699" cy="6453299"/>
          </a:xfrm>
          <a:prstGeom prst="rect">
            <a:avLst/>
          </a:prstGeom>
          <a:noFill/>
          <a:ln>
            <a:noFill/>
          </a:ln>
        </p:spPr>
        <p:txBody>
          <a:bodyPr anchorCtr="0" anchor="t" bIns="112775" lIns="112775" spcFirstLastPara="1" rIns="112775" wrap="square" tIns="112775"/>
          <a:lstStyle>
            <a:lvl1pPr indent="-228600" lvl="0" marL="457200" algn="l">
              <a:lnSpc>
                <a:spcPct val="115000"/>
              </a:lnSpc>
              <a:spcBef>
                <a:spcPts val="0"/>
              </a:spcBef>
              <a:spcAft>
                <a:spcPts val="0"/>
              </a:spcAft>
              <a:buSzPts val="1500"/>
              <a:buFont typeface="Arial"/>
              <a:buNone/>
              <a:defRPr sz="1500"/>
            </a:lvl1pPr>
            <a:lvl2pPr indent="-228600" lvl="1" marL="914400" algn="l">
              <a:lnSpc>
                <a:spcPct val="115000"/>
              </a:lnSpc>
              <a:spcBef>
                <a:spcPts val="2000"/>
              </a:spcBef>
              <a:spcAft>
                <a:spcPts val="0"/>
              </a:spcAft>
              <a:buSzPts val="1500"/>
              <a:buFont typeface="Arial"/>
              <a:buNone/>
              <a:defRPr sz="1500"/>
            </a:lvl2pPr>
            <a:lvl3pPr indent="-228600" lvl="2" marL="1371600" algn="l">
              <a:lnSpc>
                <a:spcPct val="115000"/>
              </a:lnSpc>
              <a:spcBef>
                <a:spcPts val="2000"/>
              </a:spcBef>
              <a:spcAft>
                <a:spcPts val="0"/>
              </a:spcAft>
              <a:buSzPts val="1500"/>
              <a:buFont typeface="Arial"/>
              <a:buNone/>
              <a:defRPr sz="1500"/>
            </a:lvl3pPr>
            <a:lvl4pPr indent="-228600" lvl="3" marL="1828800" algn="l">
              <a:lnSpc>
                <a:spcPct val="115000"/>
              </a:lnSpc>
              <a:spcBef>
                <a:spcPts val="2000"/>
              </a:spcBef>
              <a:spcAft>
                <a:spcPts val="0"/>
              </a:spcAft>
              <a:buSzPts val="1500"/>
              <a:buFont typeface="Arial"/>
              <a:buNone/>
              <a:defRPr sz="1500"/>
            </a:lvl4pPr>
            <a:lvl5pPr indent="-228600" lvl="4" marL="2286000" algn="l">
              <a:lnSpc>
                <a:spcPct val="115000"/>
              </a:lnSpc>
              <a:spcBef>
                <a:spcPts val="2000"/>
              </a:spcBef>
              <a:spcAft>
                <a:spcPts val="0"/>
              </a:spcAft>
              <a:buSzPts val="1500"/>
              <a:buFont typeface="Arial"/>
              <a:buNone/>
              <a:defRPr sz="1500"/>
            </a:lvl5pPr>
            <a:lvl6pPr indent="-228600" lvl="5" marL="2743200" algn="l">
              <a:lnSpc>
                <a:spcPct val="115000"/>
              </a:lnSpc>
              <a:spcBef>
                <a:spcPts val="2000"/>
              </a:spcBef>
              <a:spcAft>
                <a:spcPts val="0"/>
              </a:spcAft>
              <a:buSzPts val="1500"/>
              <a:buFont typeface="Arial"/>
              <a:buNone/>
              <a:defRPr sz="1500"/>
            </a:lvl6pPr>
            <a:lvl7pPr indent="-228600" lvl="6" marL="3200400" algn="l">
              <a:lnSpc>
                <a:spcPct val="115000"/>
              </a:lnSpc>
              <a:spcBef>
                <a:spcPts val="2000"/>
              </a:spcBef>
              <a:spcAft>
                <a:spcPts val="0"/>
              </a:spcAft>
              <a:buSzPts val="1500"/>
              <a:buFont typeface="Arial"/>
              <a:buNone/>
              <a:defRPr sz="1500"/>
            </a:lvl7pPr>
            <a:lvl8pPr indent="-228600" lvl="7" marL="3657600" algn="l">
              <a:lnSpc>
                <a:spcPct val="115000"/>
              </a:lnSpc>
              <a:spcBef>
                <a:spcPts val="2000"/>
              </a:spcBef>
              <a:spcAft>
                <a:spcPts val="0"/>
              </a:spcAft>
              <a:buSzPts val="1500"/>
              <a:buFont typeface="Arial"/>
              <a:buNone/>
              <a:defRPr sz="1500"/>
            </a:lvl8pPr>
            <a:lvl9pPr indent="-228600" lvl="8" marL="4114800" algn="l">
              <a:lnSpc>
                <a:spcPct val="115000"/>
              </a:lnSpc>
              <a:spcBef>
                <a:spcPts val="2000"/>
              </a:spcBef>
              <a:spcAft>
                <a:spcPts val="2000"/>
              </a:spcAft>
              <a:buSzPts val="1500"/>
              <a:buFont typeface="Arial"/>
              <a:buNone/>
              <a:defRPr sz="1500"/>
            </a:lvl9pPr>
          </a:lstStyle>
          <a:p/>
        </p:txBody>
      </p:sp>
      <p:sp>
        <p:nvSpPr>
          <p:cNvPr id="31" name="Google Shape;31;p7"/>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32" name="Shape 32"/>
        <p:cNvGrpSpPr/>
        <p:nvPr/>
      </p:nvGrpSpPr>
      <p:grpSpPr>
        <a:xfrm>
          <a:off x="0" y="0"/>
          <a:ext cx="0" cy="0"/>
          <a:chOff x="0" y="0"/>
          <a:chExt cx="0" cy="0"/>
        </a:xfrm>
      </p:grpSpPr>
      <p:sp>
        <p:nvSpPr>
          <p:cNvPr id="33" name="Google Shape;33;p8"/>
          <p:cNvSpPr txBox="1"/>
          <p:nvPr>
            <p:ph type="title"/>
          </p:nvPr>
        </p:nvSpPr>
        <p:spPr>
          <a:xfrm>
            <a:off x="405324" y="913690"/>
            <a:ext cx="5264699" cy="8303400"/>
          </a:xfrm>
          <a:prstGeom prst="rect">
            <a:avLst/>
          </a:prstGeom>
          <a:noFill/>
          <a:ln>
            <a:noFill/>
          </a:ln>
        </p:spPr>
        <p:txBody>
          <a:bodyPr anchorCtr="0" anchor="ctr" bIns="112775" lIns="112775" spcFirstLastPara="1" rIns="112775" wrap="square" tIns="112775"/>
          <a:lstStyle>
            <a:lvl1pPr lvl="0" algn="l">
              <a:lnSpc>
                <a:spcPct val="100000"/>
              </a:lnSpc>
              <a:spcBef>
                <a:spcPts val="0"/>
              </a:spcBef>
              <a:spcAft>
                <a:spcPts val="0"/>
              </a:spcAft>
              <a:buSzPts val="5900"/>
              <a:buFont typeface="Arial"/>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35" name="Shape 35"/>
        <p:cNvGrpSpPr/>
        <p:nvPr/>
      </p:nvGrpSpPr>
      <p:grpSpPr>
        <a:xfrm>
          <a:off x="0" y="0"/>
          <a:ext cx="0" cy="0"/>
          <a:chOff x="0" y="0"/>
          <a:chExt cx="0" cy="0"/>
        </a:xfrm>
      </p:grpSpPr>
      <p:sp>
        <p:nvSpPr>
          <p:cNvPr id="36" name="Google Shape;36;p9"/>
          <p:cNvSpPr/>
          <p:nvPr/>
        </p:nvSpPr>
        <p:spPr>
          <a:xfrm>
            <a:off x="3780000" y="-253"/>
            <a:ext cx="3779999" cy="10440000"/>
          </a:xfrm>
          <a:prstGeom prst="rect">
            <a:avLst/>
          </a:prstGeom>
          <a:solidFill>
            <a:schemeClr val="lt2"/>
          </a:solidFill>
          <a:ln>
            <a:noFill/>
          </a:ln>
        </p:spPr>
        <p:txBody>
          <a:bodyPr anchorCtr="0" anchor="ctr" bIns="112775" lIns="112775" spcFirstLastPara="1" rIns="112775" wrap="square" tIns="1127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19507" y="2503032"/>
            <a:ext cx="3344399" cy="3008700"/>
          </a:xfrm>
          <a:prstGeom prst="rect">
            <a:avLst/>
          </a:prstGeom>
          <a:noFill/>
          <a:ln>
            <a:noFill/>
          </a:ln>
        </p:spPr>
        <p:txBody>
          <a:bodyPr anchorCtr="0" anchor="b" bIns="112775" lIns="112775" spcFirstLastPara="1" rIns="112775" wrap="square" tIns="112775"/>
          <a:lstStyle>
            <a:lvl1pPr lvl="0" algn="ctr">
              <a:lnSpc>
                <a:spcPct val="100000"/>
              </a:lnSpc>
              <a:spcBef>
                <a:spcPts val="0"/>
              </a:spcBef>
              <a:spcAft>
                <a:spcPts val="0"/>
              </a:spcAft>
              <a:buSzPts val="5200"/>
              <a:buFont typeface="Arial"/>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19507" y="5689531"/>
            <a:ext cx="3344399" cy="2507099"/>
          </a:xfrm>
          <a:prstGeom prst="rect">
            <a:avLst/>
          </a:prstGeom>
          <a:noFill/>
          <a:ln>
            <a:noFill/>
          </a:ln>
        </p:spPr>
        <p:txBody>
          <a:bodyPr anchorCtr="0" anchor="t" bIns="112775" lIns="112775" spcFirstLastPara="1" rIns="112775" wrap="square" tIns="112775"/>
          <a:lstStyle>
            <a:lvl1pPr lvl="0" algn="ctr">
              <a:lnSpc>
                <a:spcPct val="100000"/>
              </a:lnSpc>
              <a:spcBef>
                <a:spcPts val="0"/>
              </a:spcBef>
              <a:spcAft>
                <a:spcPts val="0"/>
              </a:spcAft>
              <a:buSzPts val="2600"/>
              <a:buFont typeface="Arial"/>
              <a:buNone/>
              <a:defRPr sz="2600"/>
            </a:lvl1pPr>
            <a:lvl2pPr lvl="1" algn="ctr">
              <a:lnSpc>
                <a:spcPct val="100000"/>
              </a:lnSpc>
              <a:spcBef>
                <a:spcPts val="0"/>
              </a:spcBef>
              <a:spcAft>
                <a:spcPts val="0"/>
              </a:spcAft>
              <a:buSzPts val="2600"/>
              <a:buFont typeface="Arial"/>
              <a:buNone/>
              <a:defRPr sz="2600"/>
            </a:lvl2pPr>
            <a:lvl3pPr lvl="2" algn="ctr">
              <a:lnSpc>
                <a:spcPct val="100000"/>
              </a:lnSpc>
              <a:spcBef>
                <a:spcPts val="0"/>
              </a:spcBef>
              <a:spcAft>
                <a:spcPts val="0"/>
              </a:spcAft>
              <a:buSzPts val="2600"/>
              <a:buFont typeface="Arial"/>
              <a:buNone/>
              <a:defRPr sz="2600"/>
            </a:lvl3pPr>
            <a:lvl4pPr lvl="3" algn="ctr">
              <a:lnSpc>
                <a:spcPct val="100000"/>
              </a:lnSpc>
              <a:spcBef>
                <a:spcPts val="0"/>
              </a:spcBef>
              <a:spcAft>
                <a:spcPts val="0"/>
              </a:spcAft>
              <a:buSzPts val="2600"/>
              <a:buFont typeface="Arial"/>
              <a:buNone/>
              <a:defRPr sz="2600"/>
            </a:lvl4pPr>
            <a:lvl5pPr lvl="4" algn="ctr">
              <a:lnSpc>
                <a:spcPct val="100000"/>
              </a:lnSpc>
              <a:spcBef>
                <a:spcPts val="0"/>
              </a:spcBef>
              <a:spcAft>
                <a:spcPts val="0"/>
              </a:spcAft>
              <a:buSzPts val="2600"/>
              <a:buFont typeface="Arial"/>
              <a:buNone/>
              <a:defRPr sz="2600"/>
            </a:lvl5pPr>
            <a:lvl6pPr lvl="5" algn="ctr">
              <a:lnSpc>
                <a:spcPct val="100000"/>
              </a:lnSpc>
              <a:spcBef>
                <a:spcPts val="0"/>
              </a:spcBef>
              <a:spcAft>
                <a:spcPts val="0"/>
              </a:spcAft>
              <a:buSzPts val="2600"/>
              <a:buFont typeface="Arial"/>
              <a:buNone/>
              <a:defRPr sz="2600"/>
            </a:lvl6pPr>
            <a:lvl7pPr lvl="6" algn="ctr">
              <a:lnSpc>
                <a:spcPct val="100000"/>
              </a:lnSpc>
              <a:spcBef>
                <a:spcPts val="0"/>
              </a:spcBef>
              <a:spcAft>
                <a:spcPts val="0"/>
              </a:spcAft>
              <a:buSzPts val="2600"/>
              <a:buFont typeface="Arial"/>
              <a:buNone/>
              <a:defRPr sz="2600"/>
            </a:lvl7pPr>
            <a:lvl8pPr lvl="7" algn="ctr">
              <a:lnSpc>
                <a:spcPct val="100000"/>
              </a:lnSpc>
              <a:spcBef>
                <a:spcPts val="0"/>
              </a:spcBef>
              <a:spcAft>
                <a:spcPts val="0"/>
              </a:spcAft>
              <a:buSzPts val="2600"/>
              <a:buFont typeface="Arial"/>
              <a:buNone/>
              <a:defRPr sz="2600"/>
            </a:lvl8pPr>
            <a:lvl9pPr lvl="8" algn="ctr">
              <a:lnSpc>
                <a:spcPct val="100000"/>
              </a:lnSpc>
              <a:spcBef>
                <a:spcPts val="0"/>
              </a:spcBef>
              <a:spcAft>
                <a:spcPts val="0"/>
              </a:spcAft>
              <a:buSzPts val="2600"/>
              <a:buFont typeface="Arial"/>
              <a:buNone/>
              <a:defRPr sz="2600"/>
            </a:lvl9pPr>
          </a:lstStyle>
          <a:p/>
        </p:txBody>
      </p:sp>
      <p:sp>
        <p:nvSpPr>
          <p:cNvPr id="39" name="Google Shape;39;p9"/>
          <p:cNvSpPr txBox="1"/>
          <p:nvPr>
            <p:ph idx="2" type="body"/>
          </p:nvPr>
        </p:nvSpPr>
        <p:spPr>
          <a:xfrm>
            <a:off x="4083838" y="1469688"/>
            <a:ext cx="3172199" cy="7500000"/>
          </a:xfrm>
          <a:prstGeom prst="rect">
            <a:avLst/>
          </a:prstGeom>
          <a:noFill/>
          <a:ln>
            <a:noFill/>
          </a:ln>
        </p:spPr>
        <p:txBody>
          <a:bodyPr anchorCtr="0" anchor="ctr" bIns="112775" lIns="112775" spcFirstLastPara="1" rIns="112775" wrap="square" tIns="112775"/>
          <a:lstStyle>
            <a:lvl1pPr indent="-228600" lvl="0" marL="457200" algn="l">
              <a:lnSpc>
                <a:spcPct val="115000"/>
              </a:lnSpc>
              <a:spcBef>
                <a:spcPts val="0"/>
              </a:spcBef>
              <a:spcAft>
                <a:spcPts val="0"/>
              </a:spcAft>
              <a:buSzPts val="2200"/>
              <a:buFont typeface="Arial"/>
              <a:buNone/>
              <a:defRPr/>
            </a:lvl1pPr>
            <a:lvl2pPr indent="-228600" lvl="1" marL="914400" algn="l">
              <a:lnSpc>
                <a:spcPct val="115000"/>
              </a:lnSpc>
              <a:spcBef>
                <a:spcPts val="2000"/>
              </a:spcBef>
              <a:spcAft>
                <a:spcPts val="0"/>
              </a:spcAft>
              <a:buSzPts val="1700"/>
              <a:buFont typeface="Arial"/>
              <a:buNone/>
              <a:defRPr/>
            </a:lvl2pPr>
            <a:lvl3pPr indent="-228600" lvl="2" marL="1371600" algn="l">
              <a:lnSpc>
                <a:spcPct val="115000"/>
              </a:lnSpc>
              <a:spcBef>
                <a:spcPts val="2000"/>
              </a:spcBef>
              <a:spcAft>
                <a:spcPts val="0"/>
              </a:spcAft>
              <a:buSzPts val="1700"/>
              <a:buFont typeface="Arial"/>
              <a:buNone/>
              <a:defRPr/>
            </a:lvl3pPr>
            <a:lvl4pPr indent="-228600" lvl="3" marL="1828800" algn="l">
              <a:lnSpc>
                <a:spcPct val="115000"/>
              </a:lnSpc>
              <a:spcBef>
                <a:spcPts val="2000"/>
              </a:spcBef>
              <a:spcAft>
                <a:spcPts val="0"/>
              </a:spcAft>
              <a:buSzPts val="1700"/>
              <a:buFont typeface="Arial"/>
              <a:buNone/>
              <a:defRPr/>
            </a:lvl4pPr>
            <a:lvl5pPr indent="-228600" lvl="4" marL="2286000" algn="l">
              <a:lnSpc>
                <a:spcPct val="115000"/>
              </a:lnSpc>
              <a:spcBef>
                <a:spcPts val="2000"/>
              </a:spcBef>
              <a:spcAft>
                <a:spcPts val="0"/>
              </a:spcAft>
              <a:buSzPts val="1700"/>
              <a:buFont typeface="Arial"/>
              <a:buNone/>
              <a:defRPr/>
            </a:lvl5pPr>
            <a:lvl6pPr indent="-228600" lvl="5" marL="2743200" algn="l">
              <a:lnSpc>
                <a:spcPct val="115000"/>
              </a:lnSpc>
              <a:spcBef>
                <a:spcPts val="2000"/>
              </a:spcBef>
              <a:spcAft>
                <a:spcPts val="0"/>
              </a:spcAft>
              <a:buSzPts val="1700"/>
              <a:buFont typeface="Arial"/>
              <a:buNone/>
              <a:defRPr/>
            </a:lvl6pPr>
            <a:lvl7pPr indent="-228600" lvl="6" marL="3200400" algn="l">
              <a:lnSpc>
                <a:spcPct val="115000"/>
              </a:lnSpc>
              <a:spcBef>
                <a:spcPts val="2000"/>
              </a:spcBef>
              <a:spcAft>
                <a:spcPts val="0"/>
              </a:spcAft>
              <a:buSzPts val="1700"/>
              <a:buFont typeface="Arial"/>
              <a:buNone/>
              <a:defRPr/>
            </a:lvl7pPr>
            <a:lvl8pPr indent="-228600" lvl="7" marL="3657600" algn="l">
              <a:lnSpc>
                <a:spcPct val="115000"/>
              </a:lnSpc>
              <a:spcBef>
                <a:spcPts val="2000"/>
              </a:spcBef>
              <a:spcAft>
                <a:spcPts val="0"/>
              </a:spcAft>
              <a:buSzPts val="1700"/>
              <a:buFont typeface="Arial"/>
              <a:buNone/>
              <a:defRPr/>
            </a:lvl8pPr>
            <a:lvl9pPr indent="-228600" lvl="8" marL="4114800" algn="l">
              <a:lnSpc>
                <a:spcPct val="115000"/>
              </a:lnSpc>
              <a:spcBef>
                <a:spcPts val="2000"/>
              </a:spcBef>
              <a:spcAft>
                <a:spcPts val="2000"/>
              </a:spcAft>
              <a:buSzPts val="1700"/>
              <a:buFont typeface="Arial"/>
              <a:buNone/>
              <a:defRPr/>
            </a:lvl9pPr>
          </a:lstStyle>
          <a:p/>
        </p:txBody>
      </p:sp>
      <p:sp>
        <p:nvSpPr>
          <p:cNvPr id="40" name="Google Shape;40;p9"/>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41" name="Shape 41"/>
        <p:cNvGrpSpPr/>
        <p:nvPr/>
      </p:nvGrpSpPr>
      <p:grpSpPr>
        <a:xfrm>
          <a:off x="0" y="0"/>
          <a:ext cx="0" cy="0"/>
          <a:chOff x="0" y="0"/>
          <a:chExt cx="0" cy="0"/>
        </a:xfrm>
      </p:grpSpPr>
      <p:sp>
        <p:nvSpPr>
          <p:cNvPr id="42" name="Google Shape;42;p10"/>
          <p:cNvSpPr txBox="1"/>
          <p:nvPr>
            <p:ph idx="1" type="body"/>
          </p:nvPr>
        </p:nvSpPr>
        <p:spPr>
          <a:xfrm>
            <a:off x="257704" y="8586993"/>
            <a:ext cx="4959600" cy="1228199"/>
          </a:xfrm>
          <a:prstGeom prst="rect">
            <a:avLst/>
          </a:prstGeom>
          <a:noFill/>
          <a:ln>
            <a:noFill/>
          </a:ln>
        </p:spPr>
        <p:txBody>
          <a:bodyPr anchorCtr="0" anchor="ctr" bIns="112775" lIns="112775" spcFirstLastPara="1" rIns="112775" wrap="square" tIns="112775"/>
          <a:lstStyle>
            <a:lvl1pPr indent="-228600" lvl="0" marL="457200" algn="l">
              <a:lnSpc>
                <a:spcPct val="100000"/>
              </a:lnSpc>
              <a:spcBef>
                <a:spcPts val="0"/>
              </a:spcBef>
              <a:spcAft>
                <a:spcPts val="0"/>
              </a:spcAft>
              <a:buSzPts val="2200"/>
              <a:buFont typeface="Arial"/>
              <a:buNone/>
              <a:defRPr/>
            </a:lvl1pPr>
            <a:lvl2pPr indent="-228600" lvl="1" marL="914400" algn="l">
              <a:lnSpc>
                <a:spcPct val="115000"/>
              </a:lnSpc>
              <a:spcBef>
                <a:spcPts val="0"/>
              </a:spcBef>
              <a:spcAft>
                <a:spcPts val="0"/>
              </a:spcAft>
              <a:buSzPts val="1800"/>
              <a:buNone/>
              <a:defRPr/>
            </a:lvl2pPr>
            <a:lvl3pPr indent="-228600" lvl="2" marL="1371600" algn="l">
              <a:lnSpc>
                <a:spcPct val="115000"/>
              </a:lnSpc>
              <a:spcBef>
                <a:spcPts val="2000"/>
              </a:spcBef>
              <a:spcAft>
                <a:spcPts val="0"/>
              </a:spcAft>
              <a:buSzPts val="1800"/>
              <a:buNone/>
              <a:defRPr/>
            </a:lvl3pPr>
            <a:lvl4pPr indent="-228600" lvl="3" marL="1828800" algn="l">
              <a:lnSpc>
                <a:spcPct val="115000"/>
              </a:lnSpc>
              <a:spcBef>
                <a:spcPts val="2000"/>
              </a:spcBef>
              <a:spcAft>
                <a:spcPts val="0"/>
              </a:spcAft>
              <a:buSzPts val="1800"/>
              <a:buNone/>
              <a:defRPr/>
            </a:lvl4pPr>
            <a:lvl5pPr indent="-228600" lvl="4" marL="2286000" algn="l">
              <a:lnSpc>
                <a:spcPct val="115000"/>
              </a:lnSpc>
              <a:spcBef>
                <a:spcPts val="2000"/>
              </a:spcBef>
              <a:spcAft>
                <a:spcPts val="0"/>
              </a:spcAft>
              <a:buSzPts val="1800"/>
              <a:buNone/>
              <a:defRPr/>
            </a:lvl5pPr>
            <a:lvl6pPr indent="-228600" lvl="5" marL="2743200" algn="l">
              <a:lnSpc>
                <a:spcPct val="115000"/>
              </a:lnSpc>
              <a:spcBef>
                <a:spcPts val="2000"/>
              </a:spcBef>
              <a:spcAft>
                <a:spcPts val="0"/>
              </a:spcAft>
              <a:buSzPts val="1800"/>
              <a:buNone/>
              <a:defRPr/>
            </a:lvl6pPr>
            <a:lvl7pPr indent="-228600" lvl="6" marL="3200400" algn="l">
              <a:lnSpc>
                <a:spcPct val="115000"/>
              </a:lnSpc>
              <a:spcBef>
                <a:spcPts val="2000"/>
              </a:spcBef>
              <a:spcAft>
                <a:spcPts val="0"/>
              </a:spcAft>
              <a:buSzPts val="1800"/>
              <a:buNone/>
              <a:defRPr/>
            </a:lvl7pPr>
            <a:lvl8pPr indent="-228600" lvl="7" marL="3657600" algn="l">
              <a:lnSpc>
                <a:spcPct val="115000"/>
              </a:lnSpc>
              <a:spcBef>
                <a:spcPts val="2000"/>
              </a:spcBef>
              <a:spcAft>
                <a:spcPts val="0"/>
              </a:spcAft>
              <a:buSzPts val="1800"/>
              <a:buNone/>
              <a:defRPr/>
            </a:lvl8pPr>
            <a:lvl9pPr indent="-228600" lvl="8" marL="4114800" algn="l">
              <a:lnSpc>
                <a:spcPct val="115000"/>
              </a:lnSpc>
              <a:spcBef>
                <a:spcPts val="2000"/>
              </a:spcBef>
              <a:spcAft>
                <a:spcPts val="2000"/>
              </a:spcAft>
              <a:buSzPts val="1800"/>
              <a:buNone/>
              <a:defRPr/>
            </a:lvl9pPr>
          </a:lstStyle>
          <a:p/>
        </p:txBody>
      </p:sp>
      <p:sp>
        <p:nvSpPr>
          <p:cNvPr id="43" name="Google Shape;43;p10"/>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4" y="903287"/>
            <a:ext cx="7044600" cy="1162499"/>
          </a:xfrm>
          <a:prstGeom prst="rect">
            <a:avLst/>
          </a:prstGeom>
          <a:noFill/>
          <a:ln>
            <a:noFill/>
          </a:ln>
        </p:spPr>
        <p:txBody>
          <a:bodyPr anchorCtr="0" anchor="t" bIns="112775" lIns="112775" spcFirstLastPara="1" rIns="112775" wrap="square" tIns="112775"/>
          <a:lstStyle>
            <a:lvl1pPr lvl="0"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3500"/>
              <a:buFont typeface="Arial"/>
              <a:buNone/>
              <a:defRPr sz="3500">
                <a:solidFill>
                  <a:schemeClr val="dk1"/>
                </a:solidFill>
              </a:defRPr>
            </a:lvl2pPr>
            <a:lvl3pPr lvl="2">
              <a:spcBef>
                <a:spcPts val="0"/>
              </a:spcBef>
              <a:spcAft>
                <a:spcPts val="0"/>
              </a:spcAft>
              <a:buClr>
                <a:schemeClr val="dk1"/>
              </a:buClr>
              <a:buSzPts val="3500"/>
              <a:buFont typeface="Arial"/>
              <a:buNone/>
              <a:defRPr sz="3500">
                <a:solidFill>
                  <a:schemeClr val="dk1"/>
                </a:solidFill>
              </a:defRPr>
            </a:lvl3pPr>
            <a:lvl4pPr lvl="3">
              <a:spcBef>
                <a:spcPts val="0"/>
              </a:spcBef>
              <a:spcAft>
                <a:spcPts val="0"/>
              </a:spcAft>
              <a:buClr>
                <a:schemeClr val="dk1"/>
              </a:buClr>
              <a:buSzPts val="3500"/>
              <a:buFont typeface="Arial"/>
              <a:buNone/>
              <a:defRPr sz="3500">
                <a:solidFill>
                  <a:schemeClr val="dk1"/>
                </a:solidFill>
              </a:defRPr>
            </a:lvl4pPr>
            <a:lvl5pPr lvl="4">
              <a:spcBef>
                <a:spcPts val="0"/>
              </a:spcBef>
              <a:spcAft>
                <a:spcPts val="0"/>
              </a:spcAft>
              <a:buClr>
                <a:schemeClr val="dk1"/>
              </a:buClr>
              <a:buSzPts val="3500"/>
              <a:buFont typeface="Arial"/>
              <a:buNone/>
              <a:defRPr sz="3500">
                <a:solidFill>
                  <a:schemeClr val="dk1"/>
                </a:solidFill>
              </a:defRPr>
            </a:lvl5pPr>
            <a:lvl6pPr lvl="5">
              <a:spcBef>
                <a:spcPts val="0"/>
              </a:spcBef>
              <a:spcAft>
                <a:spcPts val="0"/>
              </a:spcAft>
              <a:buClr>
                <a:schemeClr val="dk1"/>
              </a:buClr>
              <a:buSzPts val="3500"/>
              <a:buFont typeface="Arial"/>
              <a:buNone/>
              <a:defRPr sz="3500">
                <a:solidFill>
                  <a:schemeClr val="dk1"/>
                </a:solidFill>
              </a:defRPr>
            </a:lvl6pPr>
            <a:lvl7pPr lvl="6">
              <a:spcBef>
                <a:spcPts val="0"/>
              </a:spcBef>
              <a:spcAft>
                <a:spcPts val="0"/>
              </a:spcAft>
              <a:buClr>
                <a:schemeClr val="dk1"/>
              </a:buClr>
              <a:buSzPts val="3500"/>
              <a:buFont typeface="Arial"/>
              <a:buNone/>
              <a:defRPr sz="3500">
                <a:solidFill>
                  <a:schemeClr val="dk1"/>
                </a:solidFill>
              </a:defRPr>
            </a:lvl7pPr>
            <a:lvl8pPr lvl="7">
              <a:spcBef>
                <a:spcPts val="0"/>
              </a:spcBef>
              <a:spcAft>
                <a:spcPts val="0"/>
              </a:spcAft>
              <a:buClr>
                <a:schemeClr val="dk1"/>
              </a:buClr>
              <a:buSzPts val="3500"/>
              <a:buFont typeface="Arial"/>
              <a:buNone/>
              <a:defRPr sz="3500">
                <a:solidFill>
                  <a:schemeClr val="dk1"/>
                </a:solidFill>
              </a:defRPr>
            </a:lvl8pPr>
            <a:lvl9pPr lvl="8">
              <a:spcBef>
                <a:spcPts val="0"/>
              </a:spcBef>
              <a:spcAft>
                <a:spcPts val="0"/>
              </a:spcAft>
              <a:buClr>
                <a:schemeClr val="dk1"/>
              </a:buClr>
              <a:buSzPts val="3500"/>
              <a:buFont typeface="Arial"/>
              <a:buNone/>
              <a:defRPr sz="3500">
                <a:solidFill>
                  <a:schemeClr val="dk1"/>
                </a:solidFill>
              </a:defRPr>
            </a:lvl9pPr>
          </a:lstStyle>
          <a:p/>
        </p:txBody>
      </p:sp>
      <p:sp>
        <p:nvSpPr>
          <p:cNvPr id="7" name="Google Shape;7;p1"/>
          <p:cNvSpPr txBox="1"/>
          <p:nvPr>
            <p:ph idx="1" type="body"/>
          </p:nvPr>
        </p:nvSpPr>
        <p:spPr>
          <a:xfrm>
            <a:off x="257704" y="2339231"/>
            <a:ext cx="7044600" cy="6934500"/>
          </a:xfrm>
          <a:prstGeom prst="rect">
            <a:avLst/>
          </a:prstGeom>
          <a:noFill/>
          <a:ln>
            <a:noFill/>
          </a:ln>
        </p:spPr>
        <p:txBody>
          <a:bodyPr anchorCtr="0" anchor="t" bIns="112775" lIns="112775" spcFirstLastPara="1" rIns="112775" wrap="square" tIns="112775"/>
          <a:lstStyle>
            <a:lvl1pPr indent="-228600" lvl="0" marL="457200" marR="0" rtl="0" algn="l">
              <a:lnSpc>
                <a:spcPct val="115000"/>
              </a:lnSpc>
              <a:spcBef>
                <a:spcPts val="0"/>
              </a:spcBef>
              <a:spcAft>
                <a:spcPts val="0"/>
              </a:spcAft>
              <a:buClr>
                <a:schemeClr val="dk2"/>
              </a:buClr>
              <a:buSzPts val="2200"/>
              <a:buFont typeface="Arial"/>
              <a:buNone/>
              <a:defRPr b="0" i="0" sz="2200" u="none" cap="none" strike="noStrike">
                <a:solidFill>
                  <a:schemeClr val="dk2"/>
                </a:solidFill>
                <a:latin typeface="Arial"/>
                <a:ea typeface="Arial"/>
                <a:cs typeface="Arial"/>
                <a:sym typeface="Arial"/>
              </a:defRPr>
            </a:lvl1pPr>
            <a:lvl2pPr indent="-228600" lvl="1" marL="914400" marR="0" rtl="0" algn="l">
              <a:lnSpc>
                <a:spcPct val="115000"/>
              </a:lnSpc>
              <a:spcBef>
                <a:spcPts val="2000"/>
              </a:spcBef>
              <a:spcAft>
                <a:spcPts val="0"/>
              </a:spcAft>
              <a:buClr>
                <a:schemeClr val="dk2"/>
              </a:buClr>
              <a:buSzPts val="1700"/>
              <a:buFont typeface="Arial"/>
              <a:buNone/>
              <a:defRPr b="0" i="0" sz="1700" u="none" cap="none" strike="noStrike">
                <a:solidFill>
                  <a:schemeClr val="dk2"/>
                </a:solidFill>
                <a:latin typeface="Arial"/>
                <a:ea typeface="Arial"/>
                <a:cs typeface="Arial"/>
                <a:sym typeface="Arial"/>
              </a:defRPr>
            </a:lvl2pPr>
            <a:lvl3pPr indent="-228600" lvl="2" marL="1371600" marR="0" rtl="0" algn="l">
              <a:lnSpc>
                <a:spcPct val="115000"/>
              </a:lnSpc>
              <a:spcBef>
                <a:spcPts val="2000"/>
              </a:spcBef>
              <a:spcAft>
                <a:spcPts val="0"/>
              </a:spcAft>
              <a:buClr>
                <a:schemeClr val="dk2"/>
              </a:buClr>
              <a:buSzPts val="1700"/>
              <a:buFont typeface="Arial"/>
              <a:buNone/>
              <a:defRPr b="0" i="0" sz="1700" u="none" cap="none" strike="noStrike">
                <a:solidFill>
                  <a:schemeClr val="dk2"/>
                </a:solidFill>
                <a:latin typeface="Arial"/>
                <a:ea typeface="Arial"/>
                <a:cs typeface="Arial"/>
                <a:sym typeface="Arial"/>
              </a:defRPr>
            </a:lvl3pPr>
            <a:lvl4pPr indent="-228600" lvl="3" marL="1828800" marR="0" rtl="0" algn="l">
              <a:lnSpc>
                <a:spcPct val="115000"/>
              </a:lnSpc>
              <a:spcBef>
                <a:spcPts val="2000"/>
              </a:spcBef>
              <a:spcAft>
                <a:spcPts val="0"/>
              </a:spcAft>
              <a:buClr>
                <a:schemeClr val="dk2"/>
              </a:buClr>
              <a:buSzPts val="1700"/>
              <a:buFont typeface="Arial"/>
              <a:buNone/>
              <a:defRPr b="0" i="0" sz="1700" u="none" cap="none" strike="noStrike">
                <a:solidFill>
                  <a:schemeClr val="dk2"/>
                </a:solidFill>
                <a:latin typeface="Arial"/>
                <a:ea typeface="Arial"/>
                <a:cs typeface="Arial"/>
                <a:sym typeface="Arial"/>
              </a:defRPr>
            </a:lvl4pPr>
            <a:lvl5pPr indent="-228600" lvl="4" marL="2286000" marR="0" rtl="0" algn="l">
              <a:lnSpc>
                <a:spcPct val="115000"/>
              </a:lnSpc>
              <a:spcBef>
                <a:spcPts val="2000"/>
              </a:spcBef>
              <a:spcAft>
                <a:spcPts val="0"/>
              </a:spcAft>
              <a:buClr>
                <a:schemeClr val="dk2"/>
              </a:buClr>
              <a:buSzPts val="1700"/>
              <a:buFont typeface="Arial"/>
              <a:buNone/>
              <a:defRPr b="0" i="0" sz="1700" u="none" cap="none" strike="noStrike">
                <a:solidFill>
                  <a:schemeClr val="dk2"/>
                </a:solidFill>
                <a:latin typeface="Arial"/>
                <a:ea typeface="Arial"/>
                <a:cs typeface="Arial"/>
                <a:sym typeface="Arial"/>
              </a:defRPr>
            </a:lvl5pPr>
            <a:lvl6pPr indent="-228600" lvl="5" marL="2743200" marR="0" rtl="0" algn="l">
              <a:lnSpc>
                <a:spcPct val="115000"/>
              </a:lnSpc>
              <a:spcBef>
                <a:spcPts val="2000"/>
              </a:spcBef>
              <a:spcAft>
                <a:spcPts val="0"/>
              </a:spcAft>
              <a:buClr>
                <a:schemeClr val="dk2"/>
              </a:buClr>
              <a:buSzPts val="1700"/>
              <a:buFont typeface="Arial"/>
              <a:buNone/>
              <a:defRPr b="0" i="0" sz="1700" u="none" cap="none" strike="noStrike">
                <a:solidFill>
                  <a:schemeClr val="dk2"/>
                </a:solidFill>
                <a:latin typeface="Arial"/>
                <a:ea typeface="Arial"/>
                <a:cs typeface="Arial"/>
                <a:sym typeface="Arial"/>
              </a:defRPr>
            </a:lvl6pPr>
            <a:lvl7pPr indent="-228600" lvl="6" marL="3200400" marR="0" rtl="0" algn="l">
              <a:lnSpc>
                <a:spcPct val="115000"/>
              </a:lnSpc>
              <a:spcBef>
                <a:spcPts val="2000"/>
              </a:spcBef>
              <a:spcAft>
                <a:spcPts val="0"/>
              </a:spcAft>
              <a:buClr>
                <a:schemeClr val="dk2"/>
              </a:buClr>
              <a:buSzPts val="1700"/>
              <a:buFont typeface="Arial"/>
              <a:buNone/>
              <a:defRPr b="0" i="0" sz="1700" u="none" cap="none" strike="noStrike">
                <a:solidFill>
                  <a:schemeClr val="dk2"/>
                </a:solidFill>
                <a:latin typeface="Arial"/>
                <a:ea typeface="Arial"/>
                <a:cs typeface="Arial"/>
                <a:sym typeface="Arial"/>
              </a:defRPr>
            </a:lvl7pPr>
            <a:lvl8pPr indent="-228600" lvl="7" marL="3657600" marR="0" rtl="0" algn="l">
              <a:lnSpc>
                <a:spcPct val="115000"/>
              </a:lnSpc>
              <a:spcBef>
                <a:spcPts val="2000"/>
              </a:spcBef>
              <a:spcAft>
                <a:spcPts val="0"/>
              </a:spcAft>
              <a:buClr>
                <a:schemeClr val="dk2"/>
              </a:buClr>
              <a:buSzPts val="1700"/>
              <a:buFont typeface="Arial"/>
              <a:buNone/>
              <a:defRPr b="0" i="0" sz="1700" u="none" cap="none" strike="noStrike">
                <a:solidFill>
                  <a:schemeClr val="dk2"/>
                </a:solidFill>
                <a:latin typeface="Arial"/>
                <a:ea typeface="Arial"/>
                <a:cs typeface="Arial"/>
                <a:sym typeface="Arial"/>
              </a:defRPr>
            </a:lvl8pPr>
            <a:lvl9pPr indent="-228600" lvl="8" marL="4114800" marR="0" rtl="0" algn="l">
              <a:lnSpc>
                <a:spcPct val="115000"/>
              </a:lnSpc>
              <a:spcBef>
                <a:spcPts val="2000"/>
              </a:spcBef>
              <a:spcAft>
                <a:spcPts val="2000"/>
              </a:spcAft>
              <a:buClr>
                <a:schemeClr val="dk2"/>
              </a:buClr>
              <a:buSzPts val="1700"/>
              <a:buFont typeface="Arial"/>
              <a:buNone/>
              <a:defRPr b="0" i="0" sz="17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004788" y="9465146"/>
            <a:ext cx="453599" cy="798899"/>
          </a:xfrm>
          <a:prstGeom prst="rect">
            <a:avLst/>
          </a:prstGeom>
          <a:noFill/>
          <a:ln>
            <a:noFill/>
          </a:ln>
        </p:spPr>
        <p:txBody>
          <a:bodyPr anchorCtr="0" anchor="ctr" bIns="112775" lIns="112775" spcFirstLastPara="1" rIns="112775" wrap="square" tIns="112775">
            <a:noAutofit/>
          </a:bodyPr>
          <a:lstStyle>
            <a:lvl1pPr indent="0" lvl="0" marL="0" marR="0" rtl="0" algn="r">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4" y="903288"/>
            <a:ext cx="7044600" cy="1162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p:txBody>
      </p:sp>
      <p:sp>
        <p:nvSpPr>
          <p:cNvPr id="52" name="Google Shape;52;p13"/>
          <p:cNvSpPr txBox="1"/>
          <p:nvPr>
            <p:ph idx="1" type="body"/>
          </p:nvPr>
        </p:nvSpPr>
        <p:spPr>
          <a:xfrm>
            <a:off x="257704" y="2339232"/>
            <a:ext cx="7044600" cy="69345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esf-print.de/hochzeit#fu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0" l="0" r="0" t="0"/>
          <a:stretch/>
        </p:blipFill>
        <p:spPr>
          <a:xfrm>
            <a:off x="499644" y="136550"/>
            <a:ext cx="2297128" cy="1342934"/>
          </a:xfrm>
          <a:prstGeom prst="rect">
            <a:avLst/>
          </a:prstGeom>
          <a:noFill/>
          <a:ln>
            <a:noFill/>
          </a:ln>
        </p:spPr>
      </p:pic>
      <p:sp>
        <p:nvSpPr>
          <p:cNvPr id="100" name="Google Shape;100;p25"/>
          <p:cNvSpPr txBox="1"/>
          <p:nvPr/>
        </p:nvSpPr>
        <p:spPr>
          <a:xfrm>
            <a:off x="491250" y="1662650"/>
            <a:ext cx="6577500" cy="86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Bei dieser Vorlage sollte der breite Balken immer Außen stehen, also auf den geraden Seiten 2,4,6 usw. Dadurch sieht die Zeitung später besonders schön aus und passt auch vom Design.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u="sng">
                <a:solidFill>
                  <a:schemeClr val="hlink"/>
                </a:solidFill>
                <a:hlinkClick r:id="rId4"/>
              </a:rPr>
              <a:t>https://esf-print.de/hochzeit#funk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spcBef>
                <a:spcPts val="0"/>
              </a:spcBef>
              <a:spcAft>
                <a:spcPts val="0"/>
              </a:spcAft>
              <a:buClr>
                <a:schemeClr val="dk1"/>
              </a:buClr>
              <a:buSzPts val="1400"/>
              <a:buFont typeface="Arial"/>
              <a:buNone/>
            </a:pPr>
            <a:r>
              <a:rPr lang="de">
                <a:solidFill>
                  <a:schemeClr val="dk1"/>
                </a:solidFill>
              </a:rPr>
              <a:t>Für diese Vorlage benötigen Sie folgende google-Schriftarten:</a:t>
            </a:r>
            <a:endParaRPr>
              <a:solidFill>
                <a:schemeClr val="dk1"/>
              </a:solidFill>
            </a:endParaRPr>
          </a:p>
          <a:p>
            <a:pPr indent="0" lvl="0" marL="0" rtl="0" algn="l">
              <a:spcBef>
                <a:spcPts val="0"/>
              </a:spcBef>
              <a:spcAft>
                <a:spcPts val="0"/>
              </a:spcAft>
              <a:buClr>
                <a:schemeClr val="dk1"/>
              </a:buClr>
              <a:buSzPts val="1400"/>
              <a:buFont typeface="Arial"/>
              <a:buNone/>
            </a:pPr>
            <a:r>
              <a:rPr lang="de">
                <a:solidFill>
                  <a:schemeClr val="dk1"/>
                </a:solidFill>
              </a:rPr>
              <a:t>https://fonts.google.com/download?family=Alex%20Brush</a:t>
            </a:r>
            <a:endParaRPr>
              <a:solidFill>
                <a:schemeClr val="dk1"/>
              </a:solidFill>
            </a:endParaRPr>
          </a:p>
          <a:p>
            <a:pPr indent="0" lvl="0" marL="0" rtl="0" algn="l">
              <a:spcBef>
                <a:spcPts val="0"/>
              </a:spcBef>
              <a:spcAft>
                <a:spcPts val="0"/>
              </a:spcAft>
              <a:buClr>
                <a:schemeClr val="dk1"/>
              </a:buClr>
              <a:buSzPts val="1400"/>
              <a:buFont typeface="Arial"/>
              <a:buNone/>
            </a:pPr>
            <a:r>
              <a:rPr lang="de">
                <a:solidFill>
                  <a:schemeClr val="dk1"/>
                </a:solidFill>
              </a:rPr>
              <a:t>https://fonts.google.com/download?family=EB%20Garamond</a:t>
            </a:r>
            <a:endParaRPr>
              <a:solidFill>
                <a:schemeClr val="dk1"/>
              </a:solidFill>
            </a:endParaRPr>
          </a:p>
        </p:txBody>
      </p:sp>
      <p:sp>
        <p:nvSpPr>
          <p:cNvPr id="101" name="Google Shape;101;p25"/>
          <p:cNvSpPr/>
          <p:nvPr/>
        </p:nvSpPr>
        <p:spPr>
          <a:xfrm>
            <a:off x="4133175" y="367403"/>
            <a:ext cx="2521500" cy="1044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de" sz="2400"/>
              <a:t>Diese Seite bitte löschen</a:t>
            </a:r>
            <a:endParaRPr b="1" sz="240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6"/>
          <p:cNvSpPr/>
          <p:nvPr/>
        </p:nvSpPr>
        <p:spPr>
          <a:xfrm>
            <a:off x="1550525" y="-14899"/>
            <a:ext cx="6009600" cy="10454999"/>
          </a:xfrm>
          <a:prstGeom prst="rect">
            <a:avLst/>
          </a:prstGeom>
          <a:solidFill>
            <a:srgbClr val="B6D7A8"/>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6"/>
          <p:cNvSpPr/>
          <p:nvPr/>
        </p:nvSpPr>
        <p:spPr>
          <a:xfrm>
            <a:off x="1322325" y="-14899"/>
            <a:ext cx="167100" cy="10454999"/>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6"/>
          <p:cNvSpPr/>
          <p:nvPr/>
        </p:nvSpPr>
        <p:spPr>
          <a:xfrm>
            <a:off x="0" y="-14900"/>
            <a:ext cx="1261500" cy="10454999"/>
          </a:xfrm>
          <a:prstGeom prst="rect">
            <a:avLst/>
          </a:prstGeom>
          <a:solidFill>
            <a:srgbClr val="6AA84F"/>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 name="Google Shape;109;p26"/>
          <p:cNvPicPr preferRelativeResize="0"/>
          <p:nvPr/>
        </p:nvPicPr>
        <p:blipFill rotWithShape="1">
          <a:blip r:embed="rId3">
            <a:alphaModFix/>
          </a:blip>
          <a:srcRect b="0" l="25833" r="25833" t="0"/>
          <a:stretch/>
        </p:blipFill>
        <p:spPr>
          <a:xfrm>
            <a:off x="1975990" y="2035829"/>
            <a:ext cx="4910400" cy="6780900"/>
          </a:xfrm>
          <a:prstGeom prst="plaque">
            <a:avLst>
              <a:gd fmla="val 16667" name="adj"/>
            </a:avLst>
          </a:prstGeom>
          <a:noFill/>
          <a:ln>
            <a:noFill/>
          </a:ln>
          <a:effectLst>
            <a:outerShdw blurRad="128588" rotWithShape="0" algn="bl" dir="3720000" dist="133350">
              <a:srgbClr val="000000">
                <a:alpha val="50000"/>
              </a:srgbClr>
            </a:outerShdw>
          </a:effectLst>
        </p:spPr>
      </p:pic>
      <p:sp>
        <p:nvSpPr>
          <p:cNvPr id="110" name="Google Shape;110;p26"/>
          <p:cNvSpPr txBox="1"/>
          <p:nvPr/>
        </p:nvSpPr>
        <p:spPr>
          <a:xfrm>
            <a:off x="1975975" y="8937875"/>
            <a:ext cx="4910400" cy="1260600"/>
          </a:xfrm>
          <a:prstGeom prst="rect">
            <a:avLst/>
          </a:prstGeom>
          <a:noFill/>
          <a:ln>
            <a:noFill/>
          </a:ln>
        </p:spPr>
        <p:txBody>
          <a:bodyPr anchorCtr="0" anchor="t" bIns="18150" lIns="18150" spcFirstLastPara="1" rIns="18150" wrap="square" tIns="18150">
            <a:noAutofit/>
          </a:bodyPr>
          <a:lstStyle/>
          <a:p>
            <a:pPr indent="0" lvl="0" marL="0" marR="0" rtl="0" algn="ctr">
              <a:lnSpc>
                <a:spcPct val="100000"/>
              </a:lnSpc>
              <a:spcBef>
                <a:spcPts val="0"/>
              </a:spcBef>
              <a:spcAft>
                <a:spcPts val="0"/>
              </a:spcAft>
              <a:buClr>
                <a:srgbClr val="980000"/>
              </a:buClr>
              <a:buSzPts val="2200"/>
              <a:buFont typeface="Georgia"/>
              <a:buNone/>
            </a:pPr>
            <a:r>
              <a:rPr b="1" i="1" lang="de" sz="3600" u="none" cap="none" strike="noStrike">
                <a:solidFill>
                  <a:srgbClr val="274E13"/>
                </a:solidFill>
                <a:latin typeface="Alex Brush"/>
                <a:ea typeface="Alex Brush"/>
                <a:cs typeface="Alex Brush"/>
                <a:sym typeface="Alex Brush"/>
              </a:rPr>
              <a:t>Festschrift zur Hochzeit </a:t>
            </a:r>
            <a:endParaRPr b="1" i="1" sz="3600" u="none" cap="none" strike="noStrike">
              <a:solidFill>
                <a:srgbClr val="274E13"/>
              </a:solidFill>
              <a:latin typeface="Alex Brush"/>
              <a:ea typeface="Alex Brush"/>
              <a:cs typeface="Alex Brush"/>
              <a:sym typeface="Alex Brush"/>
            </a:endParaRPr>
          </a:p>
          <a:p>
            <a:pPr indent="0" lvl="0" marL="0" marR="0" rtl="0" algn="ctr">
              <a:lnSpc>
                <a:spcPct val="100000"/>
              </a:lnSpc>
              <a:spcBef>
                <a:spcPts val="0"/>
              </a:spcBef>
              <a:spcAft>
                <a:spcPts val="0"/>
              </a:spcAft>
              <a:buClr>
                <a:srgbClr val="980000"/>
              </a:buClr>
              <a:buSzPts val="2200"/>
              <a:buFont typeface="Georgia"/>
              <a:buNone/>
            </a:pPr>
            <a:r>
              <a:rPr b="1" i="1" lang="de" sz="3600" u="none" cap="none" strike="noStrike">
                <a:solidFill>
                  <a:srgbClr val="274E13"/>
                </a:solidFill>
                <a:latin typeface="Alex Brush"/>
                <a:ea typeface="Alex Brush"/>
                <a:cs typeface="Alex Brush"/>
                <a:sym typeface="Alex Brush"/>
              </a:rPr>
              <a:t>des Jahres</a:t>
            </a:r>
            <a:endParaRPr b="1" sz="3600">
              <a:solidFill>
                <a:srgbClr val="274E13"/>
              </a:solidFill>
              <a:latin typeface="Alex Brush"/>
              <a:ea typeface="Alex Brush"/>
              <a:cs typeface="Alex Brush"/>
              <a:sym typeface="Alex Brush"/>
            </a:endParaRPr>
          </a:p>
        </p:txBody>
      </p:sp>
      <p:sp>
        <p:nvSpPr>
          <p:cNvPr id="111" name="Google Shape;111;p26"/>
          <p:cNvSpPr/>
          <p:nvPr/>
        </p:nvSpPr>
        <p:spPr>
          <a:xfrm>
            <a:off x="1953925" y="491475"/>
            <a:ext cx="4910251" cy="1260550"/>
          </a:xfrm>
          <a:prstGeom prst="rect">
            <a:avLst/>
          </a:prstGeom>
        </p:spPr>
        <p:txBody>
          <a:bodyPr>
            <a:prstTxWarp prst="textPlain"/>
          </a:bodyPr>
          <a:lstStyle/>
          <a:p>
            <a:pPr lvl="0" algn="ctr"/>
            <a:r>
              <a:rPr b="0" i="0">
                <a:ln>
                  <a:noFill/>
                </a:ln>
                <a:solidFill>
                  <a:srgbClr val="274E13"/>
                </a:solidFill>
                <a:latin typeface="Alex Brush"/>
              </a:rPr>
              <a:t>Hochzeit</a:t>
            </a: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7"/>
          <p:cNvSpPr/>
          <p:nvPr/>
        </p:nvSpPr>
        <p:spPr>
          <a:xfrm>
            <a:off x="1261500" y="0"/>
            <a:ext cx="6298500" cy="869700"/>
          </a:xfrm>
          <a:prstGeom prst="rect">
            <a:avLst/>
          </a:prstGeom>
          <a:solidFill>
            <a:srgbClr val="B6D7A8"/>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7"/>
          <p:cNvSpPr/>
          <p:nvPr/>
        </p:nvSpPr>
        <p:spPr>
          <a:xfrm>
            <a:off x="3076540" y="224225"/>
            <a:ext cx="2668423" cy="421250"/>
          </a:xfrm>
          <a:prstGeom prst="rect">
            <a:avLst/>
          </a:prstGeom>
        </p:spPr>
        <p:txBody>
          <a:bodyPr>
            <a:prstTxWarp prst="textPlain"/>
          </a:bodyPr>
          <a:lstStyle/>
          <a:p>
            <a:pPr lvl="0" algn="ctr"/>
            <a:r>
              <a:rPr b="0" i="0">
                <a:ln>
                  <a:noFill/>
                </a:ln>
                <a:solidFill>
                  <a:srgbClr val="274E13"/>
                </a:solidFill>
                <a:latin typeface="Alex Brush"/>
              </a:rPr>
              <a:t>Hochzeit</a:t>
            </a:r>
          </a:p>
        </p:txBody>
      </p:sp>
      <p:sp>
        <p:nvSpPr>
          <p:cNvPr id="118" name="Google Shape;118;p27"/>
          <p:cNvSpPr txBox="1"/>
          <p:nvPr/>
        </p:nvSpPr>
        <p:spPr>
          <a:xfrm>
            <a:off x="1879855" y="1526526"/>
            <a:ext cx="5350799" cy="7386900"/>
          </a:xfrm>
          <a:prstGeom prst="rect">
            <a:avLst/>
          </a:prstGeom>
          <a:noFill/>
          <a:ln>
            <a:noFill/>
          </a:ln>
        </p:spPr>
        <p:txBody>
          <a:bodyPr anchorCtr="0" anchor="t" bIns="18150" lIns="18150" spcFirstLastPara="1" rIns="18150" wrap="square" tIns="18150">
            <a:noAutofit/>
          </a:bodyPr>
          <a:lstStyle/>
          <a:p>
            <a:pPr indent="0" lvl="0" marL="0" marR="0" rtl="0" algn="l">
              <a:lnSpc>
                <a:spcPct val="100000"/>
              </a:lnSpc>
              <a:spcBef>
                <a:spcPts val="0"/>
              </a:spcBef>
              <a:spcAft>
                <a:spcPts val="0"/>
              </a:spcAft>
              <a:buClr>
                <a:srgbClr val="980000"/>
              </a:buClr>
              <a:buSzPts val="4000"/>
              <a:buFont typeface="Lobster"/>
              <a:buNone/>
            </a:pPr>
            <a:r>
              <a:rPr i="0" lang="de" sz="4000" u="sng" cap="none" strike="noStrike">
                <a:solidFill>
                  <a:srgbClr val="274E13"/>
                </a:solidFill>
                <a:latin typeface="Alex Brush"/>
                <a:ea typeface="Alex Brush"/>
                <a:cs typeface="Alex Brush"/>
                <a:sym typeface="Alex Brush"/>
              </a:rPr>
              <a:t>Inhalt</a:t>
            </a:r>
            <a:endParaRPr>
              <a:solidFill>
                <a:srgbClr val="274E13"/>
              </a:solidFill>
              <a:latin typeface="Alex Brush"/>
              <a:ea typeface="Alex Brush"/>
              <a:cs typeface="Alex Brush"/>
              <a:sym typeface="Alex Brush"/>
            </a:endParaRPr>
          </a:p>
          <a:p>
            <a:pPr indent="0" lvl="0" marL="0" marR="0" rtl="0" algn="l">
              <a:lnSpc>
                <a:spcPct val="100000"/>
              </a:lnSpc>
              <a:spcBef>
                <a:spcPts val="0"/>
              </a:spcBef>
              <a:spcAft>
                <a:spcPts val="0"/>
              </a:spcAft>
              <a:buClr>
                <a:srgbClr val="000000"/>
              </a:buClr>
              <a:buSzPts val="4000"/>
              <a:buFont typeface="Arial"/>
              <a:buNone/>
            </a:pPr>
            <a:r>
              <a:t/>
            </a:r>
            <a:endParaRPr i="0" sz="4000" u="none" cap="none" strike="noStrike">
              <a:solidFill>
                <a:srgbClr val="274E13"/>
              </a:solidFill>
              <a:latin typeface="Alex Brush"/>
              <a:ea typeface="Alex Brush"/>
              <a:cs typeface="Alex Brush"/>
              <a:sym typeface="Alex Brush"/>
            </a:endParaRPr>
          </a:p>
          <a:p>
            <a:pPr indent="0" lvl="0" marL="0" marR="0" rtl="0" algn="l">
              <a:lnSpc>
                <a:spcPct val="200000"/>
              </a:lnSpc>
              <a:spcBef>
                <a:spcPts val="0"/>
              </a:spcBef>
              <a:spcAft>
                <a:spcPts val="0"/>
              </a:spcAft>
              <a:buClr>
                <a:srgbClr val="999999"/>
              </a:buClr>
              <a:buSzPts val="2400"/>
              <a:buFont typeface="Lobster"/>
              <a:buNone/>
            </a:pPr>
            <a:r>
              <a:rPr i="0" lang="de" sz="2400" u="none" cap="none" strike="noStrike">
                <a:solidFill>
                  <a:srgbClr val="274E13"/>
                </a:solidFill>
                <a:latin typeface="EB Garamond"/>
                <a:ea typeface="EB Garamond"/>
                <a:cs typeface="EB Garamond"/>
                <a:sym typeface="EB Garamond"/>
              </a:rPr>
              <a:t>Vorwort der Redaktion</a:t>
            </a:r>
            <a:endParaRPr>
              <a:solidFill>
                <a:srgbClr val="274E13"/>
              </a:solidFill>
              <a:latin typeface="EB Garamond"/>
              <a:ea typeface="EB Garamond"/>
              <a:cs typeface="EB Garamond"/>
              <a:sym typeface="EB Garamond"/>
            </a:endParaRPr>
          </a:p>
          <a:p>
            <a:pPr indent="0" lvl="0" marL="0" marR="0" rtl="0" algn="l">
              <a:lnSpc>
                <a:spcPct val="200000"/>
              </a:lnSpc>
              <a:spcBef>
                <a:spcPts val="0"/>
              </a:spcBef>
              <a:spcAft>
                <a:spcPts val="0"/>
              </a:spcAft>
              <a:buClr>
                <a:srgbClr val="999999"/>
              </a:buClr>
              <a:buSzPts val="2400"/>
              <a:buFont typeface="Lobster"/>
              <a:buNone/>
            </a:pPr>
            <a:r>
              <a:rPr i="0" lang="de" sz="2400" u="none" cap="none" strike="noStrike">
                <a:solidFill>
                  <a:srgbClr val="274E13"/>
                </a:solidFill>
                <a:latin typeface="EB Garamond"/>
                <a:ea typeface="EB Garamond"/>
                <a:cs typeface="EB Garamond"/>
                <a:sym typeface="EB Garamond"/>
              </a:rPr>
              <a:t>Vorstellung de</a:t>
            </a:r>
            <a:r>
              <a:rPr lang="de" sz="2400">
                <a:solidFill>
                  <a:srgbClr val="274E13"/>
                </a:solidFill>
                <a:latin typeface="EB Garamond"/>
                <a:ea typeface="EB Garamond"/>
                <a:cs typeface="EB Garamond"/>
                <a:sym typeface="EB Garamond"/>
              </a:rPr>
              <a:t>s</a:t>
            </a:r>
            <a:r>
              <a:rPr i="0" lang="de" sz="2400" u="none" cap="none" strike="noStrike">
                <a:solidFill>
                  <a:srgbClr val="274E13"/>
                </a:solidFill>
                <a:latin typeface="EB Garamond"/>
                <a:ea typeface="EB Garamond"/>
                <a:cs typeface="EB Garamond"/>
                <a:sym typeface="EB Garamond"/>
              </a:rPr>
              <a:t> B</a:t>
            </a:r>
            <a:r>
              <a:rPr lang="de" sz="2400">
                <a:solidFill>
                  <a:srgbClr val="274E13"/>
                </a:solidFill>
                <a:latin typeface="EB Garamond"/>
                <a:ea typeface="EB Garamond"/>
                <a:cs typeface="EB Garamond"/>
                <a:sym typeface="EB Garamond"/>
              </a:rPr>
              <a:t>r</a:t>
            </a:r>
            <a:r>
              <a:rPr i="0" lang="de" sz="2400" u="none" cap="none" strike="noStrike">
                <a:solidFill>
                  <a:srgbClr val="274E13"/>
                </a:solidFill>
                <a:latin typeface="EB Garamond"/>
                <a:ea typeface="EB Garamond"/>
                <a:cs typeface="EB Garamond"/>
                <a:sym typeface="EB Garamond"/>
              </a:rPr>
              <a:t>aut</a:t>
            </a:r>
            <a:r>
              <a:rPr lang="de" sz="2400">
                <a:solidFill>
                  <a:srgbClr val="274E13"/>
                </a:solidFill>
                <a:latin typeface="EB Garamond"/>
                <a:ea typeface="EB Garamond"/>
                <a:cs typeface="EB Garamond"/>
                <a:sym typeface="EB Garamond"/>
              </a:rPr>
              <a:t>paares</a:t>
            </a:r>
            <a:endParaRPr>
              <a:solidFill>
                <a:srgbClr val="274E13"/>
              </a:solidFill>
              <a:latin typeface="EB Garamond"/>
              <a:ea typeface="EB Garamond"/>
              <a:cs typeface="EB Garamond"/>
              <a:sym typeface="EB Garamond"/>
            </a:endParaRPr>
          </a:p>
          <a:p>
            <a:pPr indent="0" lvl="0" marL="0" marR="0" rtl="0" algn="l">
              <a:lnSpc>
                <a:spcPct val="200000"/>
              </a:lnSpc>
              <a:spcBef>
                <a:spcPts val="0"/>
              </a:spcBef>
              <a:spcAft>
                <a:spcPts val="0"/>
              </a:spcAft>
              <a:buClr>
                <a:srgbClr val="999999"/>
              </a:buClr>
              <a:buSzPts val="2400"/>
              <a:buFont typeface="Lobster"/>
              <a:buNone/>
            </a:pPr>
            <a:r>
              <a:rPr i="0" lang="de" sz="2400" u="none" cap="none" strike="noStrike">
                <a:solidFill>
                  <a:srgbClr val="274E13"/>
                </a:solidFill>
                <a:latin typeface="EB Garamond"/>
                <a:ea typeface="EB Garamond"/>
                <a:cs typeface="EB Garamond"/>
                <a:sym typeface="EB Garamond"/>
              </a:rPr>
              <a:t>Jungesellenabschied</a:t>
            </a:r>
            <a:endParaRPr>
              <a:solidFill>
                <a:srgbClr val="274E13"/>
              </a:solidFill>
              <a:latin typeface="EB Garamond"/>
              <a:ea typeface="EB Garamond"/>
              <a:cs typeface="EB Garamond"/>
              <a:sym typeface="EB Garamond"/>
            </a:endParaRPr>
          </a:p>
          <a:p>
            <a:pPr indent="0" lvl="0" marL="0" marR="0" rtl="0" algn="l">
              <a:lnSpc>
                <a:spcPct val="200000"/>
              </a:lnSpc>
              <a:spcBef>
                <a:spcPts val="0"/>
              </a:spcBef>
              <a:spcAft>
                <a:spcPts val="0"/>
              </a:spcAft>
              <a:buClr>
                <a:srgbClr val="999999"/>
              </a:buClr>
              <a:buSzPts val="2400"/>
              <a:buFont typeface="Lobster"/>
              <a:buNone/>
            </a:pPr>
            <a:r>
              <a:rPr i="0" lang="de" sz="2400" u="none" cap="none" strike="noStrike">
                <a:solidFill>
                  <a:srgbClr val="274E13"/>
                </a:solidFill>
                <a:latin typeface="EB Garamond"/>
                <a:ea typeface="EB Garamond"/>
                <a:cs typeface="EB Garamond"/>
                <a:sym typeface="EB Garamond"/>
              </a:rPr>
              <a:t>Interview mit den Eltern</a:t>
            </a:r>
            <a:endParaRPr>
              <a:solidFill>
                <a:srgbClr val="274E13"/>
              </a:solidFill>
              <a:latin typeface="EB Garamond"/>
              <a:ea typeface="EB Garamond"/>
              <a:cs typeface="EB Garamond"/>
              <a:sym typeface="EB Garamond"/>
            </a:endParaRPr>
          </a:p>
          <a:p>
            <a:pPr indent="0" lvl="0" marL="0" marR="0" rtl="0" algn="l">
              <a:lnSpc>
                <a:spcPct val="200000"/>
              </a:lnSpc>
              <a:spcBef>
                <a:spcPts val="0"/>
              </a:spcBef>
              <a:spcAft>
                <a:spcPts val="0"/>
              </a:spcAft>
              <a:buClr>
                <a:srgbClr val="999999"/>
              </a:buClr>
              <a:buSzPts val="2400"/>
              <a:buFont typeface="Lobster"/>
              <a:buNone/>
            </a:pPr>
            <a:r>
              <a:rPr i="0" lang="de" sz="2400" u="none" cap="none" strike="noStrike">
                <a:solidFill>
                  <a:srgbClr val="274E13"/>
                </a:solidFill>
                <a:latin typeface="EB Garamond"/>
                <a:ea typeface="EB Garamond"/>
                <a:cs typeface="EB Garamond"/>
                <a:sym typeface="EB Garamond"/>
              </a:rPr>
              <a:t>Freunde berichten</a:t>
            </a:r>
            <a:endParaRPr>
              <a:solidFill>
                <a:srgbClr val="274E13"/>
              </a:solidFill>
              <a:latin typeface="EB Garamond"/>
              <a:ea typeface="EB Garamond"/>
              <a:cs typeface="EB Garamond"/>
              <a:sym typeface="EB Garamond"/>
            </a:endParaRPr>
          </a:p>
          <a:p>
            <a:pPr indent="0" lvl="0" marL="0" marR="0" rtl="0" algn="l">
              <a:lnSpc>
                <a:spcPct val="200000"/>
              </a:lnSpc>
              <a:spcBef>
                <a:spcPts val="0"/>
              </a:spcBef>
              <a:spcAft>
                <a:spcPts val="0"/>
              </a:spcAft>
              <a:buClr>
                <a:srgbClr val="999999"/>
              </a:buClr>
              <a:buSzPts val="2400"/>
              <a:buFont typeface="Lobster"/>
              <a:buNone/>
            </a:pPr>
            <a:r>
              <a:rPr i="0" lang="de" sz="2400" u="none" cap="none" strike="noStrike">
                <a:solidFill>
                  <a:srgbClr val="274E13"/>
                </a:solidFill>
                <a:latin typeface="EB Garamond"/>
                <a:ea typeface="EB Garamond"/>
                <a:cs typeface="EB Garamond"/>
                <a:sym typeface="EB Garamond"/>
              </a:rPr>
              <a:t>Fotostrecke: Vor 20 Jahren</a:t>
            </a:r>
            <a:endParaRPr>
              <a:solidFill>
                <a:srgbClr val="274E13"/>
              </a:solidFill>
              <a:latin typeface="EB Garamond"/>
              <a:ea typeface="EB Garamond"/>
              <a:cs typeface="EB Garamond"/>
              <a:sym typeface="EB Garamond"/>
            </a:endParaRPr>
          </a:p>
          <a:p>
            <a:pPr indent="0" lvl="0" marL="0" marR="0" rtl="0" algn="l">
              <a:lnSpc>
                <a:spcPct val="200000"/>
              </a:lnSpc>
              <a:spcBef>
                <a:spcPts val="0"/>
              </a:spcBef>
              <a:spcAft>
                <a:spcPts val="0"/>
              </a:spcAft>
              <a:buClr>
                <a:srgbClr val="999999"/>
              </a:buClr>
              <a:buSzPts val="2400"/>
              <a:buFont typeface="Lobster"/>
              <a:buNone/>
            </a:pPr>
            <a:r>
              <a:rPr i="0" lang="de" sz="2400" u="none" cap="none" strike="noStrike">
                <a:solidFill>
                  <a:srgbClr val="274E13"/>
                </a:solidFill>
                <a:latin typeface="EB Garamond"/>
                <a:ea typeface="EB Garamond"/>
                <a:cs typeface="EB Garamond"/>
                <a:sym typeface="EB Garamond"/>
              </a:rPr>
              <a:t>Kinderseite</a:t>
            </a:r>
            <a:endParaRPr>
              <a:solidFill>
                <a:srgbClr val="274E13"/>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999999"/>
              </a:solidFill>
              <a:latin typeface="Lobster"/>
              <a:ea typeface="Lobster"/>
              <a:cs typeface="Lobster"/>
              <a:sym typeface="Lobster"/>
            </a:endParaRPr>
          </a:p>
        </p:txBody>
      </p:sp>
      <p:sp>
        <p:nvSpPr>
          <p:cNvPr id="119" name="Google Shape;119;p27"/>
          <p:cNvSpPr/>
          <p:nvPr/>
        </p:nvSpPr>
        <p:spPr>
          <a:xfrm>
            <a:off x="7200000" y="100"/>
            <a:ext cx="61800" cy="10440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7"/>
          <p:cNvSpPr/>
          <p:nvPr/>
        </p:nvSpPr>
        <p:spPr>
          <a:xfrm rot="5400000">
            <a:off x="3749400" y="6306525"/>
            <a:ext cx="61200" cy="7560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7"/>
          <p:cNvSpPr/>
          <p:nvPr/>
        </p:nvSpPr>
        <p:spPr>
          <a:xfrm>
            <a:off x="0" y="-14900"/>
            <a:ext cx="1261500" cy="10455000"/>
          </a:xfrm>
          <a:prstGeom prst="rect">
            <a:avLst/>
          </a:prstGeom>
          <a:solidFill>
            <a:srgbClr val="6AA84F"/>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7"/>
          <p:cNvSpPr/>
          <p:nvPr/>
        </p:nvSpPr>
        <p:spPr>
          <a:xfrm>
            <a:off x="1322325" y="-14899"/>
            <a:ext cx="167100" cy="10455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8"/>
          <p:cNvSpPr/>
          <p:nvPr/>
        </p:nvSpPr>
        <p:spPr>
          <a:xfrm>
            <a:off x="0" y="0"/>
            <a:ext cx="6298500" cy="869700"/>
          </a:xfrm>
          <a:prstGeom prst="rect">
            <a:avLst/>
          </a:prstGeom>
          <a:solidFill>
            <a:srgbClr val="B6D7A8"/>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8"/>
          <p:cNvSpPr txBox="1"/>
          <p:nvPr/>
        </p:nvSpPr>
        <p:spPr>
          <a:xfrm>
            <a:off x="886800" y="1491050"/>
            <a:ext cx="2150100" cy="805500"/>
          </a:xfrm>
          <a:prstGeom prst="rect">
            <a:avLst/>
          </a:prstGeom>
          <a:noFill/>
          <a:ln>
            <a:noFill/>
          </a:ln>
        </p:spPr>
        <p:txBody>
          <a:bodyPr anchorCtr="0" anchor="t" bIns="18150" lIns="18150" spcFirstLastPara="1" rIns="18150" wrap="square" tIns="18150">
            <a:noAutofit/>
          </a:bodyPr>
          <a:lstStyle/>
          <a:p>
            <a:pPr indent="0" lvl="0" marL="0" marR="0" rtl="0" algn="l">
              <a:lnSpc>
                <a:spcPct val="100000"/>
              </a:lnSpc>
              <a:spcBef>
                <a:spcPts val="0"/>
              </a:spcBef>
              <a:spcAft>
                <a:spcPts val="0"/>
              </a:spcAft>
              <a:buClr>
                <a:srgbClr val="980000"/>
              </a:buClr>
              <a:buSzPts val="4000"/>
              <a:buFont typeface="Lobster"/>
              <a:buNone/>
            </a:pPr>
            <a:r>
              <a:rPr lang="de" sz="3000" u="sng">
                <a:solidFill>
                  <a:srgbClr val="274E13"/>
                </a:solidFill>
                <a:latin typeface="EB Garamond"/>
                <a:ea typeface="EB Garamond"/>
                <a:cs typeface="EB Garamond"/>
                <a:sym typeface="EB Garamond"/>
              </a:rPr>
              <a:t>Steckbrief</a:t>
            </a:r>
            <a:endParaRPr sz="3000">
              <a:solidFill>
                <a:srgbClr val="274E13"/>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4000"/>
              <a:buFont typeface="Arial"/>
              <a:buNone/>
            </a:pPr>
            <a:r>
              <a:t/>
            </a:r>
            <a:endParaRPr i="0" sz="4000" u="none" cap="none" strike="noStrike">
              <a:solidFill>
                <a:srgbClr val="274E13"/>
              </a:solidFill>
              <a:latin typeface="Alex Brush"/>
              <a:ea typeface="Alex Brush"/>
              <a:cs typeface="Alex Brush"/>
              <a:sym typeface="Alex Brush"/>
            </a:endParaRPr>
          </a:p>
          <a:p>
            <a:pPr indent="0" lvl="0" marL="0" marR="0" rtl="0" algn="l">
              <a:lnSpc>
                <a:spcPct val="200000"/>
              </a:lnSpc>
              <a:spcBef>
                <a:spcPts val="0"/>
              </a:spcBef>
              <a:spcAft>
                <a:spcPts val="0"/>
              </a:spcAft>
              <a:buClr>
                <a:srgbClr val="999999"/>
              </a:buClr>
              <a:buSzPts val="2400"/>
              <a:buFont typeface="Lobster"/>
              <a:buNone/>
            </a:pPr>
            <a:r>
              <a:t/>
            </a:r>
            <a:endParaRPr>
              <a:solidFill>
                <a:srgbClr val="274E13"/>
              </a:solidFill>
              <a:latin typeface="Alex Brush"/>
              <a:ea typeface="Alex Brush"/>
              <a:cs typeface="Alex Brush"/>
              <a:sym typeface="Alex Brush"/>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999999"/>
              </a:solidFill>
              <a:latin typeface="Lobster"/>
              <a:ea typeface="Lobster"/>
              <a:cs typeface="Lobster"/>
              <a:sym typeface="Lobster"/>
            </a:endParaRPr>
          </a:p>
        </p:txBody>
      </p:sp>
      <p:sp>
        <p:nvSpPr>
          <p:cNvPr id="129" name="Google Shape;129;p28"/>
          <p:cNvSpPr/>
          <p:nvPr/>
        </p:nvSpPr>
        <p:spPr>
          <a:xfrm>
            <a:off x="360000" y="100"/>
            <a:ext cx="61800" cy="10440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8"/>
          <p:cNvSpPr/>
          <p:nvPr/>
        </p:nvSpPr>
        <p:spPr>
          <a:xfrm rot="5400000">
            <a:off x="3749400" y="6306525"/>
            <a:ext cx="61200" cy="7560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8"/>
          <p:cNvSpPr/>
          <p:nvPr/>
        </p:nvSpPr>
        <p:spPr>
          <a:xfrm>
            <a:off x="6298500" y="-7525"/>
            <a:ext cx="1261500" cy="10455000"/>
          </a:xfrm>
          <a:prstGeom prst="rect">
            <a:avLst/>
          </a:prstGeom>
          <a:solidFill>
            <a:srgbClr val="6AA84F"/>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8"/>
          <p:cNvSpPr/>
          <p:nvPr/>
        </p:nvSpPr>
        <p:spPr>
          <a:xfrm>
            <a:off x="6070500" y="-7524"/>
            <a:ext cx="167100" cy="10455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8"/>
          <p:cNvSpPr/>
          <p:nvPr/>
        </p:nvSpPr>
        <p:spPr>
          <a:xfrm>
            <a:off x="1815040" y="224225"/>
            <a:ext cx="2668423" cy="421250"/>
          </a:xfrm>
          <a:prstGeom prst="rect">
            <a:avLst/>
          </a:prstGeom>
        </p:spPr>
        <p:txBody>
          <a:bodyPr>
            <a:prstTxWarp prst="textPlain"/>
          </a:bodyPr>
          <a:lstStyle/>
          <a:p>
            <a:pPr lvl="0" algn="ctr"/>
            <a:r>
              <a:rPr b="0" i="0">
                <a:ln>
                  <a:noFill/>
                </a:ln>
                <a:solidFill>
                  <a:srgbClr val="274E13"/>
                </a:solidFill>
                <a:latin typeface="Alex Brush"/>
              </a:rPr>
              <a:t>Hochzeit</a:t>
            </a:r>
          </a:p>
        </p:txBody>
      </p:sp>
      <p:pic>
        <p:nvPicPr>
          <p:cNvPr id="134" name="Google Shape;134;p28"/>
          <p:cNvPicPr preferRelativeResize="0"/>
          <p:nvPr/>
        </p:nvPicPr>
        <p:blipFill>
          <a:blip r:embed="rId3">
            <a:alphaModFix/>
          </a:blip>
          <a:stretch>
            <a:fillRect/>
          </a:stretch>
        </p:blipFill>
        <p:spPr>
          <a:xfrm>
            <a:off x="3186975" y="1491050"/>
            <a:ext cx="2668426" cy="3843490"/>
          </a:xfrm>
          <a:prstGeom prst="rect">
            <a:avLst/>
          </a:prstGeom>
          <a:noFill/>
          <a:ln>
            <a:noFill/>
          </a:ln>
          <a:effectLst>
            <a:outerShdw blurRad="128588" rotWithShape="0" algn="bl" dir="3120000" dist="95250">
              <a:srgbClr val="000000">
                <a:alpha val="50000"/>
              </a:srgbClr>
            </a:outerShdw>
          </a:effectLst>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9"/>
          <p:cNvSpPr/>
          <p:nvPr/>
        </p:nvSpPr>
        <p:spPr>
          <a:xfrm>
            <a:off x="1261500" y="0"/>
            <a:ext cx="6298500" cy="869700"/>
          </a:xfrm>
          <a:prstGeom prst="rect">
            <a:avLst/>
          </a:prstGeom>
          <a:solidFill>
            <a:srgbClr val="B6D7A8"/>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9"/>
          <p:cNvSpPr/>
          <p:nvPr/>
        </p:nvSpPr>
        <p:spPr>
          <a:xfrm>
            <a:off x="3076540" y="224225"/>
            <a:ext cx="2668423" cy="421250"/>
          </a:xfrm>
          <a:prstGeom prst="rect">
            <a:avLst/>
          </a:prstGeom>
        </p:spPr>
        <p:txBody>
          <a:bodyPr>
            <a:prstTxWarp prst="textPlain"/>
          </a:bodyPr>
          <a:lstStyle/>
          <a:p>
            <a:pPr lvl="0" algn="ctr"/>
            <a:r>
              <a:rPr b="0" i="0">
                <a:ln>
                  <a:noFill/>
                </a:ln>
                <a:solidFill>
                  <a:srgbClr val="274E13"/>
                </a:solidFill>
                <a:latin typeface="Alex Brush"/>
              </a:rPr>
              <a:t>Hochzeit</a:t>
            </a:r>
          </a:p>
        </p:txBody>
      </p:sp>
      <p:sp>
        <p:nvSpPr>
          <p:cNvPr id="141" name="Google Shape;141;p29"/>
          <p:cNvSpPr/>
          <p:nvPr/>
        </p:nvSpPr>
        <p:spPr>
          <a:xfrm>
            <a:off x="7200000" y="100"/>
            <a:ext cx="61800" cy="10440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9"/>
          <p:cNvSpPr/>
          <p:nvPr/>
        </p:nvSpPr>
        <p:spPr>
          <a:xfrm rot="5400000">
            <a:off x="3749400" y="6306525"/>
            <a:ext cx="61200" cy="7560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9"/>
          <p:cNvSpPr/>
          <p:nvPr/>
        </p:nvSpPr>
        <p:spPr>
          <a:xfrm>
            <a:off x="0" y="-14900"/>
            <a:ext cx="1261500" cy="10455000"/>
          </a:xfrm>
          <a:prstGeom prst="rect">
            <a:avLst/>
          </a:prstGeom>
          <a:solidFill>
            <a:srgbClr val="6AA84F"/>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9"/>
          <p:cNvSpPr/>
          <p:nvPr/>
        </p:nvSpPr>
        <p:spPr>
          <a:xfrm>
            <a:off x="1322325" y="-14899"/>
            <a:ext cx="167100" cy="10455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9"/>
          <p:cNvSpPr txBox="1"/>
          <p:nvPr/>
        </p:nvSpPr>
        <p:spPr>
          <a:xfrm>
            <a:off x="4746593" y="1415500"/>
            <a:ext cx="2272500" cy="805500"/>
          </a:xfrm>
          <a:prstGeom prst="rect">
            <a:avLst/>
          </a:prstGeom>
          <a:noFill/>
          <a:ln>
            <a:noFill/>
          </a:ln>
        </p:spPr>
        <p:txBody>
          <a:bodyPr anchorCtr="0" anchor="t" bIns="18150" lIns="18150" spcFirstLastPara="1" rIns="18150" wrap="square" tIns="18150">
            <a:noAutofit/>
          </a:bodyPr>
          <a:lstStyle/>
          <a:p>
            <a:pPr indent="0" lvl="0" marL="0" marR="0" rtl="0" algn="l">
              <a:lnSpc>
                <a:spcPct val="100000"/>
              </a:lnSpc>
              <a:spcBef>
                <a:spcPts val="0"/>
              </a:spcBef>
              <a:spcAft>
                <a:spcPts val="0"/>
              </a:spcAft>
              <a:buClr>
                <a:srgbClr val="980000"/>
              </a:buClr>
              <a:buSzPts val="4000"/>
              <a:buFont typeface="Lobster"/>
              <a:buNone/>
            </a:pPr>
            <a:r>
              <a:rPr lang="de" sz="3000" u="sng">
                <a:solidFill>
                  <a:srgbClr val="274E13"/>
                </a:solidFill>
                <a:latin typeface="EB Garamond"/>
                <a:ea typeface="EB Garamond"/>
                <a:cs typeface="EB Garamond"/>
                <a:sym typeface="EB Garamond"/>
              </a:rPr>
              <a:t>Steckbrief</a:t>
            </a:r>
            <a:endParaRPr sz="3000" u="sng">
              <a:solidFill>
                <a:srgbClr val="274E13"/>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4000"/>
              <a:buFont typeface="Arial"/>
              <a:buNone/>
            </a:pPr>
            <a:r>
              <a:t/>
            </a:r>
            <a:endParaRPr i="0" sz="4000" u="none" cap="none" strike="noStrike">
              <a:solidFill>
                <a:srgbClr val="274E13"/>
              </a:solidFill>
              <a:latin typeface="Alex Brush"/>
              <a:ea typeface="Alex Brush"/>
              <a:cs typeface="Alex Brush"/>
              <a:sym typeface="Alex Brush"/>
            </a:endParaRPr>
          </a:p>
          <a:p>
            <a:pPr indent="0" lvl="0" marL="0" marR="0" rtl="0" algn="l">
              <a:lnSpc>
                <a:spcPct val="200000"/>
              </a:lnSpc>
              <a:spcBef>
                <a:spcPts val="0"/>
              </a:spcBef>
              <a:spcAft>
                <a:spcPts val="0"/>
              </a:spcAft>
              <a:buClr>
                <a:srgbClr val="999999"/>
              </a:buClr>
              <a:buSzPts val="2400"/>
              <a:buFont typeface="Lobster"/>
              <a:buNone/>
            </a:pPr>
            <a:r>
              <a:t/>
            </a:r>
            <a:endParaRPr>
              <a:solidFill>
                <a:srgbClr val="274E13"/>
              </a:solidFill>
              <a:latin typeface="Alex Brush"/>
              <a:ea typeface="Alex Brush"/>
              <a:cs typeface="Alex Brush"/>
              <a:sym typeface="Alex Brush"/>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999999"/>
              </a:solidFill>
              <a:latin typeface="Lobster"/>
              <a:ea typeface="Lobster"/>
              <a:cs typeface="Lobster"/>
              <a:sym typeface="Lobster"/>
            </a:endParaRPr>
          </a:p>
        </p:txBody>
      </p:sp>
      <p:pic>
        <p:nvPicPr>
          <p:cNvPr id="146" name="Google Shape;146;p29"/>
          <p:cNvPicPr preferRelativeResize="0"/>
          <p:nvPr/>
        </p:nvPicPr>
        <p:blipFill>
          <a:blip r:embed="rId3">
            <a:alphaModFix/>
          </a:blip>
          <a:stretch>
            <a:fillRect/>
          </a:stretch>
        </p:blipFill>
        <p:spPr>
          <a:xfrm>
            <a:off x="1860425" y="1415500"/>
            <a:ext cx="2668426" cy="3843490"/>
          </a:xfrm>
          <a:prstGeom prst="rect">
            <a:avLst/>
          </a:prstGeom>
          <a:noFill/>
          <a:ln>
            <a:noFill/>
          </a:ln>
          <a:effectLst>
            <a:outerShdw blurRad="128588" rotWithShape="0" algn="bl" dir="3120000" dist="95250">
              <a:srgbClr val="000000">
                <a:alpha val="50000"/>
              </a:srgbClr>
            </a:outerShdw>
          </a:effectLst>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30"/>
          <p:cNvSpPr/>
          <p:nvPr/>
        </p:nvSpPr>
        <p:spPr>
          <a:xfrm>
            <a:off x="0" y="0"/>
            <a:ext cx="6298500" cy="869700"/>
          </a:xfrm>
          <a:prstGeom prst="rect">
            <a:avLst/>
          </a:prstGeom>
          <a:solidFill>
            <a:srgbClr val="B6D7A8"/>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0"/>
          <p:cNvSpPr txBox="1"/>
          <p:nvPr/>
        </p:nvSpPr>
        <p:spPr>
          <a:xfrm>
            <a:off x="831900" y="977350"/>
            <a:ext cx="4634700" cy="805500"/>
          </a:xfrm>
          <a:prstGeom prst="rect">
            <a:avLst/>
          </a:prstGeom>
          <a:noFill/>
          <a:ln>
            <a:noFill/>
          </a:ln>
        </p:spPr>
        <p:txBody>
          <a:bodyPr anchorCtr="0" anchor="t" bIns="18150" lIns="18150" spcFirstLastPara="1" rIns="18150" wrap="square" tIns="18150">
            <a:noAutofit/>
          </a:bodyPr>
          <a:lstStyle/>
          <a:p>
            <a:pPr indent="0" lvl="0" marL="0" marR="0" rtl="0" algn="ctr">
              <a:lnSpc>
                <a:spcPct val="100000"/>
              </a:lnSpc>
              <a:spcBef>
                <a:spcPts val="0"/>
              </a:spcBef>
              <a:spcAft>
                <a:spcPts val="0"/>
              </a:spcAft>
              <a:buClr>
                <a:srgbClr val="980000"/>
              </a:buClr>
              <a:buSzPts val="4000"/>
              <a:buFont typeface="Lobster"/>
              <a:buNone/>
            </a:pPr>
            <a:r>
              <a:rPr lang="de" sz="3000" u="sng">
                <a:solidFill>
                  <a:srgbClr val="274E13"/>
                </a:solidFill>
                <a:latin typeface="EB Garamond"/>
                <a:ea typeface="EB Garamond"/>
                <a:cs typeface="EB Garamond"/>
                <a:sym typeface="EB Garamond"/>
              </a:rPr>
              <a:t>Stammbaum</a:t>
            </a:r>
            <a:endParaRPr sz="3000">
              <a:solidFill>
                <a:srgbClr val="274E13"/>
              </a:solidFill>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4000"/>
              <a:buFont typeface="Arial"/>
              <a:buNone/>
            </a:pPr>
            <a:r>
              <a:t/>
            </a:r>
            <a:endParaRPr i="0" sz="4000" u="none" cap="none" strike="noStrike">
              <a:solidFill>
                <a:srgbClr val="274E13"/>
              </a:solidFill>
              <a:latin typeface="Alex Brush"/>
              <a:ea typeface="Alex Brush"/>
              <a:cs typeface="Alex Brush"/>
              <a:sym typeface="Alex Brush"/>
            </a:endParaRPr>
          </a:p>
          <a:p>
            <a:pPr indent="0" lvl="0" marL="0" marR="0" rtl="0" algn="l">
              <a:lnSpc>
                <a:spcPct val="200000"/>
              </a:lnSpc>
              <a:spcBef>
                <a:spcPts val="0"/>
              </a:spcBef>
              <a:spcAft>
                <a:spcPts val="0"/>
              </a:spcAft>
              <a:buClr>
                <a:srgbClr val="999999"/>
              </a:buClr>
              <a:buSzPts val="2400"/>
              <a:buFont typeface="Lobster"/>
              <a:buNone/>
            </a:pPr>
            <a:r>
              <a:t/>
            </a:r>
            <a:endParaRPr>
              <a:solidFill>
                <a:srgbClr val="274E13"/>
              </a:solidFill>
              <a:latin typeface="Alex Brush"/>
              <a:ea typeface="Alex Brush"/>
              <a:cs typeface="Alex Brush"/>
              <a:sym typeface="Alex Brush"/>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999999"/>
              </a:solidFill>
              <a:latin typeface="Lobster"/>
              <a:ea typeface="Lobster"/>
              <a:cs typeface="Lobster"/>
              <a:sym typeface="Lobster"/>
            </a:endParaRPr>
          </a:p>
        </p:txBody>
      </p:sp>
      <p:sp>
        <p:nvSpPr>
          <p:cNvPr id="153" name="Google Shape;153;p30"/>
          <p:cNvSpPr/>
          <p:nvPr/>
        </p:nvSpPr>
        <p:spPr>
          <a:xfrm>
            <a:off x="360000" y="100"/>
            <a:ext cx="61800" cy="10440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0"/>
          <p:cNvSpPr/>
          <p:nvPr/>
        </p:nvSpPr>
        <p:spPr>
          <a:xfrm rot="5400000">
            <a:off x="3749400" y="6306525"/>
            <a:ext cx="61200" cy="7560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0"/>
          <p:cNvSpPr/>
          <p:nvPr/>
        </p:nvSpPr>
        <p:spPr>
          <a:xfrm>
            <a:off x="6298500" y="-7525"/>
            <a:ext cx="1261500" cy="10455000"/>
          </a:xfrm>
          <a:prstGeom prst="rect">
            <a:avLst/>
          </a:prstGeom>
          <a:solidFill>
            <a:srgbClr val="6AA84F"/>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0"/>
          <p:cNvSpPr/>
          <p:nvPr/>
        </p:nvSpPr>
        <p:spPr>
          <a:xfrm>
            <a:off x="6070500" y="-7524"/>
            <a:ext cx="167100" cy="10455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0"/>
          <p:cNvSpPr/>
          <p:nvPr/>
        </p:nvSpPr>
        <p:spPr>
          <a:xfrm>
            <a:off x="1815040" y="224225"/>
            <a:ext cx="2668423" cy="421250"/>
          </a:xfrm>
          <a:prstGeom prst="rect">
            <a:avLst/>
          </a:prstGeom>
        </p:spPr>
        <p:txBody>
          <a:bodyPr>
            <a:prstTxWarp prst="textPlain"/>
          </a:bodyPr>
          <a:lstStyle/>
          <a:p>
            <a:pPr lvl="0" algn="ctr"/>
            <a:r>
              <a:rPr b="0" i="0">
                <a:ln>
                  <a:noFill/>
                </a:ln>
                <a:solidFill>
                  <a:srgbClr val="274E13"/>
                </a:solidFill>
                <a:latin typeface="Alex Brush"/>
              </a:rPr>
              <a:t>Hochzeit</a:t>
            </a:r>
          </a:p>
        </p:txBody>
      </p:sp>
      <p:cxnSp>
        <p:nvCxnSpPr>
          <p:cNvPr id="158" name="Google Shape;158;p30"/>
          <p:cNvCxnSpPr/>
          <p:nvPr/>
        </p:nvCxnSpPr>
        <p:spPr>
          <a:xfrm flipH="1">
            <a:off x="1571829" y="6192138"/>
            <a:ext cx="532500" cy="675600"/>
          </a:xfrm>
          <a:prstGeom prst="straightConnector1">
            <a:avLst/>
          </a:prstGeom>
          <a:noFill/>
          <a:ln cap="flat" cmpd="sng" w="28575">
            <a:solidFill>
              <a:srgbClr val="000000"/>
            </a:solidFill>
            <a:prstDash val="solid"/>
            <a:round/>
            <a:headEnd len="med" w="med" type="none"/>
            <a:tailEnd len="med" w="med" type="none"/>
          </a:ln>
        </p:spPr>
      </p:cxnSp>
      <p:cxnSp>
        <p:nvCxnSpPr>
          <p:cNvPr id="159" name="Google Shape;159;p30"/>
          <p:cNvCxnSpPr/>
          <p:nvPr/>
        </p:nvCxnSpPr>
        <p:spPr>
          <a:xfrm flipH="1">
            <a:off x="4320336" y="4170029"/>
            <a:ext cx="532500" cy="675600"/>
          </a:xfrm>
          <a:prstGeom prst="straightConnector1">
            <a:avLst/>
          </a:prstGeom>
          <a:noFill/>
          <a:ln cap="flat" cmpd="sng" w="28575">
            <a:solidFill>
              <a:srgbClr val="000000"/>
            </a:solidFill>
            <a:prstDash val="solid"/>
            <a:round/>
            <a:headEnd len="med" w="med" type="none"/>
            <a:tailEnd len="med" w="med" type="none"/>
          </a:ln>
        </p:spPr>
      </p:cxnSp>
      <p:cxnSp>
        <p:nvCxnSpPr>
          <p:cNvPr id="160" name="Google Shape;160;p30"/>
          <p:cNvCxnSpPr/>
          <p:nvPr/>
        </p:nvCxnSpPr>
        <p:spPr>
          <a:xfrm>
            <a:off x="1638048" y="4170029"/>
            <a:ext cx="532500" cy="675600"/>
          </a:xfrm>
          <a:prstGeom prst="straightConnector1">
            <a:avLst/>
          </a:prstGeom>
          <a:noFill/>
          <a:ln cap="flat" cmpd="sng" w="28575">
            <a:solidFill>
              <a:srgbClr val="000000"/>
            </a:solidFill>
            <a:prstDash val="solid"/>
            <a:round/>
            <a:headEnd len="med" w="med" type="none"/>
            <a:tailEnd len="med" w="med" type="none"/>
          </a:ln>
        </p:spPr>
      </p:cxnSp>
      <p:cxnSp>
        <p:nvCxnSpPr>
          <p:cNvPr id="161" name="Google Shape;161;p30"/>
          <p:cNvCxnSpPr/>
          <p:nvPr/>
        </p:nvCxnSpPr>
        <p:spPr>
          <a:xfrm>
            <a:off x="4384285" y="6192138"/>
            <a:ext cx="532500" cy="675600"/>
          </a:xfrm>
          <a:prstGeom prst="straightConnector1">
            <a:avLst/>
          </a:prstGeom>
          <a:noFill/>
          <a:ln cap="flat" cmpd="sng" w="28575">
            <a:solidFill>
              <a:srgbClr val="000000"/>
            </a:solidFill>
            <a:prstDash val="solid"/>
            <a:round/>
            <a:headEnd len="med" w="med" type="none"/>
            <a:tailEnd len="med" w="med" type="none"/>
          </a:ln>
        </p:spPr>
      </p:cxnSp>
      <p:cxnSp>
        <p:nvCxnSpPr>
          <p:cNvPr id="162" name="Google Shape;162;p30"/>
          <p:cNvCxnSpPr/>
          <p:nvPr/>
        </p:nvCxnSpPr>
        <p:spPr>
          <a:xfrm flipH="1">
            <a:off x="1637945" y="2643225"/>
            <a:ext cx="532500" cy="675600"/>
          </a:xfrm>
          <a:prstGeom prst="straightConnector1">
            <a:avLst/>
          </a:prstGeom>
          <a:noFill/>
          <a:ln cap="flat" cmpd="sng" w="28575">
            <a:solidFill>
              <a:srgbClr val="000000"/>
            </a:solidFill>
            <a:prstDash val="solid"/>
            <a:round/>
            <a:headEnd len="med" w="med" type="none"/>
            <a:tailEnd len="med" w="med" type="none"/>
          </a:ln>
        </p:spPr>
      </p:cxnSp>
      <p:cxnSp>
        <p:nvCxnSpPr>
          <p:cNvPr id="163" name="Google Shape;163;p30"/>
          <p:cNvCxnSpPr/>
          <p:nvPr/>
        </p:nvCxnSpPr>
        <p:spPr>
          <a:xfrm flipH="1">
            <a:off x="4852732" y="2643225"/>
            <a:ext cx="532500" cy="675600"/>
          </a:xfrm>
          <a:prstGeom prst="straightConnector1">
            <a:avLst/>
          </a:prstGeom>
          <a:noFill/>
          <a:ln cap="flat" cmpd="sng" w="28575">
            <a:solidFill>
              <a:srgbClr val="000000"/>
            </a:solidFill>
            <a:prstDash val="solid"/>
            <a:round/>
            <a:headEnd len="med" w="med" type="none"/>
            <a:tailEnd len="med" w="med" type="none"/>
          </a:ln>
        </p:spPr>
      </p:cxnSp>
      <p:cxnSp>
        <p:nvCxnSpPr>
          <p:cNvPr id="164" name="Google Shape;164;p30"/>
          <p:cNvCxnSpPr/>
          <p:nvPr/>
        </p:nvCxnSpPr>
        <p:spPr>
          <a:xfrm flipH="1">
            <a:off x="1105548" y="7687444"/>
            <a:ext cx="532500" cy="675600"/>
          </a:xfrm>
          <a:prstGeom prst="straightConnector1">
            <a:avLst/>
          </a:prstGeom>
          <a:noFill/>
          <a:ln cap="flat" cmpd="sng" w="28575">
            <a:solidFill>
              <a:srgbClr val="000000"/>
            </a:solidFill>
            <a:prstDash val="solid"/>
            <a:round/>
            <a:headEnd len="med" w="med" type="none"/>
            <a:tailEnd len="med" w="med" type="none"/>
          </a:ln>
        </p:spPr>
      </p:cxnSp>
      <p:cxnSp>
        <p:nvCxnSpPr>
          <p:cNvPr id="165" name="Google Shape;165;p30"/>
          <p:cNvCxnSpPr/>
          <p:nvPr/>
        </p:nvCxnSpPr>
        <p:spPr>
          <a:xfrm flipH="1">
            <a:off x="4320336" y="7687444"/>
            <a:ext cx="532500" cy="675600"/>
          </a:xfrm>
          <a:prstGeom prst="straightConnector1">
            <a:avLst/>
          </a:prstGeom>
          <a:noFill/>
          <a:ln cap="flat" cmpd="sng" w="28575">
            <a:solidFill>
              <a:srgbClr val="000000"/>
            </a:solidFill>
            <a:prstDash val="solid"/>
            <a:round/>
            <a:headEnd len="med" w="med" type="none"/>
            <a:tailEnd len="med" w="med" type="none"/>
          </a:ln>
        </p:spPr>
      </p:cxnSp>
      <p:cxnSp>
        <p:nvCxnSpPr>
          <p:cNvPr id="166" name="Google Shape;166;p30"/>
          <p:cNvCxnSpPr>
            <a:stCxn id="167" idx="2"/>
            <a:endCxn id="168" idx="0"/>
          </p:cNvCxnSpPr>
          <p:nvPr/>
        </p:nvCxnSpPr>
        <p:spPr>
          <a:xfrm>
            <a:off x="1105661" y="2643199"/>
            <a:ext cx="532200" cy="675300"/>
          </a:xfrm>
          <a:prstGeom prst="straightConnector1">
            <a:avLst/>
          </a:prstGeom>
          <a:noFill/>
          <a:ln cap="flat" cmpd="sng" w="28575">
            <a:solidFill>
              <a:srgbClr val="000000"/>
            </a:solidFill>
            <a:prstDash val="solid"/>
            <a:round/>
            <a:headEnd len="med" w="med" type="none"/>
            <a:tailEnd len="med" w="med" type="none"/>
          </a:ln>
        </p:spPr>
      </p:cxnSp>
      <p:cxnSp>
        <p:nvCxnSpPr>
          <p:cNvPr id="169" name="Google Shape;169;p30"/>
          <p:cNvCxnSpPr/>
          <p:nvPr/>
        </p:nvCxnSpPr>
        <p:spPr>
          <a:xfrm>
            <a:off x="4320439" y="2643204"/>
            <a:ext cx="532500" cy="675600"/>
          </a:xfrm>
          <a:prstGeom prst="straightConnector1">
            <a:avLst/>
          </a:prstGeom>
          <a:noFill/>
          <a:ln cap="flat" cmpd="sng" w="28575">
            <a:solidFill>
              <a:srgbClr val="000000"/>
            </a:solidFill>
            <a:prstDash val="solid"/>
            <a:round/>
            <a:headEnd len="med" w="med" type="none"/>
            <a:tailEnd len="med" w="med" type="none"/>
          </a:ln>
        </p:spPr>
      </p:cxnSp>
      <p:cxnSp>
        <p:nvCxnSpPr>
          <p:cNvPr id="170" name="Google Shape;170;p30"/>
          <p:cNvCxnSpPr/>
          <p:nvPr/>
        </p:nvCxnSpPr>
        <p:spPr>
          <a:xfrm>
            <a:off x="4783109" y="7607054"/>
            <a:ext cx="532500" cy="675600"/>
          </a:xfrm>
          <a:prstGeom prst="straightConnector1">
            <a:avLst/>
          </a:prstGeom>
          <a:noFill/>
          <a:ln cap="flat" cmpd="sng" w="28575">
            <a:solidFill>
              <a:srgbClr val="000000"/>
            </a:solidFill>
            <a:prstDash val="solid"/>
            <a:round/>
            <a:headEnd len="med" w="med" type="none"/>
            <a:tailEnd len="med" w="med" type="none"/>
          </a:ln>
        </p:spPr>
      </p:cxnSp>
      <p:cxnSp>
        <p:nvCxnSpPr>
          <p:cNvPr id="171" name="Google Shape;171;p30"/>
          <p:cNvCxnSpPr/>
          <p:nvPr/>
        </p:nvCxnSpPr>
        <p:spPr>
          <a:xfrm>
            <a:off x="1571932" y="7607054"/>
            <a:ext cx="532500" cy="675600"/>
          </a:xfrm>
          <a:prstGeom prst="straightConnector1">
            <a:avLst/>
          </a:prstGeom>
          <a:noFill/>
          <a:ln cap="flat" cmpd="sng" w="28575">
            <a:solidFill>
              <a:srgbClr val="000000"/>
            </a:solidFill>
            <a:prstDash val="solid"/>
            <a:round/>
            <a:headEnd len="med" w="med" type="none"/>
            <a:tailEnd len="med" w="med" type="none"/>
          </a:ln>
        </p:spPr>
      </p:cxnSp>
      <p:pic>
        <p:nvPicPr>
          <p:cNvPr id="167" name="Google Shape;167;p30"/>
          <p:cNvPicPr preferRelativeResize="0"/>
          <p:nvPr/>
        </p:nvPicPr>
        <p:blipFill>
          <a:blip r:embed="rId3">
            <a:alphaModFix/>
          </a:blip>
          <a:stretch>
            <a:fillRect/>
          </a:stretch>
        </p:blipFill>
        <p:spPr>
          <a:xfrm>
            <a:off x="712511" y="1732099"/>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2" name="Google Shape;172;p30"/>
          <p:cNvPicPr preferRelativeResize="0"/>
          <p:nvPr/>
        </p:nvPicPr>
        <p:blipFill>
          <a:blip r:embed="rId3">
            <a:alphaModFix/>
          </a:blip>
          <a:stretch>
            <a:fillRect/>
          </a:stretch>
        </p:blipFill>
        <p:spPr>
          <a:xfrm>
            <a:off x="1688730" y="1732099"/>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3" name="Google Shape;173;p30"/>
          <p:cNvPicPr preferRelativeResize="0"/>
          <p:nvPr/>
        </p:nvPicPr>
        <p:blipFill>
          <a:blip r:embed="rId3">
            <a:alphaModFix/>
          </a:blip>
          <a:stretch>
            <a:fillRect/>
          </a:stretch>
        </p:blipFill>
        <p:spPr>
          <a:xfrm>
            <a:off x="3940463" y="1732099"/>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4" name="Google Shape;174;p30"/>
          <p:cNvPicPr preferRelativeResize="0"/>
          <p:nvPr/>
        </p:nvPicPr>
        <p:blipFill>
          <a:blip r:embed="rId3">
            <a:alphaModFix/>
          </a:blip>
          <a:stretch>
            <a:fillRect/>
          </a:stretch>
        </p:blipFill>
        <p:spPr>
          <a:xfrm>
            <a:off x="4916681" y="1732099"/>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5" name="Google Shape;175;p30"/>
          <p:cNvPicPr preferRelativeResize="0"/>
          <p:nvPr/>
        </p:nvPicPr>
        <p:blipFill>
          <a:blip r:embed="rId3">
            <a:alphaModFix/>
          </a:blip>
          <a:stretch>
            <a:fillRect/>
          </a:stretch>
        </p:blipFill>
        <p:spPr>
          <a:xfrm>
            <a:off x="712511" y="8282424"/>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6" name="Google Shape;176;p30"/>
          <p:cNvPicPr preferRelativeResize="0"/>
          <p:nvPr/>
        </p:nvPicPr>
        <p:blipFill>
          <a:blip r:embed="rId3">
            <a:alphaModFix/>
          </a:blip>
          <a:stretch>
            <a:fillRect/>
          </a:stretch>
        </p:blipFill>
        <p:spPr>
          <a:xfrm>
            <a:off x="1688730" y="8282424"/>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7" name="Google Shape;177;p30"/>
          <p:cNvPicPr preferRelativeResize="0"/>
          <p:nvPr/>
        </p:nvPicPr>
        <p:blipFill>
          <a:blip r:embed="rId3">
            <a:alphaModFix/>
          </a:blip>
          <a:stretch>
            <a:fillRect/>
          </a:stretch>
        </p:blipFill>
        <p:spPr>
          <a:xfrm>
            <a:off x="3940463" y="8282424"/>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8" name="Google Shape;178;p30"/>
          <p:cNvPicPr preferRelativeResize="0"/>
          <p:nvPr/>
        </p:nvPicPr>
        <p:blipFill>
          <a:blip r:embed="rId3">
            <a:alphaModFix/>
          </a:blip>
          <a:stretch>
            <a:fillRect/>
          </a:stretch>
        </p:blipFill>
        <p:spPr>
          <a:xfrm>
            <a:off x="4916681" y="8282424"/>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68" name="Google Shape;168;p30"/>
          <p:cNvPicPr preferRelativeResize="0"/>
          <p:nvPr/>
        </p:nvPicPr>
        <p:blipFill>
          <a:blip r:embed="rId3">
            <a:alphaModFix/>
          </a:blip>
          <a:stretch>
            <a:fillRect/>
          </a:stretch>
        </p:blipFill>
        <p:spPr>
          <a:xfrm>
            <a:off x="1244809" y="3318553"/>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79" name="Google Shape;179;p30"/>
          <p:cNvPicPr preferRelativeResize="0"/>
          <p:nvPr/>
        </p:nvPicPr>
        <p:blipFill>
          <a:blip r:embed="rId3">
            <a:alphaModFix/>
          </a:blip>
          <a:stretch>
            <a:fillRect/>
          </a:stretch>
        </p:blipFill>
        <p:spPr>
          <a:xfrm>
            <a:off x="4463386" y="3318553"/>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80" name="Google Shape;180;p30"/>
          <p:cNvPicPr preferRelativeResize="0"/>
          <p:nvPr/>
        </p:nvPicPr>
        <p:blipFill>
          <a:blip r:embed="rId3">
            <a:alphaModFix/>
          </a:blip>
          <a:stretch>
            <a:fillRect/>
          </a:stretch>
        </p:blipFill>
        <p:spPr>
          <a:xfrm>
            <a:off x="1216192" y="6776339"/>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81" name="Google Shape;181;p30"/>
          <p:cNvPicPr preferRelativeResize="0"/>
          <p:nvPr/>
        </p:nvPicPr>
        <p:blipFill>
          <a:blip r:embed="rId3">
            <a:alphaModFix/>
          </a:blip>
          <a:stretch>
            <a:fillRect/>
          </a:stretch>
        </p:blipFill>
        <p:spPr>
          <a:xfrm>
            <a:off x="4434769" y="6776339"/>
            <a:ext cx="786300" cy="9111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82" name="Google Shape;182;p30"/>
          <p:cNvPicPr preferRelativeResize="0"/>
          <p:nvPr/>
        </p:nvPicPr>
        <p:blipFill>
          <a:blip r:embed="rId3">
            <a:alphaModFix/>
          </a:blip>
          <a:stretch>
            <a:fillRect/>
          </a:stretch>
        </p:blipFill>
        <p:spPr>
          <a:xfrm>
            <a:off x="1756069" y="4797677"/>
            <a:ext cx="1258800" cy="14586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pic>
        <p:nvPicPr>
          <p:cNvPr id="183" name="Google Shape;183;p30"/>
          <p:cNvPicPr preferRelativeResize="0"/>
          <p:nvPr/>
        </p:nvPicPr>
        <p:blipFill>
          <a:blip r:embed="rId3">
            <a:alphaModFix/>
          </a:blip>
          <a:stretch>
            <a:fillRect/>
          </a:stretch>
        </p:blipFill>
        <p:spPr>
          <a:xfrm>
            <a:off x="3467985" y="4797677"/>
            <a:ext cx="1258800" cy="14586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50000"/>
              </a:srgbClr>
            </a:outerShdw>
          </a:effectLst>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1"/>
          <p:cNvSpPr/>
          <p:nvPr/>
        </p:nvSpPr>
        <p:spPr>
          <a:xfrm>
            <a:off x="1261500" y="0"/>
            <a:ext cx="6298500" cy="869700"/>
          </a:xfrm>
          <a:prstGeom prst="rect">
            <a:avLst/>
          </a:prstGeom>
          <a:solidFill>
            <a:srgbClr val="B6D7A8"/>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1"/>
          <p:cNvSpPr/>
          <p:nvPr/>
        </p:nvSpPr>
        <p:spPr>
          <a:xfrm>
            <a:off x="3076540" y="224225"/>
            <a:ext cx="2668423" cy="421250"/>
          </a:xfrm>
          <a:prstGeom prst="rect">
            <a:avLst/>
          </a:prstGeom>
        </p:spPr>
        <p:txBody>
          <a:bodyPr>
            <a:prstTxWarp prst="textPlain"/>
          </a:bodyPr>
          <a:lstStyle/>
          <a:p>
            <a:pPr lvl="0" algn="ctr"/>
            <a:r>
              <a:rPr b="0" i="0">
                <a:ln>
                  <a:noFill/>
                </a:ln>
                <a:solidFill>
                  <a:srgbClr val="274E13"/>
                </a:solidFill>
                <a:latin typeface="Alex Brush"/>
              </a:rPr>
              <a:t>Hochzeit</a:t>
            </a:r>
          </a:p>
        </p:txBody>
      </p:sp>
      <p:sp>
        <p:nvSpPr>
          <p:cNvPr id="190" name="Google Shape;190;p31"/>
          <p:cNvSpPr/>
          <p:nvPr/>
        </p:nvSpPr>
        <p:spPr>
          <a:xfrm>
            <a:off x="7200000" y="100"/>
            <a:ext cx="61800" cy="10440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1"/>
          <p:cNvSpPr/>
          <p:nvPr/>
        </p:nvSpPr>
        <p:spPr>
          <a:xfrm rot="5400000">
            <a:off x="3749400" y="6306525"/>
            <a:ext cx="61200" cy="7560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1"/>
          <p:cNvSpPr/>
          <p:nvPr/>
        </p:nvSpPr>
        <p:spPr>
          <a:xfrm>
            <a:off x="0" y="-14900"/>
            <a:ext cx="1261500" cy="10455000"/>
          </a:xfrm>
          <a:prstGeom prst="rect">
            <a:avLst/>
          </a:prstGeom>
          <a:solidFill>
            <a:srgbClr val="6AA84F"/>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1"/>
          <p:cNvSpPr/>
          <p:nvPr/>
        </p:nvSpPr>
        <p:spPr>
          <a:xfrm>
            <a:off x="1322325" y="-14899"/>
            <a:ext cx="167100" cy="10455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1"/>
          <p:cNvSpPr/>
          <p:nvPr/>
        </p:nvSpPr>
        <p:spPr>
          <a:xfrm rot="527838">
            <a:off x="1668859" y="1528301"/>
            <a:ext cx="1941946" cy="2467600"/>
          </a:xfrm>
          <a:prstGeom prst="rect">
            <a:avLst/>
          </a:prstGeom>
          <a:solidFill>
            <a:srgbClr val="D9EAD3"/>
          </a:solidFill>
          <a:ln cap="flat" cmpd="sng" w="9525">
            <a:solidFill>
              <a:srgbClr val="595959"/>
            </a:solidFill>
            <a:prstDash val="solid"/>
            <a:round/>
            <a:headEnd len="sm" w="sm" type="none"/>
            <a:tailEnd len="sm" w="sm" type="none"/>
          </a:ln>
          <a:effectLst>
            <a:outerShdw blurRad="114300" rotWithShape="0" algn="bl" dir="38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31"/>
          <p:cNvPicPr preferRelativeResize="0"/>
          <p:nvPr/>
        </p:nvPicPr>
        <p:blipFill>
          <a:blip r:embed="rId3">
            <a:alphaModFix/>
          </a:blip>
          <a:stretch>
            <a:fillRect/>
          </a:stretch>
        </p:blipFill>
        <p:spPr>
          <a:xfrm rot="527504">
            <a:off x="1888425" y="1768804"/>
            <a:ext cx="1640466" cy="1709104"/>
          </a:xfrm>
          <a:prstGeom prst="rect">
            <a:avLst/>
          </a:prstGeom>
          <a:noFill/>
          <a:ln>
            <a:noFill/>
          </a:ln>
        </p:spPr>
      </p:pic>
      <p:sp>
        <p:nvSpPr>
          <p:cNvPr id="196" name="Google Shape;196;p31"/>
          <p:cNvSpPr/>
          <p:nvPr/>
        </p:nvSpPr>
        <p:spPr>
          <a:xfrm rot="-348511">
            <a:off x="4785777" y="1784352"/>
            <a:ext cx="1938654" cy="2470678"/>
          </a:xfrm>
          <a:prstGeom prst="rect">
            <a:avLst/>
          </a:prstGeom>
          <a:solidFill>
            <a:srgbClr val="D9EAD3"/>
          </a:solidFill>
          <a:ln cap="flat" cmpd="sng" w="9525">
            <a:solidFill>
              <a:srgbClr val="595959"/>
            </a:solidFill>
            <a:prstDash val="solid"/>
            <a:round/>
            <a:headEnd len="sm" w="sm" type="none"/>
            <a:tailEnd len="sm" w="sm" type="none"/>
          </a:ln>
          <a:effectLst>
            <a:outerShdw blurRad="114300" rotWithShape="0" algn="bl" dir="38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7" name="Google Shape;197;p31"/>
          <p:cNvPicPr preferRelativeResize="0"/>
          <p:nvPr/>
        </p:nvPicPr>
        <p:blipFill>
          <a:blip r:embed="rId3">
            <a:alphaModFix/>
          </a:blip>
          <a:stretch>
            <a:fillRect/>
          </a:stretch>
        </p:blipFill>
        <p:spPr>
          <a:xfrm rot="-348826">
            <a:off x="4918317" y="1932481"/>
            <a:ext cx="1637874" cy="1711117"/>
          </a:xfrm>
          <a:prstGeom prst="rect">
            <a:avLst/>
          </a:prstGeom>
          <a:noFill/>
          <a:ln>
            <a:noFill/>
          </a:ln>
        </p:spPr>
      </p:pic>
      <p:sp>
        <p:nvSpPr>
          <p:cNvPr id="198" name="Google Shape;198;p31"/>
          <p:cNvSpPr/>
          <p:nvPr/>
        </p:nvSpPr>
        <p:spPr>
          <a:xfrm rot="-543382">
            <a:off x="1910388" y="4347372"/>
            <a:ext cx="1942110" cy="2467404"/>
          </a:xfrm>
          <a:prstGeom prst="rect">
            <a:avLst/>
          </a:prstGeom>
          <a:solidFill>
            <a:srgbClr val="D9EAD3"/>
          </a:solidFill>
          <a:ln cap="flat" cmpd="sng" w="9525">
            <a:solidFill>
              <a:srgbClr val="595959"/>
            </a:solidFill>
            <a:prstDash val="solid"/>
            <a:round/>
            <a:headEnd len="sm" w="sm" type="none"/>
            <a:tailEnd len="sm" w="sm" type="none"/>
          </a:ln>
          <a:effectLst>
            <a:outerShdw blurRad="114300" rotWithShape="0" algn="bl" dir="38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31"/>
          <p:cNvPicPr preferRelativeResize="0"/>
          <p:nvPr/>
        </p:nvPicPr>
        <p:blipFill>
          <a:blip r:embed="rId3">
            <a:alphaModFix/>
          </a:blip>
          <a:stretch>
            <a:fillRect/>
          </a:stretch>
        </p:blipFill>
        <p:spPr>
          <a:xfrm rot="-543327">
            <a:off x="2033257" y="4496410"/>
            <a:ext cx="1640679" cy="1708932"/>
          </a:xfrm>
          <a:prstGeom prst="rect">
            <a:avLst/>
          </a:prstGeom>
          <a:noFill/>
          <a:ln>
            <a:noFill/>
          </a:ln>
        </p:spPr>
      </p:pic>
      <p:sp>
        <p:nvSpPr>
          <p:cNvPr id="200" name="Google Shape;200;p31"/>
          <p:cNvSpPr/>
          <p:nvPr/>
        </p:nvSpPr>
        <p:spPr>
          <a:xfrm>
            <a:off x="3743485" y="4090375"/>
            <a:ext cx="1936500" cy="2473200"/>
          </a:xfrm>
          <a:prstGeom prst="rect">
            <a:avLst/>
          </a:prstGeom>
          <a:solidFill>
            <a:srgbClr val="D9EAD3"/>
          </a:solidFill>
          <a:ln cap="flat" cmpd="sng" w="9525">
            <a:solidFill>
              <a:srgbClr val="595959"/>
            </a:solidFill>
            <a:prstDash val="solid"/>
            <a:round/>
            <a:headEnd len="sm" w="sm" type="none"/>
            <a:tailEnd len="sm" w="sm" type="none"/>
          </a:ln>
          <a:effectLst>
            <a:outerShdw blurRad="114300" rotWithShape="0" algn="bl" dir="38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31"/>
          <p:cNvPicPr preferRelativeResize="0"/>
          <p:nvPr/>
        </p:nvPicPr>
        <p:blipFill>
          <a:blip r:embed="rId3">
            <a:alphaModFix/>
          </a:blip>
          <a:stretch>
            <a:fillRect/>
          </a:stretch>
        </p:blipFill>
        <p:spPr>
          <a:xfrm>
            <a:off x="3893781" y="4238057"/>
            <a:ext cx="1635789" cy="1712837"/>
          </a:xfrm>
          <a:prstGeom prst="rect">
            <a:avLst/>
          </a:prstGeom>
          <a:noFill/>
          <a:ln>
            <a:noFill/>
          </a:ln>
        </p:spPr>
      </p:pic>
      <p:sp>
        <p:nvSpPr>
          <p:cNvPr id="202" name="Google Shape;202;p31"/>
          <p:cNvSpPr/>
          <p:nvPr/>
        </p:nvSpPr>
        <p:spPr>
          <a:xfrm rot="576030">
            <a:off x="4733968" y="5243632"/>
            <a:ext cx="1942708" cy="2466696"/>
          </a:xfrm>
          <a:prstGeom prst="rect">
            <a:avLst/>
          </a:prstGeom>
          <a:solidFill>
            <a:srgbClr val="D9EAD3"/>
          </a:solidFill>
          <a:ln cap="flat" cmpd="sng" w="9525">
            <a:solidFill>
              <a:srgbClr val="595959"/>
            </a:solidFill>
            <a:prstDash val="solid"/>
            <a:round/>
            <a:headEnd len="sm" w="sm" type="none"/>
            <a:tailEnd len="sm" w="sm" type="none"/>
          </a:ln>
          <a:effectLst>
            <a:outerShdw blurRad="114300" rotWithShape="0" algn="bl" dir="38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31"/>
          <p:cNvPicPr preferRelativeResize="0"/>
          <p:nvPr/>
        </p:nvPicPr>
        <p:blipFill>
          <a:blip r:embed="rId3">
            <a:alphaModFix/>
          </a:blip>
          <a:stretch>
            <a:fillRect/>
          </a:stretch>
        </p:blipFill>
        <p:spPr>
          <a:xfrm rot="576315">
            <a:off x="4914469" y="5392951"/>
            <a:ext cx="1641322" cy="1708514"/>
          </a:xfrm>
          <a:prstGeom prst="rect">
            <a:avLst/>
          </a:prstGeom>
          <a:noFill/>
          <a:ln>
            <a:noFill/>
          </a:ln>
        </p:spPr>
      </p:pic>
      <p:sp>
        <p:nvSpPr>
          <p:cNvPr id="204" name="Google Shape;204;p31"/>
          <p:cNvSpPr/>
          <p:nvPr/>
        </p:nvSpPr>
        <p:spPr>
          <a:xfrm>
            <a:off x="1713375" y="6766215"/>
            <a:ext cx="1936500" cy="2473200"/>
          </a:xfrm>
          <a:prstGeom prst="rect">
            <a:avLst/>
          </a:prstGeom>
          <a:solidFill>
            <a:srgbClr val="D9EAD3"/>
          </a:solidFill>
          <a:ln cap="flat" cmpd="sng" w="9525">
            <a:solidFill>
              <a:srgbClr val="595959"/>
            </a:solidFill>
            <a:prstDash val="solid"/>
            <a:round/>
            <a:headEnd len="sm" w="sm" type="none"/>
            <a:tailEnd len="sm" w="sm" type="none"/>
          </a:ln>
          <a:effectLst>
            <a:outerShdw blurRad="114300" rotWithShape="0" algn="bl" dir="38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31"/>
          <p:cNvPicPr preferRelativeResize="0"/>
          <p:nvPr/>
        </p:nvPicPr>
        <p:blipFill>
          <a:blip r:embed="rId3">
            <a:alphaModFix/>
          </a:blip>
          <a:stretch>
            <a:fillRect/>
          </a:stretch>
        </p:blipFill>
        <p:spPr>
          <a:xfrm>
            <a:off x="1863671" y="6913897"/>
            <a:ext cx="1635789" cy="1712837"/>
          </a:xfrm>
          <a:prstGeom prst="rect">
            <a:avLst/>
          </a:prstGeom>
          <a:noFill/>
          <a:ln>
            <a:noFill/>
          </a:ln>
        </p:spPr>
      </p:pic>
      <p:sp>
        <p:nvSpPr>
          <p:cNvPr id="206" name="Google Shape;206;p31"/>
          <p:cNvSpPr/>
          <p:nvPr/>
        </p:nvSpPr>
        <p:spPr>
          <a:xfrm rot="-816514">
            <a:off x="4780607" y="6643696"/>
            <a:ext cx="1949531" cy="2460414"/>
          </a:xfrm>
          <a:prstGeom prst="rect">
            <a:avLst/>
          </a:prstGeom>
          <a:solidFill>
            <a:srgbClr val="D9EAD3"/>
          </a:solidFill>
          <a:ln cap="flat" cmpd="sng" w="9525">
            <a:solidFill>
              <a:srgbClr val="595959"/>
            </a:solidFill>
            <a:prstDash val="solid"/>
            <a:round/>
            <a:headEnd len="sm" w="sm" type="none"/>
            <a:tailEnd len="sm" w="sm" type="none"/>
          </a:ln>
          <a:effectLst>
            <a:outerShdw blurRad="114300" rotWithShape="0" algn="bl" dir="38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31"/>
          <p:cNvPicPr preferRelativeResize="0"/>
          <p:nvPr/>
        </p:nvPicPr>
        <p:blipFill>
          <a:blip r:embed="rId3">
            <a:alphaModFix/>
          </a:blip>
          <a:stretch>
            <a:fillRect/>
          </a:stretch>
        </p:blipFill>
        <p:spPr>
          <a:xfrm rot="-816750">
            <a:off x="4890003" y="6794397"/>
            <a:ext cx="1646706" cy="1703939"/>
          </a:xfrm>
          <a:prstGeom prst="rect">
            <a:avLst/>
          </a:prstGeom>
          <a:noFill/>
          <a:ln>
            <a:noFill/>
          </a:ln>
        </p:spPr>
      </p:pic>
      <p:sp>
        <p:nvSpPr>
          <p:cNvPr id="208" name="Google Shape;208;p31"/>
          <p:cNvSpPr/>
          <p:nvPr/>
        </p:nvSpPr>
        <p:spPr>
          <a:xfrm>
            <a:off x="3285634" y="1525540"/>
            <a:ext cx="1936500" cy="2473200"/>
          </a:xfrm>
          <a:prstGeom prst="rect">
            <a:avLst/>
          </a:prstGeom>
          <a:solidFill>
            <a:srgbClr val="D9EAD3"/>
          </a:solidFill>
          <a:ln cap="flat" cmpd="sng" w="9525">
            <a:solidFill>
              <a:srgbClr val="595959"/>
            </a:solidFill>
            <a:prstDash val="solid"/>
            <a:round/>
            <a:headEnd len="sm" w="sm" type="none"/>
            <a:tailEnd len="sm" w="sm" type="none"/>
          </a:ln>
          <a:effectLst>
            <a:outerShdw blurRad="114300" rotWithShape="0" algn="bl" dir="38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9" name="Google Shape;209;p31"/>
          <p:cNvPicPr preferRelativeResize="0"/>
          <p:nvPr/>
        </p:nvPicPr>
        <p:blipFill>
          <a:blip r:embed="rId3">
            <a:alphaModFix/>
          </a:blip>
          <a:stretch>
            <a:fillRect/>
          </a:stretch>
        </p:blipFill>
        <p:spPr>
          <a:xfrm>
            <a:off x="3435931" y="1673222"/>
            <a:ext cx="1635789" cy="1712837"/>
          </a:xfrm>
          <a:prstGeom prst="rect">
            <a:avLst/>
          </a:prstGeom>
          <a:noFill/>
          <a:ln>
            <a:noFill/>
          </a:ln>
        </p:spPr>
      </p:pic>
      <p:sp>
        <p:nvSpPr>
          <p:cNvPr id="210" name="Google Shape;210;p31"/>
          <p:cNvSpPr/>
          <p:nvPr/>
        </p:nvSpPr>
        <p:spPr>
          <a:xfrm>
            <a:off x="2951649" y="6434586"/>
            <a:ext cx="1936500" cy="2473200"/>
          </a:xfrm>
          <a:prstGeom prst="rect">
            <a:avLst/>
          </a:prstGeom>
          <a:solidFill>
            <a:srgbClr val="D9EAD3"/>
          </a:solidFill>
          <a:ln cap="flat" cmpd="sng" w="9525">
            <a:solidFill>
              <a:srgbClr val="595959"/>
            </a:solidFill>
            <a:prstDash val="solid"/>
            <a:round/>
            <a:headEnd len="sm" w="sm" type="none"/>
            <a:tailEnd len="sm" w="sm" type="none"/>
          </a:ln>
          <a:effectLst>
            <a:outerShdw blurRad="114300" rotWithShape="0" algn="bl" dir="384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31"/>
          <p:cNvPicPr preferRelativeResize="0"/>
          <p:nvPr/>
        </p:nvPicPr>
        <p:blipFill>
          <a:blip r:embed="rId3">
            <a:alphaModFix/>
          </a:blip>
          <a:stretch>
            <a:fillRect/>
          </a:stretch>
        </p:blipFill>
        <p:spPr>
          <a:xfrm>
            <a:off x="3101946" y="6582268"/>
            <a:ext cx="1635789" cy="1712837"/>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2"/>
          <p:cNvSpPr/>
          <p:nvPr/>
        </p:nvSpPr>
        <p:spPr>
          <a:xfrm>
            <a:off x="1550525" y="-14899"/>
            <a:ext cx="6009600" cy="10455000"/>
          </a:xfrm>
          <a:prstGeom prst="rect">
            <a:avLst/>
          </a:prstGeom>
          <a:solidFill>
            <a:srgbClr val="B6D7A8"/>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2"/>
          <p:cNvSpPr/>
          <p:nvPr/>
        </p:nvSpPr>
        <p:spPr>
          <a:xfrm>
            <a:off x="1322325" y="-14899"/>
            <a:ext cx="167100" cy="10455000"/>
          </a:xfrm>
          <a:prstGeom prst="rect">
            <a:avLst/>
          </a:prstGeom>
          <a:solidFill>
            <a:srgbClr val="93C47D"/>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2"/>
          <p:cNvSpPr/>
          <p:nvPr/>
        </p:nvSpPr>
        <p:spPr>
          <a:xfrm>
            <a:off x="0" y="-14900"/>
            <a:ext cx="1261500" cy="10455000"/>
          </a:xfrm>
          <a:prstGeom prst="rect">
            <a:avLst/>
          </a:prstGeom>
          <a:solidFill>
            <a:srgbClr val="6AA84F"/>
          </a:solidFill>
          <a:ln>
            <a:noFill/>
          </a:ln>
        </p:spPr>
        <p:txBody>
          <a:bodyPr anchorCtr="0" anchor="ctr" bIns="18150" lIns="18150" spcFirstLastPara="1" rIns="18150" wrap="square" tIns="181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 name="Google Shape;219;p32"/>
          <p:cNvPicPr preferRelativeResize="0"/>
          <p:nvPr/>
        </p:nvPicPr>
        <p:blipFill rotWithShape="1">
          <a:blip r:embed="rId3">
            <a:alphaModFix/>
          </a:blip>
          <a:srcRect b="-900" l="22904" r="28762" t="900"/>
          <a:stretch/>
        </p:blipFill>
        <p:spPr>
          <a:xfrm>
            <a:off x="1786875" y="2035825"/>
            <a:ext cx="5447100" cy="6780900"/>
          </a:xfrm>
          <a:prstGeom prst="heart">
            <a:avLst/>
          </a:prstGeom>
          <a:noFill/>
          <a:ln>
            <a:noFill/>
          </a:ln>
          <a:effectLst>
            <a:outerShdw blurRad="128588" rotWithShape="0" algn="bl" dir="3720000" dist="133350">
              <a:srgbClr val="000000">
                <a:alpha val="50000"/>
              </a:srgbClr>
            </a:outerShdw>
          </a:effectLst>
        </p:spPr>
      </p:pic>
      <p:sp>
        <p:nvSpPr>
          <p:cNvPr id="220" name="Google Shape;220;p32"/>
          <p:cNvSpPr/>
          <p:nvPr/>
        </p:nvSpPr>
        <p:spPr>
          <a:xfrm>
            <a:off x="1953925" y="491475"/>
            <a:ext cx="4910402" cy="1090600"/>
          </a:xfrm>
          <a:prstGeom prst="rect">
            <a:avLst/>
          </a:prstGeom>
        </p:spPr>
        <p:txBody>
          <a:bodyPr>
            <a:prstTxWarp prst="textPlain"/>
          </a:bodyPr>
          <a:lstStyle/>
          <a:p>
            <a:pPr lvl="0" algn="ctr"/>
            <a:r>
              <a:rPr b="0" i="0">
                <a:ln>
                  <a:noFill/>
                </a:ln>
                <a:solidFill>
                  <a:srgbClr val="274E13"/>
                </a:solidFill>
                <a:latin typeface="Alex Brush"/>
              </a:rPr>
              <a:t>Danke</a:t>
            </a: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