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692000" cx="7560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cfe672392_0_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cfe67239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cfe672392_0_2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cfe67239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cfe672392_0_4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cfe67239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cfe672392_0_5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cfe67239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cfe672392_0_7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cfe67239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cfe672392_0_11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cfe67239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cfe672392_0_15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cfe672392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99649" y="433825"/>
            <a:ext cx="1828896" cy="1069200"/>
          </a:xfrm>
          <a:prstGeom prst="rect">
            <a:avLst/>
          </a:prstGeom>
          <a:noFill/>
          <a:ln>
            <a:noFill/>
          </a:ln>
        </p:spPr>
      </p:pic>
      <p:sp>
        <p:nvSpPr>
          <p:cNvPr id="55" name="Google Shape;55;p13"/>
          <p:cNvSpPr txBox="1"/>
          <p:nvPr/>
        </p:nvSpPr>
        <p:spPr>
          <a:xfrm>
            <a:off x="491250" y="1646725"/>
            <a:ext cx="6577500" cy="90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Gehen Sie im Internet einfach auf http://esf-print.de/hochzeit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56" name="Google Shape;56;p13"/>
          <p:cNvSpPr/>
          <p:nvPr/>
        </p:nvSpPr>
        <p:spPr>
          <a:xfrm>
            <a:off x="4133175" y="433825"/>
            <a:ext cx="2521500" cy="1069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p:nvPr/>
        </p:nvSpPr>
        <p:spPr>
          <a:xfrm rot="10800000">
            <a:off x="4923900" y="0"/>
            <a:ext cx="2636100" cy="2636100"/>
          </a:xfrm>
          <a:prstGeom prst="rtTriangl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503500" y="458375"/>
            <a:ext cx="4890300" cy="8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a:t>Alles über das Brautpaar und vieles mehr</a:t>
            </a:r>
            <a:endParaRPr b="1"/>
          </a:p>
          <a:p>
            <a:pPr indent="0" lvl="0" marL="0" rtl="0" algn="l">
              <a:spcBef>
                <a:spcPts val="0"/>
              </a:spcBef>
              <a:spcAft>
                <a:spcPts val="0"/>
              </a:spcAft>
              <a:buNone/>
            </a:pPr>
            <a:r>
              <a:rPr b="1" lang="de"/>
              <a:t>Nur in dieser einmaligen Ausgabe vom 19. Mai 2019</a:t>
            </a:r>
            <a:endParaRPr b="1"/>
          </a:p>
        </p:txBody>
      </p:sp>
      <p:pic>
        <p:nvPicPr>
          <p:cNvPr id="63" name="Google Shape;63;p14"/>
          <p:cNvPicPr preferRelativeResize="0"/>
          <p:nvPr/>
        </p:nvPicPr>
        <p:blipFill rotWithShape="1">
          <a:blip r:embed="rId3">
            <a:alphaModFix/>
          </a:blip>
          <a:srcRect b="11907" l="0" r="0" t="11907"/>
          <a:stretch/>
        </p:blipFill>
        <p:spPr>
          <a:xfrm>
            <a:off x="579700" y="3411448"/>
            <a:ext cx="6400601" cy="4876126"/>
          </a:xfrm>
          <a:prstGeom prst="rect">
            <a:avLst/>
          </a:prstGeom>
          <a:noFill/>
          <a:ln cap="flat" cmpd="sng" w="76200">
            <a:solidFill>
              <a:srgbClr val="0D9417"/>
            </a:solidFill>
            <a:prstDash val="solid"/>
            <a:round/>
            <a:headEnd len="sm" w="sm" type="none"/>
            <a:tailEnd len="sm" w="sm" type="none"/>
          </a:ln>
        </p:spPr>
      </p:pic>
      <p:cxnSp>
        <p:nvCxnSpPr>
          <p:cNvPr id="64" name="Google Shape;64;p14"/>
          <p:cNvCxnSpPr/>
          <p:nvPr/>
        </p:nvCxnSpPr>
        <p:spPr>
          <a:xfrm>
            <a:off x="485400" y="2475575"/>
            <a:ext cx="6589200" cy="0"/>
          </a:xfrm>
          <a:prstGeom prst="straightConnector1">
            <a:avLst/>
          </a:prstGeom>
          <a:noFill/>
          <a:ln cap="flat" cmpd="sng" w="38100">
            <a:solidFill>
              <a:srgbClr val="0D9417"/>
            </a:solidFill>
            <a:prstDash val="solid"/>
            <a:round/>
            <a:headEnd len="med" w="med" type="none"/>
            <a:tailEnd len="med" w="med" type="none"/>
          </a:ln>
        </p:spPr>
      </p:cxnSp>
      <p:sp>
        <p:nvSpPr>
          <p:cNvPr id="65" name="Google Shape;65;p14"/>
          <p:cNvSpPr txBox="1"/>
          <p:nvPr/>
        </p:nvSpPr>
        <p:spPr>
          <a:xfrm>
            <a:off x="503500" y="3016650"/>
            <a:ext cx="2824800" cy="3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t>Exklusivausgabe Nr. 1</a:t>
            </a:r>
            <a:endParaRPr/>
          </a:p>
        </p:txBody>
      </p:sp>
      <p:sp>
        <p:nvSpPr>
          <p:cNvPr id="66" name="Google Shape;66;p14"/>
          <p:cNvSpPr txBox="1"/>
          <p:nvPr/>
        </p:nvSpPr>
        <p:spPr>
          <a:xfrm>
            <a:off x="4155500" y="3016650"/>
            <a:ext cx="2824800" cy="39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de"/>
              <a:t>19. Mai 2019, München</a:t>
            </a:r>
            <a:endParaRPr/>
          </a:p>
        </p:txBody>
      </p:sp>
      <p:sp>
        <p:nvSpPr>
          <p:cNvPr id="67" name="Google Shape;67;p14"/>
          <p:cNvSpPr txBox="1"/>
          <p:nvPr/>
        </p:nvSpPr>
        <p:spPr>
          <a:xfrm>
            <a:off x="653075" y="2362475"/>
            <a:ext cx="6044700" cy="5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de" sz="1800"/>
              <a:t>Michaela und Hans-Jürgen heiraten</a:t>
            </a:r>
            <a:endParaRPr b="1" sz="1800"/>
          </a:p>
        </p:txBody>
      </p:sp>
      <p:sp>
        <p:nvSpPr>
          <p:cNvPr id="68" name="Google Shape;68;p14"/>
          <p:cNvSpPr/>
          <p:nvPr/>
        </p:nvSpPr>
        <p:spPr>
          <a:xfrm>
            <a:off x="579700" y="1466975"/>
            <a:ext cx="6400600" cy="804900"/>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0D9417"/>
                </a:solidFill>
                <a:latin typeface="Arial"/>
              </a:rPr>
              <a:t>Hochzeitsblatt</a:t>
            </a:r>
          </a:p>
        </p:txBody>
      </p:sp>
      <p:sp>
        <p:nvSpPr>
          <p:cNvPr id="69" name="Google Shape;69;p14"/>
          <p:cNvSpPr txBox="1"/>
          <p:nvPr/>
        </p:nvSpPr>
        <p:spPr>
          <a:xfrm rot="2700568">
            <a:off x="5221759" y="701655"/>
            <a:ext cx="2566798" cy="576999"/>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solidFill>
                  <a:srgbClr val="FFFFFF"/>
                </a:solidFill>
              </a:rPr>
              <a:t>nur 4,99 Euro</a:t>
            </a:r>
            <a:endParaRPr b="1" sz="2400">
              <a:solidFill>
                <a:srgbClr val="FFFFFF"/>
              </a:solidFill>
            </a:endParaRPr>
          </a:p>
        </p:txBody>
      </p:sp>
      <p:sp>
        <p:nvSpPr>
          <p:cNvPr id="70" name="Google Shape;70;p14"/>
          <p:cNvSpPr txBox="1"/>
          <p:nvPr/>
        </p:nvSpPr>
        <p:spPr>
          <a:xfrm>
            <a:off x="579700" y="8498075"/>
            <a:ext cx="2004900" cy="1844100"/>
          </a:xfrm>
          <a:prstGeom prst="rect">
            <a:avLst/>
          </a:prstGeom>
          <a:noFill/>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de" sz="1200"/>
              <a:t>Eins und Eins gleich Drei</a:t>
            </a:r>
            <a:endParaRPr sz="1200"/>
          </a:p>
        </p:txBody>
      </p:sp>
      <p:sp>
        <p:nvSpPr>
          <p:cNvPr id="71" name="Google Shape;71;p14"/>
          <p:cNvSpPr txBox="1"/>
          <p:nvPr/>
        </p:nvSpPr>
        <p:spPr>
          <a:xfrm>
            <a:off x="2777550" y="8498075"/>
            <a:ext cx="2004900" cy="1844100"/>
          </a:xfrm>
          <a:prstGeom prst="rect">
            <a:avLst/>
          </a:prstGeom>
          <a:noFill/>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de" sz="1200"/>
              <a:t>Wohin die Reise geht</a:t>
            </a:r>
            <a:endParaRPr sz="1200"/>
          </a:p>
        </p:txBody>
      </p:sp>
      <p:sp>
        <p:nvSpPr>
          <p:cNvPr id="72" name="Google Shape;72;p14"/>
          <p:cNvSpPr txBox="1"/>
          <p:nvPr/>
        </p:nvSpPr>
        <p:spPr>
          <a:xfrm>
            <a:off x="4975400" y="8498075"/>
            <a:ext cx="2004900" cy="1844100"/>
          </a:xfrm>
          <a:prstGeom prst="rect">
            <a:avLst/>
          </a:prstGeom>
          <a:noFill/>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de" sz="1200"/>
              <a:t>Ausgelassen wurde gefeiert. Bis in den Morgen</a:t>
            </a:r>
            <a:endParaRPr sz="1200"/>
          </a:p>
        </p:txBody>
      </p:sp>
      <p:pic>
        <p:nvPicPr>
          <p:cNvPr id="73" name="Google Shape;73;p14"/>
          <p:cNvPicPr preferRelativeResize="0"/>
          <p:nvPr/>
        </p:nvPicPr>
        <p:blipFill rotWithShape="1">
          <a:blip r:embed="rId3">
            <a:alphaModFix/>
          </a:blip>
          <a:srcRect b="16626" l="0" r="0" t="16626"/>
          <a:stretch/>
        </p:blipFill>
        <p:spPr>
          <a:xfrm>
            <a:off x="661775" y="8606943"/>
            <a:ext cx="1840752" cy="1228614"/>
          </a:xfrm>
          <a:prstGeom prst="rect">
            <a:avLst/>
          </a:prstGeom>
          <a:noFill/>
          <a:ln cap="flat" cmpd="sng" w="9525">
            <a:solidFill>
              <a:schemeClr val="dk2"/>
            </a:solidFill>
            <a:prstDash val="solid"/>
            <a:round/>
            <a:headEnd len="sm" w="sm" type="none"/>
            <a:tailEnd len="sm" w="sm" type="none"/>
          </a:ln>
        </p:spPr>
      </p:pic>
      <p:pic>
        <p:nvPicPr>
          <p:cNvPr id="74" name="Google Shape;74;p14"/>
          <p:cNvPicPr preferRelativeResize="0"/>
          <p:nvPr/>
        </p:nvPicPr>
        <p:blipFill rotWithShape="1">
          <a:blip r:embed="rId3">
            <a:alphaModFix/>
          </a:blip>
          <a:srcRect b="16626" l="0" r="0" t="16626"/>
          <a:stretch/>
        </p:blipFill>
        <p:spPr>
          <a:xfrm>
            <a:off x="2859625" y="8606943"/>
            <a:ext cx="1840752" cy="1228614"/>
          </a:xfrm>
          <a:prstGeom prst="rect">
            <a:avLst/>
          </a:prstGeom>
          <a:noFill/>
          <a:ln cap="flat" cmpd="sng" w="9525">
            <a:solidFill>
              <a:schemeClr val="dk2"/>
            </a:solidFill>
            <a:prstDash val="solid"/>
            <a:round/>
            <a:headEnd len="sm" w="sm" type="none"/>
            <a:tailEnd len="sm" w="sm" type="none"/>
          </a:ln>
        </p:spPr>
      </p:pic>
      <p:pic>
        <p:nvPicPr>
          <p:cNvPr id="75" name="Google Shape;75;p14"/>
          <p:cNvPicPr preferRelativeResize="0"/>
          <p:nvPr/>
        </p:nvPicPr>
        <p:blipFill rotWithShape="1">
          <a:blip r:embed="rId3">
            <a:alphaModFix/>
          </a:blip>
          <a:srcRect b="16626" l="0" r="0" t="16626"/>
          <a:stretch/>
        </p:blipFill>
        <p:spPr>
          <a:xfrm>
            <a:off x="5057475" y="8606943"/>
            <a:ext cx="1840749" cy="1228614"/>
          </a:xfrm>
          <a:prstGeom prst="rect">
            <a:avLst/>
          </a:prstGeom>
          <a:noFill/>
          <a:ln cap="flat" cmpd="sng" w="9525">
            <a:solidFill>
              <a:schemeClr val="dk2"/>
            </a:solidFill>
            <a:prstDash val="solid"/>
            <a:round/>
            <a:headEnd len="sm" w="sm" type="none"/>
            <a:tailEnd len="sm" w="sm" type="none"/>
          </a:ln>
        </p:spPr>
      </p:pic>
      <p:sp>
        <p:nvSpPr>
          <p:cNvPr id="76" name="Google Shape;76;p14"/>
          <p:cNvSpPr/>
          <p:nvPr/>
        </p:nvSpPr>
        <p:spPr>
          <a:xfrm rot="10800000">
            <a:off x="6041400" y="150"/>
            <a:ext cx="1518600" cy="15186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p:nvPr/>
        </p:nvSpPr>
        <p:spPr>
          <a:xfrm>
            <a:off x="1868112" y="638269"/>
            <a:ext cx="3823764" cy="455701"/>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0D9417"/>
                </a:solidFill>
                <a:latin typeface="Arial"/>
              </a:rPr>
              <a:t>Hochzeitsblatt</a:t>
            </a:r>
          </a:p>
        </p:txBody>
      </p:sp>
      <p:cxnSp>
        <p:nvCxnSpPr>
          <p:cNvPr id="82" name="Google Shape;82;p15"/>
          <p:cNvCxnSpPr/>
          <p:nvPr/>
        </p:nvCxnSpPr>
        <p:spPr>
          <a:xfrm>
            <a:off x="485400" y="1306125"/>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83" name="Google Shape;83;p15"/>
          <p:cNvCxnSpPr/>
          <p:nvPr/>
        </p:nvCxnSpPr>
        <p:spPr>
          <a:xfrm>
            <a:off x="485400" y="426088"/>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84" name="Google Shape;84;p15"/>
          <p:cNvCxnSpPr/>
          <p:nvPr/>
        </p:nvCxnSpPr>
        <p:spPr>
          <a:xfrm>
            <a:off x="485400" y="9751425"/>
            <a:ext cx="6589200" cy="0"/>
          </a:xfrm>
          <a:prstGeom prst="straightConnector1">
            <a:avLst/>
          </a:prstGeom>
          <a:noFill/>
          <a:ln cap="flat" cmpd="sng" w="38100">
            <a:solidFill>
              <a:srgbClr val="0D9417"/>
            </a:solidFill>
            <a:prstDash val="solid"/>
            <a:round/>
            <a:headEnd len="med" w="med" type="none"/>
            <a:tailEnd len="med" w="med" type="none"/>
          </a:ln>
        </p:spPr>
      </p:cxnSp>
      <p:sp>
        <p:nvSpPr>
          <p:cNvPr id="85" name="Google Shape;85;p15"/>
          <p:cNvSpPr txBox="1"/>
          <p:nvPr/>
        </p:nvSpPr>
        <p:spPr>
          <a:xfrm>
            <a:off x="2701650" y="9871900"/>
            <a:ext cx="2156700" cy="4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a:t>Seite 2</a:t>
            </a:r>
            <a:endParaRPr/>
          </a:p>
        </p:txBody>
      </p:sp>
      <p:sp>
        <p:nvSpPr>
          <p:cNvPr id="86" name="Google Shape;86;p15"/>
          <p:cNvSpPr txBox="1"/>
          <p:nvPr/>
        </p:nvSpPr>
        <p:spPr>
          <a:xfrm>
            <a:off x="485400" y="1746575"/>
            <a:ext cx="32028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2400"/>
              <a:t>Inhalt dieser Ausgabe</a:t>
            </a:r>
            <a:endParaRPr sz="2400"/>
          </a:p>
        </p:txBody>
      </p:sp>
      <p:sp>
        <p:nvSpPr>
          <p:cNvPr id="87" name="Google Shape;87;p15"/>
          <p:cNvSpPr txBox="1"/>
          <p:nvPr/>
        </p:nvSpPr>
        <p:spPr>
          <a:xfrm>
            <a:off x="485400" y="2695800"/>
            <a:ext cx="6451800" cy="53004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de" sz="1800"/>
              <a:t>Vorwort						Seite 3</a:t>
            </a:r>
            <a:endParaRPr sz="1800"/>
          </a:p>
          <a:p>
            <a:pPr indent="0" lvl="0" marL="0" rtl="0" algn="l">
              <a:lnSpc>
                <a:spcPct val="200000"/>
              </a:lnSpc>
              <a:spcBef>
                <a:spcPts val="0"/>
              </a:spcBef>
              <a:spcAft>
                <a:spcPts val="0"/>
              </a:spcAft>
              <a:buNone/>
            </a:pPr>
            <a:r>
              <a:rPr lang="de" sz="1800"/>
              <a:t>Steckbrief Michaela			Seite 4</a:t>
            </a:r>
            <a:endParaRPr sz="1800"/>
          </a:p>
          <a:p>
            <a:pPr indent="0" lvl="0" marL="0" rtl="0" algn="l">
              <a:lnSpc>
                <a:spcPct val="200000"/>
              </a:lnSpc>
              <a:spcBef>
                <a:spcPts val="0"/>
              </a:spcBef>
              <a:spcAft>
                <a:spcPts val="0"/>
              </a:spcAft>
              <a:buNone/>
            </a:pPr>
            <a:r>
              <a:rPr lang="de" sz="1800"/>
              <a:t>Steckbrief Hans-Jürgen		Seite 5</a:t>
            </a:r>
            <a:endParaRPr sz="1800"/>
          </a:p>
          <a:p>
            <a:pPr indent="0" lvl="0" marL="0" rtl="0" algn="l">
              <a:lnSpc>
                <a:spcPct val="200000"/>
              </a:lnSpc>
              <a:spcBef>
                <a:spcPts val="0"/>
              </a:spcBef>
              <a:spcAft>
                <a:spcPts val="0"/>
              </a:spcAft>
              <a:buNone/>
            </a:pPr>
            <a:r>
              <a:rPr lang="de" sz="1800"/>
              <a:t>Stammbaum					Seite 6</a:t>
            </a:r>
            <a:endParaRPr sz="1800"/>
          </a:p>
          <a:p>
            <a:pPr indent="0" lvl="0" marL="0" rtl="0" algn="l">
              <a:lnSpc>
                <a:spcPct val="200000"/>
              </a:lnSpc>
              <a:spcBef>
                <a:spcPts val="0"/>
              </a:spcBef>
              <a:spcAft>
                <a:spcPts val="0"/>
              </a:spcAft>
              <a:buNone/>
            </a:pPr>
            <a:r>
              <a:rPr lang="de" sz="1800"/>
              <a:t>Nachwuchs					Seite 7</a:t>
            </a:r>
            <a:endParaRPr sz="1800"/>
          </a:p>
          <a:p>
            <a:pPr indent="0" lvl="0" marL="0" rtl="0" algn="l">
              <a:lnSpc>
                <a:spcPct val="200000"/>
              </a:lnSpc>
              <a:spcBef>
                <a:spcPts val="0"/>
              </a:spcBef>
              <a:spcAft>
                <a:spcPts val="0"/>
              </a:spcAft>
              <a:buNone/>
            </a:pPr>
            <a:r>
              <a:rPr lang="de" sz="1800"/>
              <a:t>Fotostory					Seite 9-12</a:t>
            </a:r>
            <a:endParaRPr sz="1800"/>
          </a:p>
          <a:p>
            <a:pPr indent="0" lvl="0" marL="0" rtl="0" algn="l">
              <a:lnSpc>
                <a:spcPct val="200000"/>
              </a:lnSpc>
              <a:spcBef>
                <a:spcPts val="0"/>
              </a:spcBef>
              <a:spcAft>
                <a:spcPts val="0"/>
              </a:spcAft>
              <a:buNone/>
            </a:pPr>
            <a:r>
              <a:rPr lang="de" sz="1800"/>
              <a:t>Junggesellenabschied			Seite 13-14</a:t>
            </a:r>
            <a:endParaRPr sz="1800"/>
          </a:p>
          <a:p>
            <a:pPr indent="0" lvl="0" marL="0" rtl="0" algn="l">
              <a:lnSpc>
                <a:spcPct val="200000"/>
              </a:lnSpc>
              <a:spcBef>
                <a:spcPts val="0"/>
              </a:spcBef>
              <a:spcAft>
                <a:spcPts val="0"/>
              </a:spcAft>
              <a:buNone/>
            </a:pPr>
            <a:r>
              <a:rPr lang="de" sz="1800"/>
              <a:t>Danksagung					Seite 15</a:t>
            </a:r>
            <a:endParaRPr sz="1800"/>
          </a:p>
          <a:p>
            <a:pPr indent="0" lvl="0" marL="0" rtl="0" algn="l">
              <a:lnSpc>
                <a:spcPct val="200000"/>
              </a:lnSpc>
              <a:spcBef>
                <a:spcPts val="0"/>
              </a:spcBef>
              <a:spcAft>
                <a:spcPts val="0"/>
              </a:spcAft>
              <a:buNone/>
            </a:pPr>
            <a:r>
              <a:rPr lang="de" sz="1800"/>
              <a:t>Schlußwort					Seite 16</a:t>
            </a:r>
            <a:endParaRPr sz="1800"/>
          </a:p>
        </p:txBody>
      </p:sp>
      <p:pic>
        <p:nvPicPr>
          <p:cNvPr id="88" name="Google Shape;88;p15"/>
          <p:cNvPicPr preferRelativeResize="0"/>
          <p:nvPr/>
        </p:nvPicPr>
        <p:blipFill>
          <a:blip r:embed="rId3">
            <a:alphaModFix/>
          </a:blip>
          <a:stretch>
            <a:fillRect/>
          </a:stretch>
        </p:blipFill>
        <p:spPr>
          <a:xfrm>
            <a:off x="2512875" y="7708150"/>
            <a:ext cx="2396850" cy="17976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6"/>
          <p:cNvSpPr/>
          <p:nvPr/>
        </p:nvSpPr>
        <p:spPr>
          <a:xfrm>
            <a:off x="1868112" y="638269"/>
            <a:ext cx="3823764" cy="455701"/>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0D9417"/>
                </a:solidFill>
                <a:latin typeface="Arial"/>
              </a:rPr>
              <a:t>Hochzeitsblatt</a:t>
            </a:r>
          </a:p>
        </p:txBody>
      </p:sp>
      <p:cxnSp>
        <p:nvCxnSpPr>
          <p:cNvPr id="94" name="Google Shape;94;p16"/>
          <p:cNvCxnSpPr/>
          <p:nvPr/>
        </p:nvCxnSpPr>
        <p:spPr>
          <a:xfrm>
            <a:off x="485400" y="1306125"/>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95" name="Google Shape;95;p16"/>
          <p:cNvCxnSpPr/>
          <p:nvPr/>
        </p:nvCxnSpPr>
        <p:spPr>
          <a:xfrm>
            <a:off x="485400" y="426088"/>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96" name="Google Shape;96;p16"/>
          <p:cNvCxnSpPr/>
          <p:nvPr/>
        </p:nvCxnSpPr>
        <p:spPr>
          <a:xfrm>
            <a:off x="485400" y="9751425"/>
            <a:ext cx="6589200" cy="0"/>
          </a:xfrm>
          <a:prstGeom prst="straightConnector1">
            <a:avLst/>
          </a:prstGeom>
          <a:noFill/>
          <a:ln cap="flat" cmpd="sng" w="38100">
            <a:solidFill>
              <a:srgbClr val="0D9417"/>
            </a:solidFill>
            <a:prstDash val="solid"/>
            <a:round/>
            <a:headEnd len="med" w="med" type="none"/>
            <a:tailEnd len="med" w="med" type="none"/>
          </a:ln>
        </p:spPr>
      </p:cxnSp>
      <p:sp>
        <p:nvSpPr>
          <p:cNvPr id="97" name="Google Shape;97;p16"/>
          <p:cNvSpPr txBox="1"/>
          <p:nvPr/>
        </p:nvSpPr>
        <p:spPr>
          <a:xfrm>
            <a:off x="2701650" y="9871900"/>
            <a:ext cx="2156700" cy="4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a:t>Seite 3</a:t>
            </a:r>
            <a:endParaRPr/>
          </a:p>
        </p:txBody>
      </p:sp>
      <p:sp>
        <p:nvSpPr>
          <p:cNvPr id="98" name="Google Shape;98;p16"/>
          <p:cNvSpPr txBox="1"/>
          <p:nvPr/>
        </p:nvSpPr>
        <p:spPr>
          <a:xfrm>
            <a:off x="485400" y="1746575"/>
            <a:ext cx="65892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2400"/>
              <a:t>Vorwort</a:t>
            </a:r>
            <a:endParaRPr sz="2400"/>
          </a:p>
        </p:txBody>
      </p:sp>
      <p:sp>
        <p:nvSpPr>
          <p:cNvPr id="99" name="Google Shape;99;p16"/>
          <p:cNvSpPr txBox="1"/>
          <p:nvPr/>
        </p:nvSpPr>
        <p:spPr>
          <a:xfrm>
            <a:off x="485400" y="3227350"/>
            <a:ext cx="6589200" cy="6097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de" sz="1800"/>
              <a:t>Liebe Gäste,</a:t>
            </a:r>
            <a:endParaRPr sz="1800"/>
          </a:p>
          <a:p>
            <a:pPr indent="0" lvl="0" marL="0" rtl="0" algn="l">
              <a:lnSpc>
                <a:spcPct val="150000"/>
              </a:lnSpc>
              <a:spcBef>
                <a:spcPts val="0"/>
              </a:spcBef>
              <a:spcAft>
                <a:spcPts val="0"/>
              </a:spcAft>
              <a:buNone/>
            </a:pPr>
            <a:r>
              <a:rPr lang="de" sz="1800"/>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a:t>
            </a:r>
            <a:endParaRPr sz="1800"/>
          </a:p>
        </p:txBody>
      </p:sp>
      <p:pic>
        <p:nvPicPr>
          <p:cNvPr id="100" name="Google Shape;100;p16"/>
          <p:cNvPicPr preferRelativeResize="0"/>
          <p:nvPr/>
        </p:nvPicPr>
        <p:blipFill rotWithShape="1">
          <a:blip r:embed="rId3">
            <a:alphaModFix/>
          </a:blip>
          <a:srcRect b="0" l="6619" r="6619" t="0"/>
          <a:stretch/>
        </p:blipFill>
        <p:spPr>
          <a:xfrm>
            <a:off x="5691875" y="1518275"/>
            <a:ext cx="1353851" cy="156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7"/>
          <p:cNvSpPr/>
          <p:nvPr/>
        </p:nvSpPr>
        <p:spPr>
          <a:xfrm>
            <a:off x="1868112" y="638269"/>
            <a:ext cx="3823764" cy="455701"/>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0D9417"/>
                </a:solidFill>
                <a:latin typeface="Arial"/>
              </a:rPr>
              <a:t>Hochzeitsblatt</a:t>
            </a:r>
          </a:p>
        </p:txBody>
      </p:sp>
      <p:cxnSp>
        <p:nvCxnSpPr>
          <p:cNvPr id="106" name="Google Shape;106;p17"/>
          <p:cNvCxnSpPr/>
          <p:nvPr/>
        </p:nvCxnSpPr>
        <p:spPr>
          <a:xfrm>
            <a:off x="485400" y="1306125"/>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107" name="Google Shape;107;p17"/>
          <p:cNvCxnSpPr/>
          <p:nvPr/>
        </p:nvCxnSpPr>
        <p:spPr>
          <a:xfrm>
            <a:off x="485400" y="426088"/>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108" name="Google Shape;108;p17"/>
          <p:cNvCxnSpPr/>
          <p:nvPr/>
        </p:nvCxnSpPr>
        <p:spPr>
          <a:xfrm>
            <a:off x="485400" y="9751425"/>
            <a:ext cx="6589200" cy="0"/>
          </a:xfrm>
          <a:prstGeom prst="straightConnector1">
            <a:avLst/>
          </a:prstGeom>
          <a:noFill/>
          <a:ln cap="flat" cmpd="sng" w="38100">
            <a:solidFill>
              <a:srgbClr val="0D9417"/>
            </a:solidFill>
            <a:prstDash val="solid"/>
            <a:round/>
            <a:headEnd len="med" w="med" type="none"/>
            <a:tailEnd len="med" w="med" type="none"/>
          </a:ln>
        </p:spPr>
      </p:cxnSp>
      <p:sp>
        <p:nvSpPr>
          <p:cNvPr id="109" name="Google Shape;109;p17"/>
          <p:cNvSpPr txBox="1"/>
          <p:nvPr/>
        </p:nvSpPr>
        <p:spPr>
          <a:xfrm>
            <a:off x="2701650" y="9871900"/>
            <a:ext cx="2156700" cy="4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a:t>Seite 4</a:t>
            </a:r>
            <a:endParaRPr/>
          </a:p>
        </p:txBody>
      </p:sp>
      <p:sp>
        <p:nvSpPr>
          <p:cNvPr id="110" name="Google Shape;110;p17"/>
          <p:cNvSpPr txBox="1"/>
          <p:nvPr/>
        </p:nvSpPr>
        <p:spPr>
          <a:xfrm>
            <a:off x="537100" y="1306125"/>
            <a:ext cx="6485700" cy="8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de" sz="3000" u="sng"/>
              <a:t>Steckbrief Michaela</a:t>
            </a:r>
            <a:endParaRPr i="1" sz="3000" u="sng"/>
          </a:p>
        </p:txBody>
      </p:sp>
      <p:sp>
        <p:nvSpPr>
          <p:cNvPr id="111" name="Google Shape;111;p17"/>
          <p:cNvSpPr txBox="1"/>
          <p:nvPr/>
        </p:nvSpPr>
        <p:spPr>
          <a:xfrm>
            <a:off x="4531125" y="2170300"/>
            <a:ext cx="24918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de" sz="1800"/>
              <a:t>Name</a:t>
            </a:r>
            <a:endParaRPr b="1" i="1" sz="1800"/>
          </a:p>
          <a:p>
            <a:pPr indent="0" lvl="0" marL="0" rtl="0" algn="l">
              <a:spcBef>
                <a:spcPts val="0"/>
              </a:spcBef>
              <a:spcAft>
                <a:spcPts val="0"/>
              </a:spcAft>
              <a:buNone/>
            </a:pPr>
            <a:r>
              <a:rPr b="1" i="1" lang="de" sz="1800" u="sng">
                <a:solidFill>
                  <a:srgbClr val="000000"/>
                </a:solidFill>
              </a:rPr>
              <a:t>Lorem ipsum </a:t>
            </a:r>
            <a:endParaRPr b="1" i="1" sz="1800" u="sng"/>
          </a:p>
        </p:txBody>
      </p:sp>
      <p:sp>
        <p:nvSpPr>
          <p:cNvPr id="112" name="Google Shape;112;p17"/>
          <p:cNvSpPr txBox="1"/>
          <p:nvPr/>
        </p:nvSpPr>
        <p:spPr>
          <a:xfrm>
            <a:off x="4531125" y="2947900"/>
            <a:ext cx="2491800" cy="6482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persönliche Daten wie Geburtstag, Haar- und Augenfarbe, Hobbies, Lieblingsfilm usw</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a:t>
            </a:r>
            <a:endParaRPr/>
          </a:p>
        </p:txBody>
      </p:sp>
      <p:sp>
        <p:nvSpPr>
          <p:cNvPr id="113" name="Google Shape;113;p17"/>
          <p:cNvSpPr txBox="1"/>
          <p:nvPr/>
        </p:nvSpPr>
        <p:spPr>
          <a:xfrm>
            <a:off x="537100" y="4495500"/>
            <a:ext cx="3569700" cy="4935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de"/>
              <a:t>Geschichten oder Eigendarstellung</a:t>
            </a:r>
            <a:endParaRPr b="1"/>
          </a:p>
          <a:p>
            <a:pPr indent="0" lvl="0" marL="0" rtl="0" algn="l">
              <a:spcBef>
                <a:spcPts val="0"/>
              </a:spcBef>
              <a:spcAft>
                <a:spcPts val="0"/>
              </a:spcAft>
              <a:buNone/>
            </a:pPr>
            <a:r>
              <a:t/>
            </a:r>
            <a:endParaRPr/>
          </a:p>
          <a:p>
            <a:pPr indent="0" lvl="0" marL="0" rtl="0" algn="l">
              <a:spcBef>
                <a:spcPts val="0"/>
              </a:spcBef>
              <a:spcAft>
                <a:spcPts val="0"/>
              </a:spcAft>
              <a:buNone/>
            </a:pPr>
            <a:r>
              <a:rPr lang="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a:p>
          <a:p>
            <a:pPr indent="0" lvl="0" marL="0" rtl="0" algn="l">
              <a:spcBef>
                <a:spcPts val="0"/>
              </a:spcBef>
              <a:spcAft>
                <a:spcPts val="0"/>
              </a:spcAft>
              <a:buNone/>
            </a:pPr>
            <a:r>
              <a:t/>
            </a:r>
            <a:endParaRPr/>
          </a:p>
          <a:p>
            <a:pPr indent="0" lvl="0" marL="0" rtl="0" algn="l">
              <a:spcBef>
                <a:spcPts val="0"/>
              </a:spcBef>
              <a:spcAft>
                <a:spcPts val="0"/>
              </a:spcAft>
              <a:buNone/>
            </a:pPr>
            <a:r>
              <a:rPr lang="de">
                <a:solidFill>
                  <a:srgbClr val="000000"/>
                </a:solidFill>
              </a:rPr>
              <a:t>et dolore magna aliquyam erat, sed diam voluptua. At vero eos et accusam et justo duo dolores et ea rebum. Stet clita kasd gubergren, no sea takimata sanctus est Lorem ipsum dolor sit amet.</a:t>
            </a:r>
            <a:endParaRPr/>
          </a:p>
        </p:txBody>
      </p:sp>
      <p:pic>
        <p:nvPicPr>
          <p:cNvPr id="114" name="Google Shape;114;p17"/>
          <p:cNvPicPr preferRelativeResize="0"/>
          <p:nvPr/>
        </p:nvPicPr>
        <p:blipFill rotWithShape="1">
          <a:blip r:embed="rId3">
            <a:alphaModFix/>
          </a:blip>
          <a:srcRect b="21200" l="0" r="0" t="21206"/>
          <a:stretch/>
        </p:blipFill>
        <p:spPr>
          <a:xfrm>
            <a:off x="537101" y="2186150"/>
            <a:ext cx="3569700" cy="2055900"/>
          </a:xfrm>
          <a:prstGeom prst="snip1Rect">
            <a:avLst>
              <a:gd fmla="val 16667"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p:nvPr/>
        </p:nvSpPr>
        <p:spPr>
          <a:xfrm>
            <a:off x="1868112" y="638269"/>
            <a:ext cx="3823764" cy="455701"/>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0D9417"/>
                </a:solidFill>
                <a:latin typeface="Arial"/>
              </a:rPr>
              <a:t>Hochzeitsblatt</a:t>
            </a:r>
          </a:p>
        </p:txBody>
      </p:sp>
      <p:cxnSp>
        <p:nvCxnSpPr>
          <p:cNvPr id="120" name="Google Shape;120;p18"/>
          <p:cNvCxnSpPr/>
          <p:nvPr/>
        </p:nvCxnSpPr>
        <p:spPr>
          <a:xfrm>
            <a:off x="485400" y="1306125"/>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121" name="Google Shape;121;p18"/>
          <p:cNvCxnSpPr/>
          <p:nvPr/>
        </p:nvCxnSpPr>
        <p:spPr>
          <a:xfrm>
            <a:off x="485400" y="426088"/>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122" name="Google Shape;122;p18"/>
          <p:cNvCxnSpPr/>
          <p:nvPr/>
        </p:nvCxnSpPr>
        <p:spPr>
          <a:xfrm>
            <a:off x="485400" y="9751425"/>
            <a:ext cx="6589200" cy="0"/>
          </a:xfrm>
          <a:prstGeom prst="straightConnector1">
            <a:avLst/>
          </a:prstGeom>
          <a:noFill/>
          <a:ln cap="flat" cmpd="sng" w="38100">
            <a:solidFill>
              <a:srgbClr val="0D9417"/>
            </a:solidFill>
            <a:prstDash val="solid"/>
            <a:round/>
            <a:headEnd len="med" w="med" type="none"/>
            <a:tailEnd len="med" w="med" type="none"/>
          </a:ln>
        </p:spPr>
      </p:cxnSp>
      <p:sp>
        <p:nvSpPr>
          <p:cNvPr id="123" name="Google Shape;123;p18"/>
          <p:cNvSpPr txBox="1"/>
          <p:nvPr/>
        </p:nvSpPr>
        <p:spPr>
          <a:xfrm>
            <a:off x="2701650" y="9871900"/>
            <a:ext cx="2156700" cy="4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a:t>Seite 5</a:t>
            </a:r>
            <a:endParaRPr/>
          </a:p>
        </p:txBody>
      </p:sp>
      <p:cxnSp>
        <p:nvCxnSpPr>
          <p:cNvPr id="124" name="Google Shape;124;p18"/>
          <p:cNvCxnSpPr/>
          <p:nvPr/>
        </p:nvCxnSpPr>
        <p:spPr>
          <a:xfrm flipH="1">
            <a:off x="1925603" y="6298882"/>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25" name="Google Shape;125;p18"/>
          <p:cNvCxnSpPr/>
          <p:nvPr/>
        </p:nvCxnSpPr>
        <p:spPr>
          <a:xfrm flipH="1">
            <a:off x="5041261" y="4163906"/>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26" name="Google Shape;126;p18"/>
          <p:cNvCxnSpPr/>
          <p:nvPr/>
        </p:nvCxnSpPr>
        <p:spPr>
          <a:xfrm>
            <a:off x="2000635" y="4163906"/>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27" name="Google Shape;127;p18"/>
          <p:cNvCxnSpPr/>
          <p:nvPr/>
        </p:nvCxnSpPr>
        <p:spPr>
          <a:xfrm>
            <a:off x="5113720" y="6298882"/>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28" name="Google Shape;128;p18"/>
          <p:cNvCxnSpPr/>
          <p:nvPr/>
        </p:nvCxnSpPr>
        <p:spPr>
          <a:xfrm flipH="1">
            <a:off x="2000550" y="2551881"/>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29" name="Google Shape;129;p18"/>
          <p:cNvCxnSpPr/>
          <p:nvPr/>
        </p:nvCxnSpPr>
        <p:spPr>
          <a:xfrm flipH="1">
            <a:off x="5644777" y="2551881"/>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30" name="Google Shape;130;p18"/>
          <p:cNvCxnSpPr/>
          <p:nvPr/>
        </p:nvCxnSpPr>
        <p:spPr>
          <a:xfrm flipH="1">
            <a:off x="1397035" y="7877650"/>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31" name="Google Shape;131;p18"/>
          <p:cNvCxnSpPr/>
          <p:nvPr/>
        </p:nvCxnSpPr>
        <p:spPr>
          <a:xfrm flipH="1">
            <a:off x="5041261" y="7877650"/>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32" name="Google Shape;132;p18"/>
          <p:cNvCxnSpPr>
            <a:stCxn id="133" idx="2"/>
            <a:endCxn id="134" idx="0"/>
          </p:cNvCxnSpPr>
          <p:nvPr/>
        </p:nvCxnSpPr>
        <p:spPr>
          <a:xfrm>
            <a:off x="1397113" y="2551699"/>
            <a:ext cx="603300" cy="713100"/>
          </a:xfrm>
          <a:prstGeom prst="straightConnector1">
            <a:avLst/>
          </a:prstGeom>
          <a:noFill/>
          <a:ln cap="flat" cmpd="sng" w="28575">
            <a:solidFill>
              <a:srgbClr val="000000"/>
            </a:solidFill>
            <a:prstDash val="solid"/>
            <a:round/>
            <a:headEnd len="med" w="med" type="none"/>
            <a:tailEnd len="med" w="med" type="none"/>
          </a:ln>
        </p:spPr>
      </p:cxnSp>
      <p:cxnSp>
        <p:nvCxnSpPr>
          <p:cNvPr id="135" name="Google Shape;135;p18"/>
          <p:cNvCxnSpPr/>
          <p:nvPr/>
        </p:nvCxnSpPr>
        <p:spPr>
          <a:xfrm>
            <a:off x="5041346" y="2551859"/>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36" name="Google Shape;136;p18"/>
          <p:cNvCxnSpPr/>
          <p:nvPr/>
        </p:nvCxnSpPr>
        <p:spPr>
          <a:xfrm>
            <a:off x="5565820" y="7792774"/>
            <a:ext cx="603600" cy="713100"/>
          </a:xfrm>
          <a:prstGeom prst="straightConnector1">
            <a:avLst/>
          </a:prstGeom>
          <a:noFill/>
          <a:ln cap="flat" cmpd="sng" w="28575">
            <a:solidFill>
              <a:srgbClr val="000000"/>
            </a:solidFill>
            <a:prstDash val="solid"/>
            <a:round/>
            <a:headEnd len="med" w="med" type="none"/>
            <a:tailEnd len="med" w="med" type="none"/>
          </a:ln>
        </p:spPr>
      </p:cxnSp>
      <p:cxnSp>
        <p:nvCxnSpPr>
          <p:cNvPr id="137" name="Google Shape;137;p18"/>
          <p:cNvCxnSpPr/>
          <p:nvPr/>
        </p:nvCxnSpPr>
        <p:spPr>
          <a:xfrm>
            <a:off x="1925687" y="7792774"/>
            <a:ext cx="603600" cy="713100"/>
          </a:xfrm>
          <a:prstGeom prst="straightConnector1">
            <a:avLst/>
          </a:prstGeom>
          <a:noFill/>
          <a:ln cap="flat" cmpd="sng" w="28575">
            <a:solidFill>
              <a:srgbClr val="000000"/>
            </a:solidFill>
            <a:prstDash val="solid"/>
            <a:round/>
            <a:headEnd len="med" w="med" type="none"/>
            <a:tailEnd len="med" w="med" type="none"/>
          </a:ln>
        </p:spPr>
      </p:cxnSp>
      <p:pic>
        <p:nvPicPr>
          <p:cNvPr id="133" name="Google Shape;133;p18"/>
          <p:cNvPicPr preferRelativeResize="0"/>
          <p:nvPr/>
        </p:nvPicPr>
        <p:blipFill>
          <a:blip r:embed="rId3">
            <a:alphaModFix/>
          </a:blip>
          <a:stretch>
            <a:fillRect/>
          </a:stretch>
        </p:blipFill>
        <p:spPr>
          <a:xfrm>
            <a:off x="951463" y="1589899"/>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38" name="Google Shape;138;p18"/>
          <p:cNvPicPr preferRelativeResize="0"/>
          <p:nvPr/>
        </p:nvPicPr>
        <p:blipFill>
          <a:blip r:embed="rId3">
            <a:alphaModFix/>
          </a:blip>
          <a:stretch>
            <a:fillRect/>
          </a:stretch>
        </p:blipFill>
        <p:spPr>
          <a:xfrm>
            <a:off x="2058087" y="1589899"/>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39" name="Google Shape;139;p18"/>
          <p:cNvPicPr preferRelativeResize="0"/>
          <p:nvPr/>
        </p:nvPicPr>
        <p:blipFill>
          <a:blip r:embed="rId3">
            <a:alphaModFix/>
          </a:blip>
          <a:stretch>
            <a:fillRect/>
          </a:stretch>
        </p:blipFill>
        <p:spPr>
          <a:xfrm>
            <a:off x="4610611" y="1589899"/>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0" name="Google Shape;140;p18"/>
          <p:cNvPicPr preferRelativeResize="0"/>
          <p:nvPr/>
        </p:nvPicPr>
        <p:blipFill>
          <a:blip r:embed="rId3">
            <a:alphaModFix/>
          </a:blip>
          <a:stretch>
            <a:fillRect/>
          </a:stretch>
        </p:blipFill>
        <p:spPr>
          <a:xfrm>
            <a:off x="5717236" y="1589899"/>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1" name="Google Shape;141;p18"/>
          <p:cNvPicPr preferRelativeResize="0"/>
          <p:nvPr/>
        </p:nvPicPr>
        <p:blipFill>
          <a:blip r:embed="rId3">
            <a:alphaModFix/>
          </a:blip>
          <a:stretch>
            <a:fillRect/>
          </a:stretch>
        </p:blipFill>
        <p:spPr>
          <a:xfrm>
            <a:off x="951463" y="8505841"/>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2" name="Google Shape;142;p18"/>
          <p:cNvPicPr preferRelativeResize="0"/>
          <p:nvPr/>
        </p:nvPicPr>
        <p:blipFill>
          <a:blip r:embed="rId3">
            <a:alphaModFix/>
          </a:blip>
          <a:stretch>
            <a:fillRect/>
          </a:stretch>
        </p:blipFill>
        <p:spPr>
          <a:xfrm>
            <a:off x="2058087" y="8505841"/>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3" name="Google Shape;143;p18"/>
          <p:cNvPicPr preferRelativeResize="0"/>
          <p:nvPr/>
        </p:nvPicPr>
        <p:blipFill>
          <a:blip r:embed="rId3">
            <a:alphaModFix/>
          </a:blip>
          <a:stretch>
            <a:fillRect/>
          </a:stretch>
        </p:blipFill>
        <p:spPr>
          <a:xfrm>
            <a:off x="4610611" y="8505841"/>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4" name="Google Shape;144;p18"/>
          <p:cNvPicPr preferRelativeResize="0"/>
          <p:nvPr/>
        </p:nvPicPr>
        <p:blipFill>
          <a:blip r:embed="rId3">
            <a:alphaModFix/>
          </a:blip>
          <a:stretch>
            <a:fillRect/>
          </a:stretch>
        </p:blipFill>
        <p:spPr>
          <a:xfrm>
            <a:off x="5717236" y="8505841"/>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34" name="Google Shape;134;p18"/>
          <p:cNvPicPr preferRelativeResize="0"/>
          <p:nvPr/>
        </p:nvPicPr>
        <p:blipFill>
          <a:blip r:embed="rId3">
            <a:alphaModFix/>
          </a:blip>
          <a:stretch>
            <a:fillRect/>
          </a:stretch>
        </p:blipFill>
        <p:spPr>
          <a:xfrm>
            <a:off x="1554866" y="3264904"/>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5" name="Google Shape;145;p18"/>
          <p:cNvPicPr preferRelativeResize="0"/>
          <p:nvPr/>
        </p:nvPicPr>
        <p:blipFill>
          <a:blip r:embed="rId3">
            <a:alphaModFix/>
          </a:blip>
          <a:stretch>
            <a:fillRect/>
          </a:stretch>
        </p:blipFill>
        <p:spPr>
          <a:xfrm>
            <a:off x="5203388" y="3264904"/>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6" name="Google Shape;146;p18"/>
          <p:cNvPicPr preferRelativeResize="0"/>
          <p:nvPr/>
        </p:nvPicPr>
        <p:blipFill>
          <a:blip r:embed="rId3">
            <a:alphaModFix/>
          </a:blip>
          <a:stretch>
            <a:fillRect/>
          </a:stretch>
        </p:blipFill>
        <p:spPr>
          <a:xfrm>
            <a:off x="1522426" y="6915691"/>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7" name="Google Shape;147;p18"/>
          <p:cNvPicPr preferRelativeResize="0"/>
          <p:nvPr/>
        </p:nvPicPr>
        <p:blipFill>
          <a:blip r:embed="rId3">
            <a:alphaModFix/>
          </a:blip>
          <a:stretch>
            <a:fillRect/>
          </a:stretch>
        </p:blipFill>
        <p:spPr>
          <a:xfrm>
            <a:off x="5170948" y="6915691"/>
            <a:ext cx="891300" cy="96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8" name="Google Shape;148;p18"/>
          <p:cNvPicPr preferRelativeResize="0"/>
          <p:nvPr/>
        </p:nvPicPr>
        <p:blipFill>
          <a:blip r:embed="rId3">
            <a:alphaModFix/>
          </a:blip>
          <a:stretch>
            <a:fillRect/>
          </a:stretch>
        </p:blipFill>
        <p:spPr>
          <a:xfrm>
            <a:off x="2134422" y="4826587"/>
            <a:ext cx="1426800" cy="1539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49" name="Google Shape;149;p18"/>
          <p:cNvPicPr preferRelativeResize="0"/>
          <p:nvPr/>
        </p:nvPicPr>
        <p:blipFill>
          <a:blip r:embed="rId3">
            <a:alphaModFix/>
          </a:blip>
          <a:stretch>
            <a:fillRect/>
          </a:stretch>
        </p:blipFill>
        <p:spPr>
          <a:xfrm>
            <a:off x="4075019" y="4826587"/>
            <a:ext cx="1426800" cy="1539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9"/>
          <p:cNvSpPr/>
          <p:nvPr/>
        </p:nvSpPr>
        <p:spPr>
          <a:xfrm>
            <a:off x="1868112" y="638269"/>
            <a:ext cx="3823764" cy="455701"/>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0D9417"/>
                </a:solidFill>
                <a:latin typeface="Arial"/>
              </a:rPr>
              <a:t>Hochzeitsblatt</a:t>
            </a:r>
          </a:p>
        </p:txBody>
      </p:sp>
      <p:cxnSp>
        <p:nvCxnSpPr>
          <p:cNvPr id="155" name="Google Shape;155;p19"/>
          <p:cNvCxnSpPr/>
          <p:nvPr/>
        </p:nvCxnSpPr>
        <p:spPr>
          <a:xfrm>
            <a:off x="485400" y="1306125"/>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156" name="Google Shape;156;p19"/>
          <p:cNvCxnSpPr/>
          <p:nvPr/>
        </p:nvCxnSpPr>
        <p:spPr>
          <a:xfrm>
            <a:off x="485400" y="426088"/>
            <a:ext cx="6589200" cy="0"/>
          </a:xfrm>
          <a:prstGeom prst="straightConnector1">
            <a:avLst/>
          </a:prstGeom>
          <a:noFill/>
          <a:ln cap="flat" cmpd="sng" w="38100">
            <a:solidFill>
              <a:srgbClr val="0D9417"/>
            </a:solidFill>
            <a:prstDash val="solid"/>
            <a:round/>
            <a:headEnd len="med" w="med" type="none"/>
            <a:tailEnd len="med" w="med" type="none"/>
          </a:ln>
        </p:spPr>
      </p:cxnSp>
      <p:cxnSp>
        <p:nvCxnSpPr>
          <p:cNvPr id="157" name="Google Shape;157;p19"/>
          <p:cNvCxnSpPr/>
          <p:nvPr/>
        </p:nvCxnSpPr>
        <p:spPr>
          <a:xfrm>
            <a:off x="485400" y="9751425"/>
            <a:ext cx="6589200" cy="0"/>
          </a:xfrm>
          <a:prstGeom prst="straightConnector1">
            <a:avLst/>
          </a:prstGeom>
          <a:noFill/>
          <a:ln cap="flat" cmpd="sng" w="38100">
            <a:solidFill>
              <a:srgbClr val="0D9417"/>
            </a:solidFill>
            <a:prstDash val="solid"/>
            <a:round/>
            <a:headEnd len="med" w="med" type="none"/>
            <a:tailEnd len="med" w="med" type="none"/>
          </a:ln>
        </p:spPr>
      </p:cxnSp>
      <p:sp>
        <p:nvSpPr>
          <p:cNvPr id="158" name="Google Shape;158;p19"/>
          <p:cNvSpPr txBox="1"/>
          <p:nvPr/>
        </p:nvSpPr>
        <p:spPr>
          <a:xfrm>
            <a:off x="2701650" y="9871900"/>
            <a:ext cx="2156700" cy="4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a:t>Seite 5</a:t>
            </a:r>
            <a:endParaRPr/>
          </a:p>
        </p:txBody>
      </p:sp>
      <p:pic>
        <p:nvPicPr>
          <p:cNvPr id="159" name="Google Shape;159;p19"/>
          <p:cNvPicPr preferRelativeResize="0"/>
          <p:nvPr/>
        </p:nvPicPr>
        <p:blipFill rotWithShape="1">
          <a:blip r:embed="rId3">
            <a:alphaModFix/>
          </a:blip>
          <a:srcRect b="0" l="0" r="0" t="0"/>
          <a:stretch/>
        </p:blipFill>
        <p:spPr>
          <a:xfrm>
            <a:off x="485400" y="2354075"/>
            <a:ext cx="6589199" cy="3686926"/>
          </a:xfrm>
          <a:prstGeom prst="rect">
            <a:avLst/>
          </a:prstGeom>
          <a:noFill/>
          <a:ln>
            <a:noFill/>
          </a:ln>
        </p:spPr>
      </p:pic>
      <p:sp>
        <p:nvSpPr>
          <p:cNvPr id="160" name="Google Shape;160;p19"/>
          <p:cNvSpPr txBox="1"/>
          <p:nvPr/>
        </p:nvSpPr>
        <p:spPr>
          <a:xfrm>
            <a:off x="552000" y="6291225"/>
            <a:ext cx="6456000" cy="170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eu pede mollis pretium. Integer tincidunt. Cras dapibus. Vivamus elementum semper nisi. Aeneaneu pede mollis pretium. Integer tincidunt. Cras dapibus. Vivamus elementum semper nisi. Aeneaneu pede mollis pretium. Integer tincidunt. Cras dapibus. Vivamus elementum semper nisi. Aeneaneu pede mollis pretium. Integer tincidunt. Cras dapibus. Vivamus elementum semper nisi. Aenean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9"/>
          <p:cNvSpPr txBox="1"/>
          <p:nvPr/>
        </p:nvSpPr>
        <p:spPr>
          <a:xfrm>
            <a:off x="552000" y="7763325"/>
            <a:ext cx="2599800" cy="235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eu pede mollis pretium. Integer tincidunt. Cras dapibus. Vivamus elementum semper nisi. Aeneaneu pede mollis pretium. Integer tincidunt. Cras dapibus. Vivamus elementum semper </a:t>
            </a:r>
            <a:endParaRPr b="0" i="0" sz="1400" u="none" cap="none" strike="noStrike">
              <a:solidFill>
                <a:srgbClr val="000000"/>
              </a:solidFill>
              <a:latin typeface="Arial"/>
              <a:ea typeface="Arial"/>
              <a:cs typeface="Arial"/>
              <a:sym typeface="Arial"/>
            </a:endParaRPr>
          </a:p>
        </p:txBody>
      </p:sp>
      <p:pic>
        <p:nvPicPr>
          <p:cNvPr id="162" name="Google Shape;162;p19"/>
          <p:cNvPicPr preferRelativeResize="0"/>
          <p:nvPr/>
        </p:nvPicPr>
        <p:blipFill rotWithShape="1">
          <a:blip r:embed="rId3">
            <a:alphaModFix/>
          </a:blip>
          <a:srcRect b="0" l="0" r="0" t="0"/>
          <a:stretch/>
        </p:blipFill>
        <p:spPr>
          <a:xfrm>
            <a:off x="3421700" y="7680025"/>
            <a:ext cx="3652901" cy="1704600"/>
          </a:xfrm>
          <a:prstGeom prst="rect">
            <a:avLst/>
          </a:prstGeom>
          <a:noFill/>
          <a:ln>
            <a:noFill/>
          </a:ln>
        </p:spPr>
      </p:pic>
      <p:sp>
        <p:nvSpPr>
          <p:cNvPr id="163" name="Google Shape;163;p19"/>
          <p:cNvSpPr txBox="1"/>
          <p:nvPr/>
        </p:nvSpPr>
        <p:spPr>
          <a:xfrm>
            <a:off x="537100" y="1306125"/>
            <a:ext cx="6485700" cy="8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3000" u="sng"/>
              <a:t>Interview mit Hans-Jürgen</a:t>
            </a:r>
            <a:endParaRPr sz="3000"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0"/>
          <p:cNvPicPr preferRelativeResize="0"/>
          <p:nvPr/>
        </p:nvPicPr>
        <p:blipFill>
          <a:blip r:embed="rId3">
            <a:alphaModFix/>
          </a:blip>
          <a:stretch>
            <a:fillRect/>
          </a:stretch>
        </p:blipFill>
        <p:spPr>
          <a:xfrm>
            <a:off x="0" y="0"/>
            <a:ext cx="7560001" cy="10691999"/>
          </a:xfrm>
          <a:prstGeom prst="rect">
            <a:avLst/>
          </a:prstGeom>
          <a:noFill/>
          <a:ln>
            <a:noFill/>
          </a:ln>
        </p:spPr>
      </p:pic>
      <p:pic>
        <p:nvPicPr>
          <p:cNvPr id="169" name="Google Shape;169;p20"/>
          <p:cNvPicPr preferRelativeResize="0"/>
          <p:nvPr/>
        </p:nvPicPr>
        <p:blipFill>
          <a:blip r:embed="rId4">
            <a:alphaModFix/>
          </a:blip>
          <a:stretch>
            <a:fillRect/>
          </a:stretch>
        </p:blipFill>
        <p:spPr>
          <a:xfrm>
            <a:off x="561086" y="1958350"/>
            <a:ext cx="6437827" cy="6437827"/>
          </a:xfrm>
          <a:prstGeom prst="rect">
            <a:avLst/>
          </a:prstGeom>
          <a:noFill/>
          <a:ln>
            <a:noFill/>
          </a:ln>
        </p:spPr>
      </p:pic>
      <p:pic>
        <p:nvPicPr>
          <p:cNvPr id="170" name="Google Shape;170;p20"/>
          <p:cNvPicPr preferRelativeResize="0"/>
          <p:nvPr/>
        </p:nvPicPr>
        <p:blipFill rotWithShape="1">
          <a:blip r:embed="rId5">
            <a:alphaModFix/>
          </a:blip>
          <a:srcRect b="0" l="0" r="0" t="0"/>
          <a:stretch/>
        </p:blipFill>
        <p:spPr>
          <a:xfrm>
            <a:off x="1188450" y="2585713"/>
            <a:ext cx="5183100" cy="51831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