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97CE74F-A36C-498F-8FCD-A431BBB6A503}">
  <a:tblStyle styleId="{E97CE74F-A36C-498F-8FCD-A431BBB6A503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57711" y="1547776"/>
            <a:ext cx="7044600" cy="42668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57704" y="5891408"/>
            <a:ext cx="7044600" cy="16475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57704" y="4471057"/>
            <a:ext cx="7044600" cy="174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57704" y="925091"/>
            <a:ext cx="7044600" cy="119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57704" y="925091"/>
            <a:ext cx="7044600" cy="119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57704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57704" y="925091"/>
            <a:ext cx="7044600" cy="119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57704" y="1154948"/>
            <a:ext cx="2321699" cy="1570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57704" y="2888616"/>
            <a:ext cx="2321699" cy="66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05323" y="935744"/>
            <a:ext cx="5264698" cy="8503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80000" y="-258"/>
            <a:ext cx="3779998" cy="1069199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19507" y="2563450"/>
            <a:ext cx="3344398" cy="30812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19507" y="5826864"/>
            <a:ext cx="3344398" cy="256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083837" y="1505162"/>
            <a:ext cx="3172198" cy="76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57704" y="8794264"/>
            <a:ext cx="4959600" cy="12578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57704" y="2299346"/>
            <a:ext cx="7044600" cy="4081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57704" y="6552655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704" y="925091"/>
            <a:ext cx="7044600" cy="119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004788" y="9693614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de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4.jp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jpg"/><Relationship Id="rId4" Type="http://schemas.openxmlformats.org/officeDocument/2006/relationships/image" Target="../media/image0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Relationship Id="rId4" Type="http://schemas.openxmlformats.org/officeDocument/2006/relationships/image" Target="../media/image00.png"/><Relationship Id="rId5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Relationship Id="rId4" Type="http://schemas.openxmlformats.org/officeDocument/2006/relationships/image" Target="../media/image00.png"/><Relationship Id="rId5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>
            <a:off x="696450" y="2350038"/>
            <a:ext cx="616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Shape 55"/>
          <p:cNvCxnSpPr/>
          <p:nvPr/>
        </p:nvCxnSpPr>
        <p:spPr>
          <a:xfrm>
            <a:off x="696450" y="2856678"/>
            <a:ext cx="616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Shape 56"/>
          <p:cNvSpPr txBox="1"/>
          <p:nvPr/>
        </p:nvSpPr>
        <p:spPr>
          <a:xfrm>
            <a:off x="719450" y="2447408"/>
            <a:ext cx="1454699" cy="302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Berlin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03200" y="266172"/>
            <a:ext cx="6153599" cy="1070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ct val="25000"/>
              <a:buFont typeface="Impact"/>
              <a:buNone/>
            </a:pPr>
            <a:r>
              <a:rPr b="0" i="0" lang="de" sz="4800" u="none" cap="none" strike="noStrike">
                <a:solidFill>
                  <a:srgbClr val="3C78D8"/>
                </a:solidFill>
                <a:latin typeface="Impact"/>
                <a:ea typeface="Impact"/>
                <a:cs typeface="Impact"/>
                <a:sym typeface="Impact"/>
                <a:rtl val="0"/>
              </a:rPr>
              <a:t>Hochzeitssanzeiger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647975" y="2452349"/>
            <a:ext cx="3138000" cy="302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14. Mai 2016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594200" y="1564524"/>
            <a:ext cx="42501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Braut &amp; Bräutigam</a:t>
            </a:r>
          </a:p>
        </p:txBody>
      </p:sp>
      <p:graphicFrame>
        <p:nvGraphicFramePr>
          <p:cNvPr id="60" name="Shape 60"/>
          <p:cNvGraphicFramePr/>
          <p:nvPr/>
        </p:nvGraphicFramePr>
        <p:xfrm>
          <a:off x="694987" y="76670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2056675"/>
                <a:gridCol w="2056675"/>
                <a:gridCol w="2056675"/>
              </a:tblGrid>
              <a:tr h="2375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100" u="none" cap="none" strike="noStrike"/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</a:t>
                      </a:r>
                    </a:p>
                  </a:txBody>
                  <a:tcPr marT="93625" marB="936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100" u="none" cap="none" strike="noStrike">
                          <a:solidFill>
                            <a:schemeClr val="dk1"/>
                          </a:solidFill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3625" marB="936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100" u="none" cap="none" strike="noStrike">
                          <a:solidFill>
                            <a:schemeClr val="dk1"/>
                          </a:solidFill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3625" marB="93625" marR="91425" marL="91425"/>
                </a:tc>
              </a:tr>
            </a:tbl>
          </a:graphicData>
        </a:graphic>
      </p:graphicFrame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1597" l="0" r="0" t="1587"/>
          <a:stretch/>
        </p:blipFill>
        <p:spPr>
          <a:xfrm>
            <a:off x="694989" y="3300617"/>
            <a:ext cx="6170024" cy="3982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Shape 66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Vorwort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Shape 67"/>
          <p:cNvGraphicFramePr/>
          <p:nvPr/>
        </p:nvGraphicFramePr>
        <p:xfrm>
          <a:off x="387562" y="142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84875"/>
              </a:tblGrid>
              <a:tr h="3920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1597" l="0" r="0" t="1587"/>
          <a:stretch/>
        </p:blipFill>
        <p:spPr>
          <a:xfrm>
            <a:off x="694989" y="6311305"/>
            <a:ext cx="6170024" cy="3982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Shape 151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Dies und das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Shape 156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Schlußwort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57" name="Shape 157"/>
          <p:cNvSpPr txBox="1"/>
          <p:nvPr/>
        </p:nvSpPr>
        <p:spPr>
          <a:xfrm>
            <a:off x="390850" y="1347048"/>
            <a:ext cx="6778500" cy="15188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390850" y="8270835"/>
            <a:ext cx="6778500" cy="1966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21438" l="9514" r="9513" t="19889"/>
          <a:stretch/>
        </p:blipFill>
        <p:spPr>
          <a:xfrm>
            <a:off x="390725" y="3102103"/>
            <a:ext cx="6778548" cy="4932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Shape 73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Inhalt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74" name="Shape 74"/>
          <p:cNvSpPr txBox="1"/>
          <p:nvPr/>
        </p:nvSpPr>
        <p:spPr>
          <a:xfrm>
            <a:off x="2934875" y="1619699"/>
            <a:ext cx="4234199" cy="15287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 Braut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934961" y="3333798"/>
            <a:ext cx="4234199" cy="15287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Der Bräutigam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934961" y="5116080"/>
            <a:ext cx="4234199" cy="15287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 Eltern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934961" y="6839935"/>
            <a:ext cx="4234199" cy="15287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Unveröffentlichte Foto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934961" y="8563789"/>
            <a:ext cx="4234199" cy="15287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Jungesellenabschied</a:t>
            </a: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b="1681" l="0" r="0" t="1681"/>
          <a:stretch/>
        </p:blipFill>
        <p:spPr>
          <a:xfrm>
            <a:off x="390725" y="1619698"/>
            <a:ext cx="2373115" cy="1528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 b="1681" l="0" r="0" t="1681"/>
          <a:stretch/>
        </p:blipFill>
        <p:spPr>
          <a:xfrm>
            <a:off x="390838" y="3367889"/>
            <a:ext cx="2373115" cy="1528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5">
            <a:alphaModFix/>
          </a:blip>
          <a:srcRect b="1681" l="0" r="0" t="1681"/>
          <a:stretch/>
        </p:blipFill>
        <p:spPr>
          <a:xfrm>
            <a:off x="390838" y="5103912"/>
            <a:ext cx="2373115" cy="1528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6">
            <a:alphaModFix/>
          </a:blip>
          <a:srcRect b="1681" l="0" r="0" t="1681"/>
          <a:stretch/>
        </p:blipFill>
        <p:spPr>
          <a:xfrm>
            <a:off x="390838" y="6833852"/>
            <a:ext cx="2373115" cy="1528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7">
            <a:alphaModFix/>
          </a:blip>
          <a:srcRect b="1681" l="0" r="0" t="1681"/>
          <a:stretch/>
        </p:blipFill>
        <p:spPr>
          <a:xfrm>
            <a:off x="390838" y="8563793"/>
            <a:ext cx="2373113" cy="1528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Shape 88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Die Braut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9" name="Shape 89"/>
          <p:cNvGraphicFramePr/>
          <p:nvPr/>
        </p:nvGraphicFramePr>
        <p:xfrm>
          <a:off x="3946775" y="13957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3222500"/>
              </a:tblGrid>
              <a:tr h="5487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14902" r="14902" t="0"/>
          <a:stretch/>
        </p:blipFill>
        <p:spPr>
          <a:xfrm>
            <a:off x="390725" y="7176107"/>
            <a:ext cx="3133498" cy="297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b="0" l="30966" r="30966" t="0"/>
          <a:stretch/>
        </p:blipFill>
        <p:spPr>
          <a:xfrm>
            <a:off x="390725" y="1395744"/>
            <a:ext cx="3133498" cy="5487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Shape 96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Der Bräutigam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7" name="Shape 97"/>
          <p:cNvGraphicFramePr/>
          <p:nvPr/>
        </p:nvGraphicFramePr>
        <p:xfrm>
          <a:off x="3946775" y="13876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3222500"/>
              </a:tblGrid>
              <a:tr h="5471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de" sz="1200" u="none" cap="none" strike="noStrike">
                          <a:highlight>
                            <a:srgbClr val="FFFFFF"/>
                          </a:highlight>
                        </a:rPr>
          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highlight>
                          <a:srgbClr val="FFFFFF"/>
                        </a:highlight>
                      </a:endParaRP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0" l="21330" r="21329" t="0"/>
          <a:stretch/>
        </p:blipFill>
        <p:spPr>
          <a:xfrm>
            <a:off x="390725" y="1395744"/>
            <a:ext cx="3133498" cy="548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390725" y="7179929"/>
            <a:ext cx="3133498" cy="297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3991275" y="7179929"/>
            <a:ext cx="3133498" cy="2975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Shape 105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Die Eltern von 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06" name="Shape 106"/>
          <p:cNvSpPr txBox="1"/>
          <p:nvPr/>
        </p:nvSpPr>
        <p:spPr>
          <a:xfrm>
            <a:off x="405675" y="1434688"/>
            <a:ext cx="6778500" cy="3305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21438" l="9514" r="9513" t="19889"/>
          <a:stretch/>
        </p:blipFill>
        <p:spPr>
          <a:xfrm>
            <a:off x="405675" y="5075839"/>
            <a:ext cx="6778548" cy="4932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Shape 112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Die Eltern von 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13" name="Shape 113"/>
          <p:cNvSpPr txBox="1"/>
          <p:nvPr/>
        </p:nvSpPr>
        <p:spPr>
          <a:xfrm>
            <a:off x="405675" y="1434688"/>
            <a:ext cx="6778500" cy="3305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de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rtl val="0"/>
              </a:rPr>
              <a:t>All each tun! Gundherzl ich englück. Wunsch siege "hör enzu" denwen. Igenau ser wähl, Tendie heraus. Gef und enha, Bendass diesk eing ewöhn, li cherbl Indtex tist. Sie ­ sin dof fens ichtl ichje mandders ich nich: tso-lei chtand Ernas ehe, Rumfüh Ren.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21438" l="9514" r="9513" t="19889"/>
          <a:stretch/>
        </p:blipFill>
        <p:spPr>
          <a:xfrm>
            <a:off x="405675" y="5075839"/>
            <a:ext cx="6778548" cy="4932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Shape 119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Unveröffentlichte Fotos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b="0" l="14876" r="14883" t="0"/>
          <a:stretch/>
        </p:blipFill>
        <p:spPr>
          <a:xfrm rot="-1060916">
            <a:off x="584868" y="2135456"/>
            <a:ext cx="3134471" cy="2975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458446">
            <a:off x="891465" y="4671861"/>
            <a:ext cx="3133684" cy="297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311589">
            <a:off x="3679256" y="4612356"/>
            <a:ext cx="3133587" cy="297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5">
            <a:alphaModFix/>
          </a:blip>
          <a:srcRect b="0" l="14872" r="14872" t="0"/>
          <a:stretch/>
        </p:blipFill>
        <p:spPr>
          <a:xfrm rot="1243351">
            <a:off x="3270049" y="1685248"/>
            <a:ext cx="3134820" cy="2974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-358793">
            <a:off x="891502" y="7155845"/>
            <a:ext cx="3133613" cy="2975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784281">
            <a:off x="3792565" y="7156047"/>
            <a:ext cx="3134037" cy="2975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Shape 130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Unveröffentlichte Fotos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14876" r="14883" t="0"/>
          <a:stretch/>
        </p:blipFill>
        <p:spPr>
          <a:xfrm rot="-1060916">
            <a:off x="584869" y="2135456"/>
            <a:ext cx="3134470" cy="2975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458446">
            <a:off x="891465" y="4671861"/>
            <a:ext cx="3133684" cy="297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311589">
            <a:off x="3679256" y="4612356"/>
            <a:ext cx="3133587" cy="297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 rotWithShape="1">
          <a:blip r:embed="rId5">
            <a:alphaModFix/>
          </a:blip>
          <a:srcRect b="0" l="14872" r="14872" t="0"/>
          <a:stretch/>
        </p:blipFill>
        <p:spPr>
          <a:xfrm rot="1243351">
            <a:off x="3270049" y="1685249"/>
            <a:ext cx="3134819" cy="2974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-358793">
            <a:off x="891502" y="7155845"/>
            <a:ext cx="3133613" cy="2975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11715" l="9514" r="9513" t="11707"/>
          <a:stretch/>
        </p:blipFill>
        <p:spPr>
          <a:xfrm rot="784281">
            <a:off x="3792565" y="7156047"/>
            <a:ext cx="3134037" cy="2975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2410284" y="3966098"/>
            <a:ext cx="3133498" cy="297593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2" name="Shape 142"/>
          <p:cNvGraphicFramePr/>
          <p:nvPr/>
        </p:nvGraphicFramePr>
        <p:xfrm>
          <a:off x="390725" y="3502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{E97CE74F-A36C-498F-8FCD-A431BBB6A503}</a:tableStyleId>
              </a:tblPr>
              <a:tblGrid>
                <a:gridCol w="6778550"/>
              </a:tblGrid>
              <a:tr h="73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D9EEB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de" sz="3700" u="none" cap="none" strike="noStrike">
                          <a:solidFill>
                            <a:srgbClr val="6D9EE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Junggesellenabschied</a:t>
                      </a:r>
                    </a:p>
                  </a:txBody>
                  <a:tcPr marT="93625" marB="936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390725" y="1663053"/>
            <a:ext cx="3133498" cy="297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552920" y="6640925"/>
            <a:ext cx="3133498" cy="297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4035775" y="1366188"/>
            <a:ext cx="3133498" cy="297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11715" l="9514" r="9513" t="11707"/>
          <a:stretch/>
        </p:blipFill>
        <p:spPr>
          <a:xfrm>
            <a:off x="4035775" y="6640925"/>
            <a:ext cx="3133498" cy="2975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