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ee1cdd471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4ee1cdd47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7" name="Google Shape;8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4ee1cdd471_0_51: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g4ee1cdd471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1" name="Google Shape;13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2" name="Google Shape;12;p2"/>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899"/>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5" name="Google Shape;15;p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6" name="Google Shape;16;p3"/>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4"/>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700"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400"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pic>
        <p:nvPicPr>
          <p:cNvPr id="61" name="Google Shape;61;p14"/>
          <p:cNvPicPr preferRelativeResize="0"/>
          <p:nvPr/>
        </p:nvPicPr>
        <p:blipFill rotWithShape="1">
          <a:blip r:embed="rId3">
            <a:alphaModFix/>
          </a:blip>
          <a:srcRect b="0" l="10518" r="10517" t="0"/>
          <a:stretch/>
        </p:blipFill>
        <p:spPr>
          <a:xfrm>
            <a:off x="686250" y="2104999"/>
            <a:ext cx="6187500" cy="7836000"/>
          </a:xfrm>
          <a:prstGeom prst="roundRect">
            <a:avLst>
              <a:gd fmla="val 16667" name="adj"/>
            </a:avLst>
          </a:prstGeom>
          <a:noFill/>
          <a:ln>
            <a:noFill/>
          </a:ln>
        </p:spPr>
      </p:pic>
      <p:sp>
        <p:nvSpPr>
          <p:cNvPr id="62" name="Google Shape;62;p14"/>
          <p:cNvSpPr/>
          <p:nvPr/>
        </p:nvSpPr>
        <p:spPr>
          <a:xfrm>
            <a:off x="653062" y="513975"/>
            <a:ext cx="6253871" cy="1183399"/>
          </a:xfrm>
          <a:prstGeom prst="rect">
            <a:avLst/>
          </a:prstGeom>
        </p:spPr>
        <p:txBody>
          <a:bodyPr>
            <a:prstTxWarp prst="textPlain"/>
          </a:bodyPr>
          <a:lstStyle/>
          <a:p>
            <a:pPr lvl="0" algn="ctr"/>
            <a:r>
              <a:rPr b="0" i="0">
                <a:ln>
                  <a:noFill/>
                </a:ln>
                <a:solidFill>
                  <a:srgbClr val="0B5394"/>
                </a:solidFill>
                <a:latin typeface="Impact"/>
              </a:rPr>
              <a:t>WeddingNews</a:t>
            </a:r>
          </a:p>
        </p:txBody>
      </p:sp>
      <p:sp>
        <p:nvSpPr>
          <p:cNvPr id="63" name="Google Shape;63;p14"/>
          <p:cNvSpPr txBox="1"/>
          <p:nvPr/>
        </p:nvSpPr>
        <p:spPr>
          <a:xfrm>
            <a:off x="653075" y="6368950"/>
            <a:ext cx="2454900" cy="708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accent1"/>
              </a:buClr>
              <a:buSzPts val="3000"/>
              <a:buFont typeface="Impact"/>
              <a:buNone/>
            </a:pPr>
            <a:r>
              <a:rPr b="0" i="0" lang="de" sz="3000" u="none" cap="none" strike="noStrike">
                <a:solidFill>
                  <a:schemeClr val="accent1"/>
                </a:solidFill>
                <a:latin typeface="Impact"/>
                <a:ea typeface="Impact"/>
                <a:cs typeface="Impact"/>
                <a:sym typeface="Impact"/>
              </a:rPr>
              <a:t>Unzensiert</a:t>
            </a:r>
            <a:endParaRPr/>
          </a:p>
        </p:txBody>
      </p:sp>
      <p:sp>
        <p:nvSpPr>
          <p:cNvPr id="64" name="Google Shape;64;p14"/>
          <p:cNvSpPr txBox="1"/>
          <p:nvPr/>
        </p:nvSpPr>
        <p:spPr>
          <a:xfrm>
            <a:off x="653075" y="8343425"/>
            <a:ext cx="2454900" cy="708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accent1"/>
              </a:buClr>
              <a:buSzPts val="3000"/>
              <a:buFont typeface="Impact"/>
              <a:buNone/>
            </a:pPr>
            <a:r>
              <a:rPr b="0" i="0" lang="de" sz="3000" u="none" cap="none" strike="noStrike">
                <a:solidFill>
                  <a:schemeClr val="accent1"/>
                </a:solidFill>
                <a:latin typeface="Impact"/>
                <a:ea typeface="Impact"/>
                <a:cs typeface="Impact"/>
                <a:sym typeface="Impact"/>
              </a:rPr>
              <a:t>Exklusiv</a:t>
            </a:r>
            <a:endParaRPr/>
          </a:p>
        </p:txBody>
      </p:sp>
      <p:sp>
        <p:nvSpPr>
          <p:cNvPr id="65" name="Google Shape;65;p14"/>
          <p:cNvSpPr txBox="1"/>
          <p:nvPr/>
        </p:nvSpPr>
        <p:spPr>
          <a:xfrm>
            <a:off x="653075" y="6938375"/>
            <a:ext cx="3315300" cy="118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Arial"/>
              <a:buNone/>
            </a:pPr>
            <a:r>
              <a:rPr b="0" i="0" lang="de" sz="1400" u="none" cap="none" strike="noStrike">
                <a:solidFill>
                  <a:srgbClr val="FFFFFF"/>
                </a:solidFill>
                <a:highlight>
                  <a:srgbClr val="000000"/>
                </a:highlight>
                <a:latin typeface="Arial"/>
                <a:ea typeface="Arial"/>
                <a:cs typeface="Arial"/>
                <a:sym typeface="Arial"/>
              </a:rPr>
              <a:t>Jugendfotos die besser in der Schublade geblieben wären</a:t>
            </a:r>
            <a:endParaRPr>
              <a:solidFill>
                <a:srgbClr val="FFFFFF"/>
              </a:solidFill>
              <a:highlight>
                <a:srgbClr val="000000"/>
              </a:highlight>
            </a:endParaRPr>
          </a:p>
        </p:txBody>
      </p:sp>
      <p:sp>
        <p:nvSpPr>
          <p:cNvPr id="66" name="Google Shape;66;p14"/>
          <p:cNvSpPr txBox="1"/>
          <p:nvPr/>
        </p:nvSpPr>
        <p:spPr>
          <a:xfrm>
            <a:off x="653075" y="8925475"/>
            <a:ext cx="3315300" cy="118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Arial"/>
              <a:buNone/>
            </a:pPr>
            <a:r>
              <a:rPr b="0" i="0" lang="de" sz="1400" u="none" cap="none" strike="noStrike">
                <a:solidFill>
                  <a:srgbClr val="FFFFFF"/>
                </a:solidFill>
                <a:highlight>
                  <a:srgbClr val="000000"/>
                </a:highlight>
                <a:latin typeface="Arial"/>
                <a:ea typeface="Arial"/>
                <a:cs typeface="Arial"/>
                <a:sym typeface="Arial"/>
              </a:rPr>
              <a:t>Bilder vom Polterabend</a:t>
            </a:r>
            <a:endParaRPr>
              <a:highlight>
                <a:srgbClr val="000000"/>
              </a:highlight>
            </a:endParaRPr>
          </a:p>
        </p:txBody>
      </p:sp>
      <p:cxnSp>
        <p:nvCxnSpPr>
          <p:cNvPr id="67" name="Google Shape;67;p14"/>
          <p:cNvCxnSpPr/>
          <p:nvPr/>
        </p:nvCxnSpPr>
        <p:spPr>
          <a:xfrm>
            <a:off x="686250" y="1839125"/>
            <a:ext cx="6187500" cy="0"/>
          </a:xfrm>
          <a:prstGeom prst="straightConnector1">
            <a:avLst/>
          </a:prstGeom>
          <a:noFill/>
          <a:ln cap="flat" cmpd="sng" w="38100">
            <a:solidFill>
              <a:srgbClr val="85200C"/>
            </a:solidFill>
            <a:prstDash val="solid"/>
            <a:round/>
            <a:headEnd len="sm" w="sm" type="none"/>
            <a:tailEnd len="sm" w="sm" type="none"/>
          </a:ln>
        </p:spPr>
      </p:cxnSp>
      <p:sp>
        <p:nvSpPr>
          <p:cNvPr id="68" name="Google Shape;68;p14"/>
          <p:cNvSpPr txBox="1"/>
          <p:nvPr/>
        </p:nvSpPr>
        <p:spPr>
          <a:xfrm rot="-1953475">
            <a:off x="67403" y="2277991"/>
            <a:ext cx="2568791" cy="476193"/>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FFFF00"/>
              </a:buClr>
              <a:buSzPts val="2400"/>
              <a:buFont typeface="Arial"/>
              <a:buNone/>
            </a:pPr>
            <a:r>
              <a:rPr b="1" i="0" lang="de" sz="2400" u="none" cap="none" strike="noStrike">
                <a:solidFill>
                  <a:srgbClr val="FFFF00"/>
                </a:solidFill>
                <a:latin typeface="Arial"/>
                <a:ea typeface="Arial"/>
                <a:cs typeface="Arial"/>
                <a:sym typeface="Arial"/>
              </a:rPr>
              <a:t>Sonderausgabe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5"/>
          <p:cNvSpPr/>
          <p:nvPr/>
        </p:nvSpPr>
        <p:spPr>
          <a:xfrm>
            <a:off x="0" y="9620875"/>
            <a:ext cx="7560000" cy="620100"/>
          </a:xfrm>
          <a:prstGeom prst="rect">
            <a:avLst/>
          </a:prstGeom>
          <a:solidFill>
            <a:srgbClr val="0B539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74" name="Google Shape;74;p15"/>
          <p:cNvCxnSpPr/>
          <p:nvPr/>
        </p:nvCxnSpPr>
        <p:spPr>
          <a:xfrm>
            <a:off x="-15300" y="1472175"/>
            <a:ext cx="7590600" cy="0"/>
          </a:xfrm>
          <a:prstGeom prst="straightConnector1">
            <a:avLst/>
          </a:prstGeom>
          <a:noFill/>
          <a:ln cap="flat" cmpd="sng" w="114300">
            <a:solidFill>
              <a:srgbClr val="0B5394"/>
            </a:solidFill>
            <a:prstDash val="solid"/>
            <a:round/>
            <a:headEnd len="sm" w="sm" type="none"/>
            <a:tailEnd len="sm" w="sm" type="none"/>
          </a:ln>
        </p:spPr>
      </p:cxnSp>
      <p:sp>
        <p:nvSpPr>
          <p:cNvPr id="75" name="Google Shape;75;p15"/>
          <p:cNvSpPr txBox="1"/>
          <p:nvPr/>
        </p:nvSpPr>
        <p:spPr>
          <a:xfrm>
            <a:off x="730500" y="282775"/>
            <a:ext cx="6099000" cy="999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Impact"/>
              <a:buNone/>
            </a:pPr>
            <a:r>
              <a:rPr b="0" i="0" lang="de" sz="3600" u="none" cap="none" strike="noStrike">
                <a:solidFill>
                  <a:srgbClr val="000000"/>
                </a:solidFill>
                <a:latin typeface="Impact"/>
                <a:ea typeface="Impact"/>
                <a:cs typeface="Impact"/>
                <a:sym typeface="Impact"/>
              </a:rPr>
              <a:t>Inhaltsverzeichnis</a:t>
            </a:r>
            <a:endParaRPr/>
          </a:p>
        </p:txBody>
      </p:sp>
      <p:pic>
        <p:nvPicPr>
          <p:cNvPr descr="dummybild.png" id="76" name="Google Shape;76;p15"/>
          <p:cNvPicPr preferRelativeResize="0"/>
          <p:nvPr/>
        </p:nvPicPr>
        <p:blipFill rotWithShape="1">
          <a:blip r:embed="rId3">
            <a:alphaModFix/>
          </a:blip>
          <a:srcRect b="16666" l="0" r="0" t="16666"/>
          <a:stretch/>
        </p:blipFill>
        <p:spPr>
          <a:xfrm>
            <a:off x="481375" y="2118050"/>
            <a:ext cx="2979000" cy="1986000"/>
          </a:xfrm>
          <a:prstGeom prst="roundRect">
            <a:avLst>
              <a:gd fmla="val 16667" name="adj"/>
            </a:avLst>
          </a:prstGeom>
          <a:noFill/>
          <a:ln>
            <a:noFill/>
          </a:ln>
        </p:spPr>
      </p:pic>
      <p:pic>
        <p:nvPicPr>
          <p:cNvPr descr="dummybild.png" id="77" name="Google Shape;77;p15"/>
          <p:cNvPicPr preferRelativeResize="0"/>
          <p:nvPr/>
        </p:nvPicPr>
        <p:blipFill rotWithShape="1">
          <a:blip r:embed="rId3">
            <a:alphaModFix/>
          </a:blip>
          <a:srcRect b="16666" l="0" r="0" t="16666"/>
          <a:stretch/>
        </p:blipFill>
        <p:spPr>
          <a:xfrm>
            <a:off x="481375" y="4553525"/>
            <a:ext cx="2979000" cy="1986000"/>
          </a:xfrm>
          <a:prstGeom prst="roundRect">
            <a:avLst>
              <a:gd fmla="val 16667" name="adj"/>
            </a:avLst>
          </a:prstGeom>
          <a:noFill/>
          <a:ln>
            <a:noFill/>
          </a:ln>
        </p:spPr>
      </p:pic>
      <p:pic>
        <p:nvPicPr>
          <p:cNvPr descr="dummybild.png" id="78" name="Google Shape;78;p15"/>
          <p:cNvPicPr preferRelativeResize="0"/>
          <p:nvPr/>
        </p:nvPicPr>
        <p:blipFill rotWithShape="1">
          <a:blip r:embed="rId3">
            <a:alphaModFix/>
          </a:blip>
          <a:srcRect b="16666" l="0" r="0" t="16666"/>
          <a:stretch/>
        </p:blipFill>
        <p:spPr>
          <a:xfrm>
            <a:off x="481375" y="6989000"/>
            <a:ext cx="2979000" cy="1986000"/>
          </a:xfrm>
          <a:prstGeom prst="roundRect">
            <a:avLst>
              <a:gd fmla="val 16667" name="adj"/>
            </a:avLst>
          </a:prstGeom>
          <a:noFill/>
          <a:ln>
            <a:noFill/>
          </a:ln>
        </p:spPr>
      </p:pic>
      <p:sp>
        <p:nvSpPr>
          <p:cNvPr id="79" name="Google Shape;79;p15"/>
          <p:cNvSpPr txBox="1"/>
          <p:nvPr/>
        </p:nvSpPr>
        <p:spPr>
          <a:xfrm>
            <a:off x="3731300" y="2118050"/>
            <a:ext cx="3327900" cy="69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Das Brautpaar</a:t>
            </a:r>
            <a:endParaRPr/>
          </a:p>
        </p:txBody>
      </p:sp>
      <p:sp>
        <p:nvSpPr>
          <p:cNvPr id="80" name="Google Shape;80;p15"/>
          <p:cNvSpPr txBox="1"/>
          <p:nvPr/>
        </p:nvSpPr>
        <p:spPr>
          <a:xfrm>
            <a:off x="3731300" y="4553525"/>
            <a:ext cx="3327900" cy="69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Die Interviews</a:t>
            </a:r>
            <a:endParaRPr/>
          </a:p>
        </p:txBody>
      </p:sp>
      <p:sp>
        <p:nvSpPr>
          <p:cNvPr id="81" name="Google Shape;81;p15"/>
          <p:cNvSpPr txBox="1"/>
          <p:nvPr/>
        </p:nvSpPr>
        <p:spPr>
          <a:xfrm>
            <a:off x="3731300" y="6989000"/>
            <a:ext cx="3327900" cy="69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Die Party</a:t>
            </a:r>
            <a:endParaRPr/>
          </a:p>
        </p:txBody>
      </p:sp>
      <p:sp>
        <p:nvSpPr>
          <p:cNvPr id="82" name="Google Shape;82;p15"/>
          <p:cNvSpPr txBox="1"/>
          <p:nvPr/>
        </p:nvSpPr>
        <p:spPr>
          <a:xfrm>
            <a:off x="3731300" y="2889350"/>
            <a:ext cx="3327900" cy="1214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Wie alles begann</a:t>
            </a:r>
            <a:endParaRPr/>
          </a:p>
        </p:txBody>
      </p:sp>
      <p:sp>
        <p:nvSpPr>
          <p:cNvPr id="83" name="Google Shape;83;p15"/>
          <p:cNvSpPr txBox="1"/>
          <p:nvPr/>
        </p:nvSpPr>
        <p:spPr>
          <a:xfrm>
            <a:off x="3731300" y="5324825"/>
            <a:ext cx="3327900" cy="1214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Freunde packen aus</a:t>
            </a:r>
            <a:endParaRPr/>
          </a:p>
        </p:txBody>
      </p:sp>
      <p:sp>
        <p:nvSpPr>
          <p:cNvPr id="84" name="Google Shape;84;p15"/>
          <p:cNvSpPr txBox="1"/>
          <p:nvPr/>
        </p:nvSpPr>
        <p:spPr>
          <a:xfrm>
            <a:off x="3731300" y="7760300"/>
            <a:ext cx="3327900" cy="1214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Laut und ungezwungen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6"/>
          <p:cNvSpPr/>
          <p:nvPr/>
        </p:nvSpPr>
        <p:spPr>
          <a:xfrm>
            <a:off x="0" y="9620875"/>
            <a:ext cx="7560000" cy="620100"/>
          </a:xfrm>
          <a:prstGeom prst="rect">
            <a:avLst/>
          </a:prstGeom>
          <a:solidFill>
            <a:srgbClr val="0B539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90" name="Google Shape;90;p16"/>
          <p:cNvCxnSpPr/>
          <p:nvPr/>
        </p:nvCxnSpPr>
        <p:spPr>
          <a:xfrm>
            <a:off x="-15300" y="1472175"/>
            <a:ext cx="7590600" cy="0"/>
          </a:xfrm>
          <a:prstGeom prst="straightConnector1">
            <a:avLst/>
          </a:prstGeom>
          <a:noFill/>
          <a:ln cap="flat" cmpd="sng" w="114300">
            <a:solidFill>
              <a:srgbClr val="0B5394"/>
            </a:solidFill>
            <a:prstDash val="solid"/>
            <a:round/>
            <a:headEnd len="sm" w="sm" type="none"/>
            <a:tailEnd len="sm" w="sm" type="none"/>
          </a:ln>
        </p:spPr>
      </p:cxnSp>
      <p:sp>
        <p:nvSpPr>
          <p:cNvPr id="91" name="Google Shape;91;p16"/>
          <p:cNvSpPr txBox="1"/>
          <p:nvPr/>
        </p:nvSpPr>
        <p:spPr>
          <a:xfrm>
            <a:off x="730500" y="282775"/>
            <a:ext cx="6099000" cy="999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Impact"/>
              <a:buNone/>
            </a:pPr>
            <a:r>
              <a:rPr b="0" i="0" lang="de" sz="3600" u="none" cap="none" strike="noStrike">
                <a:solidFill>
                  <a:srgbClr val="000000"/>
                </a:solidFill>
                <a:latin typeface="Impact"/>
                <a:ea typeface="Impact"/>
                <a:cs typeface="Impact"/>
                <a:sym typeface="Impact"/>
              </a:rPr>
              <a:t>Steckbriefe</a:t>
            </a:r>
            <a:endParaRPr/>
          </a:p>
        </p:txBody>
      </p:sp>
      <p:pic>
        <p:nvPicPr>
          <p:cNvPr descr="dummybild.png" id="92" name="Google Shape;92;p16"/>
          <p:cNvPicPr preferRelativeResize="0"/>
          <p:nvPr/>
        </p:nvPicPr>
        <p:blipFill rotWithShape="1">
          <a:blip r:embed="rId3">
            <a:alphaModFix/>
          </a:blip>
          <a:srcRect b="0" l="16311" r="16311" t="0"/>
          <a:stretch/>
        </p:blipFill>
        <p:spPr>
          <a:xfrm>
            <a:off x="481375" y="2118050"/>
            <a:ext cx="2979000" cy="4421400"/>
          </a:xfrm>
          <a:prstGeom prst="roundRect">
            <a:avLst>
              <a:gd fmla="val 16667" name="adj"/>
            </a:avLst>
          </a:prstGeom>
          <a:noFill/>
          <a:ln>
            <a:noFill/>
          </a:ln>
        </p:spPr>
      </p:pic>
      <p:sp>
        <p:nvSpPr>
          <p:cNvPr id="93" name="Google Shape;93;p16"/>
          <p:cNvSpPr txBox="1"/>
          <p:nvPr/>
        </p:nvSpPr>
        <p:spPr>
          <a:xfrm>
            <a:off x="3731300" y="2118050"/>
            <a:ext cx="3327900" cy="69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Impact"/>
              <a:buNone/>
            </a:pPr>
            <a:r>
              <a:rPr b="0" i="0" lang="de" sz="3000" u="none" cap="none" strike="noStrike">
                <a:solidFill>
                  <a:srgbClr val="000000"/>
                </a:solidFill>
                <a:latin typeface="Impact"/>
                <a:ea typeface="Impact"/>
                <a:cs typeface="Impact"/>
                <a:sym typeface="Impact"/>
              </a:rPr>
              <a:t>Die Braut</a:t>
            </a:r>
            <a:endParaRPr/>
          </a:p>
        </p:txBody>
      </p:sp>
      <p:sp>
        <p:nvSpPr>
          <p:cNvPr id="94" name="Google Shape;94;p16"/>
          <p:cNvSpPr txBox="1"/>
          <p:nvPr/>
        </p:nvSpPr>
        <p:spPr>
          <a:xfrm>
            <a:off x="3731300" y="2889350"/>
            <a:ext cx="3327900" cy="3650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Name:</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Größe:</a:t>
            </a:r>
            <a:endParaRPr/>
          </a:p>
        </p:txBody>
      </p:sp>
      <p:sp>
        <p:nvSpPr>
          <p:cNvPr id="95" name="Google Shape;95;p16"/>
          <p:cNvSpPr txBox="1"/>
          <p:nvPr/>
        </p:nvSpPr>
        <p:spPr>
          <a:xfrm>
            <a:off x="481375" y="6824475"/>
            <a:ext cx="6577800" cy="2226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 Braut über sich selbst: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7"/>
          <p:cNvSpPr/>
          <p:nvPr/>
        </p:nvSpPr>
        <p:spPr>
          <a:xfrm>
            <a:off x="0" y="9620875"/>
            <a:ext cx="7560000" cy="620100"/>
          </a:xfrm>
          <a:prstGeom prst="rect">
            <a:avLst/>
          </a:prstGeom>
          <a:solidFill>
            <a:srgbClr val="0B539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01" name="Google Shape;101;p17"/>
          <p:cNvCxnSpPr/>
          <p:nvPr/>
        </p:nvCxnSpPr>
        <p:spPr>
          <a:xfrm>
            <a:off x="-15300" y="1472175"/>
            <a:ext cx="7590600" cy="0"/>
          </a:xfrm>
          <a:prstGeom prst="straightConnector1">
            <a:avLst/>
          </a:prstGeom>
          <a:noFill/>
          <a:ln cap="flat" cmpd="sng" w="114300">
            <a:solidFill>
              <a:srgbClr val="0B5394"/>
            </a:solidFill>
            <a:prstDash val="solid"/>
            <a:round/>
            <a:headEnd len="sm" w="sm" type="none"/>
            <a:tailEnd len="sm" w="sm" type="none"/>
          </a:ln>
        </p:spPr>
      </p:cxnSp>
      <p:sp>
        <p:nvSpPr>
          <p:cNvPr id="102" name="Google Shape;102;p17"/>
          <p:cNvSpPr txBox="1"/>
          <p:nvPr/>
        </p:nvSpPr>
        <p:spPr>
          <a:xfrm>
            <a:off x="730500" y="282775"/>
            <a:ext cx="6099000" cy="999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Impact"/>
              <a:buNone/>
            </a:pPr>
            <a:r>
              <a:rPr lang="de" sz="3600">
                <a:latin typeface="Impact"/>
                <a:ea typeface="Impact"/>
                <a:cs typeface="Impact"/>
                <a:sym typeface="Impact"/>
              </a:rPr>
              <a:t>Stammbaum</a:t>
            </a:r>
            <a:endParaRPr/>
          </a:p>
        </p:txBody>
      </p:sp>
      <p:cxnSp>
        <p:nvCxnSpPr>
          <p:cNvPr id="103" name="Google Shape;103;p17"/>
          <p:cNvCxnSpPr/>
          <p:nvPr/>
        </p:nvCxnSpPr>
        <p:spPr>
          <a:xfrm flipH="1">
            <a:off x="1956443" y="6303939"/>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4" name="Google Shape;104;p17"/>
          <p:cNvCxnSpPr/>
          <p:nvPr/>
        </p:nvCxnSpPr>
        <p:spPr>
          <a:xfrm flipH="1">
            <a:off x="5020662" y="4204205"/>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5" name="Google Shape;105;p17"/>
          <p:cNvCxnSpPr/>
          <p:nvPr/>
        </p:nvCxnSpPr>
        <p:spPr>
          <a:xfrm>
            <a:off x="2030001" y="4204205"/>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6" name="Google Shape;106;p17"/>
          <p:cNvCxnSpPr/>
          <p:nvPr/>
        </p:nvCxnSpPr>
        <p:spPr>
          <a:xfrm>
            <a:off x="5091690" y="6303939"/>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7" name="Google Shape;107;p17"/>
          <p:cNvCxnSpPr/>
          <p:nvPr/>
        </p:nvCxnSpPr>
        <p:spPr>
          <a:xfrm flipH="1">
            <a:off x="2030152" y="2618789"/>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8" name="Google Shape;108;p17"/>
          <p:cNvCxnSpPr/>
          <p:nvPr/>
        </p:nvCxnSpPr>
        <p:spPr>
          <a:xfrm flipH="1">
            <a:off x="5614214" y="2618789"/>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09" name="Google Shape;109;p17"/>
          <p:cNvCxnSpPr/>
          <p:nvPr/>
        </p:nvCxnSpPr>
        <p:spPr>
          <a:xfrm flipH="1">
            <a:off x="1436601" y="7856646"/>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10" name="Google Shape;110;p17"/>
          <p:cNvCxnSpPr/>
          <p:nvPr/>
        </p:nvCxnSpPr>
        <p:spPr>
          <a:xfrm flipH="1">
            <a:off x="5020662" y="7856646"/>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11" name="Google Shape;111;p17"/>
          <p:cNvCxnSpPr>
            <a:stCxn id="112" idx="2"/>
            <a:endCxn id="113" idx="0"/>
          </p:cNvCxnSpPr>
          <p:nvPr/>
        </p:nvCxnSpPr>
        <p:spPr>
          <a:xfrm>
            <a:off x="1436450" y="2618587"/>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14" name="Google Shape;114;p17"/>
          <p:cNvCxnSpPr/>
          <p:nvPr/>
        </p:nvCxnSpPr>
        <p:spPr>
          <a:xfrm>
            <a:off x="5020511" y="2618767"/>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15" name="Google Shape;115;p17"/>
          <p:cNvCxnSpPr/>
          <p:nvPr/>
        </p:nvCxnSpPr>
        <p:spPr>
          <a:xfrm>
            <a:off x="5536326" y="7773171"/>
            <a:ext cx="593400" cy="701400"/>
          </a:xfrm>
          <a:prstGeom prst="straightConnector1">
            <a:avLst/>
          </a:prstGeom>
          <a:noFill/>
          <a:ln cap="flat" cmpd="sng" w="28575">
            <a:solidFill>
              <a:srgbClr val="000000"/>
            </a:solidFill>
            <a:prstDash val="solid"/>
            <a:round/>
            <a:headEnd len="med" w="med" type="none"/>
            <a:tailEnd len="med" w="med" type="none"/>
          </a:ln>
        </p:spPr>
      </p:cxnSp>
      <p:cxnSp>
        <p:nvCxnSpPr>
          <p:cNvPr id="116" name="Google Shape;116;p17"/>
          <p:cNvCxnSpPr/>
          <p:nvPr/>
        </p:nvCxnSpPr>
        <p:spPr>
          <a:xfrm>
            <a:off x="1956291" y="7773171"/>
            <a:ext cx="593400" cy="701400"/>
          </a:xfrm>
          <a:prstGeom prst="straightConnector1">
            <a:avLst/>
          </a:prstGeom>
          <a:noFill/>
          <a:ln cap="flat" cmpd="sng" w="28575">
            <a:solidFill>
              <a:srgbClr val="000000"/>
            </a:solidFill>
            <a:prstDash val="solid"/>
            <a:round/>
            <a:headEnd len="med" w="med" type="none"/>
            <a:tailEnd len="med" w="med" type="none"/>
          </a:ln>
        </p:spPr>
      </p:cxnSp>
      <p:pic>
        <p:nvPicPr>
          <p:cNvPr id="112" name="Google Shape;112;p17"/>
          <p:cNvPicPr preferRelativeResize="0"/>
          <p:nvPr/>
        </p:nvPicPr>
        <p:blipFill>
          <a:blip r:embed="rId3">
            <a:alphaModFix/>
          </a:blip>
          <a:stretch>
            <a:fillRect/>
          </a:stretch>
        </p:blipFill>
        <p:spPr>
          <a:xfrm>
            <a:off x="998150" y="167268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17" name="Google Shape;117;p17"/>
          <p:cNvPicPr preferRelativeResize="0"/>
          <p:nvPr/>
        </p:nvPicPr>
        <p:blipFill>
          <a:blip r:embed="rId3">
            <a:alphaModFix/>
          </a:blip>
          <a:stretch>
            <a:fillRect/>
          </a:stretch>
        </p:blipFill>
        <p:spPr>
          <a:xfrm>
            <a:off x="2086504" y="167268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18" name="Google Shape;118;p17"/>
          <p:cNvPicPr preferRelativeResize="0"/>
          <p:nvPr/>
        </p:nvPicPr>
        <p:blipFill>
          <a:blip r:embed="rId3">
            <a:alphaModFix/>
          </a:blip>
          <a:stretch>
            <a:fillRect/>
          </a:stretch>
        </p:blipFill>
        <p:spPr>
          <a:xfrm>
            <a:off x="4596888" y="167268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19" name="Google Shape;119;p17"/>
          <p:cNvPicPr preferRelativeResize="0"/>
          <p:nvPr/>
        </p:nvPicPr>
        <p:blipFill>
          <a:blip r:embed="rId3">
            <a:alphaModFix/>
          </a:blip>
          <a:stretch>
            <a:fillRect/>
          </a:stretch>
        </p:blipFill>
        <p:spPr>
          <a:xfrm>
            <a:off x="5685242" y="167268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0" name="Google Shape;120;p17"/>
          <p:cNvPicPr preferRelativeResize="0"/>
          <p:nvPr/>
        </p:nvPicPr>
        <p:blipFill>
          <a:blip r:embed="rId3">
            <a:alphaModFix/>
          </a:blip>
          <a:stretch>
            <a:fillRect/>
          </a:stretch>
        </p:blipFill>
        <p:spPr>
          <a:xfrm>
            <a:off x="998150" y="847446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1" name="Google Shape;121;p17"/>
          <p:cNvPicPr preferRelativeResize="0"/>
          <p:nvPr/>
        </p:nvPicPr>
        <p:blipFill>
          <a:blip r:embed="rId3">
            <a:alphaModFix/>
          </a:blip>
          <a:stretch>
            <a:fillRect/>
          </a:stretch>
        </p:blipFill>
        <p:spPr>
          <a:xfrm>
            <a:off x="2086504" y="847446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2" name="Google Shape;122;p17"/>
          <p:cNvPicPr preferRelativeResize="0"/>
          <p:nvPr/>
        </p:nvPicPr>
        <p:blipFill>
          <a:blip r:embed="rId3">
            <a:alphaModFix/>
          </a:blip>
          <a:stretch>
            <a:fillRect/>
          </a:stretch>
        </p:blipFill>
        <p:spPr>
          <a:xfrm>
            <a:off x="4596888" y="847446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3" name="Google Shape;123;p17"/>
          <p:cNvPicPr preferRelativeResize="0"/>
          <p:nvPr/>
        </p:nvPicPr>
        <p:blipFill>
          <a:blip r:embed="rId3">
            <a:alphaModFix/>
          </a:blip>
          <a:stretch>
            <a:fillRect/>
          </a:stretch>
        </p:blipFill>
        <p:spPr>
          <a:xfrm>
            <a:off x="5685242" y="8474467"/>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13" name="Google Shape;113;p17"/>
          <p:cNvPicPr preferRelativeResize="0"/>
          <p:nvPr/>
        </p:nvPicPr>
        <p:blipFill>
          <a:blip r:embed="rId3">
            <a:alphaModFix/>
          </a:blip>
          <a:stretch>
            <a:fillRect/>
          </a:stretch>
        </p:blipFill>
        <p:spPr>
          <a:xfrm>
            <a:off x="1591592" y="3320042"/>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4" name="Google Shape;124;p17"/>
          <p:cNvPicPr preferRelativeResize="0"/>
          <p:nvPr/>
        </p:nvPicPr>
        <p:blipFill>
          <a:blip r:embed="rId3">
            <a:alphaModFix/>
          </a:blip>
          <a:stretch>
            <a:fillRect/>
          </a:stretch>
        </p:blipFill>
        <p:spPr>
          <a:xfrm>
            <a:off x="5179878" y="3320042"/>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5" name="Google Shape;125;p17"/>
          <p:cNvPicPr preferRelativeResize="0"/>
          <p:nvPr/>
        </p:nvPicPr>
        <p:blipFill>
          <a:blip r:embed="rId3">
            <a:alphaModFix/>
          </a:blip>
          <a:stretch>
            <a:fillRect/>
          </a:stretch>
        </p:blipFill>
        <p:spPr>
          <a:xfrm>
            <a:off x="1559687" y="6910565"/>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6" name="Google Shape;126;p17"/>
          <p:cNvPicPr preferRelativeResize="0"/>
          <p:nvPr/>
        </p:nvPicPr>
        <p:blipFill>
          <a:blip r:embed="rId3">
            <a:alphaModFix/>
          </a:blip>
          <a:stretch>
            <a:fillRect/>
          </a:stretch>
        </p:blipFill>
        <p:spPr>
          <a:xfrm>
            <a:off x="5147974" y="6910565"/>
            <a:ext cx="876600" cy="9459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7" name="Google Shape;127;p17"/>
          <p:cNvPicPr preferRelativeResize="0"/>
          <p:nvPr/>
        </p:nvPicPr>
        <p:blipFill>
          <a:blip r:embed="rId3">
            <a:alphaModFix/>
          </a:blip>
          <a:stretch>
            <a:fillRect/>
          </a:stretch>
        </p:blipFill>
        <p:spPr>
          <a:xfrm>
            <a:off x="2161579" y="4855947"/>
            <a:ext cx="1403400" cy="1514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8" name="Google Shape;128;p17"/>
          <p:cNvPicPr preferRelativeResize="0"/>
          <p:nvPr/>
        </p:nvPicPr>
        <p:blipFill>
          <a:blip r:embed="rId3">
            <a:alphaModFix/>
          </a:blip>
          <a:stretch>
            <a:fillRect/>
          </a:stretch>
        </p:blipFill>
        <p:spPr>
          <a:xfrm>
            <a:off x="4070137" y="4855947"/>
            <a:ext cx="1403400" cy="1514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18"/>
          <p:cNvSpPr/>
          <p:nvPr/>
        </p:nvSpPr>
        <p:spPr>
          <a:xfrm>
            <a:off x="0" y="9620875"/>
            <a:ext cx="7560000" cy="620100"/>
          </a:xfrm>
          <a:prstGeom prst="rect">
            <a:avLst/>
          </a:prstGeom>
          <a:solidFill>
            <a:srgbClr val="0B539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34" name="Google Shape;134;p18"/>
          <p:cNvCxnSpPr/>
          <p:nvPr/>
        </p:nvCxnSpPr>
        <p:spPr>
          <a:xfrm>
            <a:off x="-15300" y="1472175"/>
            <a:ext cx="7590600" cy="0"/>
          </a:xfrm>
          <a:prstGeom prst="straightConnector1">
            <a:avLst/>
          </a:prstGeom>
          <a:noFill/>
          <a:ln cap="flat" cmpd="sng" w="114300">
            <a:solidFill>
              <a:srgbClr val="0B5394"/>
            </a:solidFill>
            <a:prstDash val="solid"/>
            <a:round/>
            <a:headEnd len="sm" w="sm" type="none"/>
            <a:tailEnd len="sm" w="sm" type="none"/>
          </a:ln>
        </p:spPr>
      </p:cxnSp>
      <p:sp>
        <p:nvSpPr>
          <p:cNvPr id="135" name="Google Shape;135;p18"/>
          <p:cNvSpPr txBox="1"/>
          <p:nvPr/>
        </p:nvSpPr>
        <p:spPr>
          <a:xfrm>
            <a:off x="730500" y="282775"/>
            <a:ext cx="6099000" cy="999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Impact"/>
              <a:buNone/>
            </a:pPr>
            <a:r>
              <a:rPr b="0" i="0" lang="de" sz="3600" u="none" cap="none" strike="noStrike">
                <a:solidFill>
                  <a:srgbClr val="000000"/>
                </a:solidFill>
                <a:latin typeface="Impact"/>
                <a:ea typeface="Impact"/>
                <a:cs typeface="Impact"/>
                <a:sym typeface="Impact"/>
              </a:rPr>
              <a:t>Überschrift</a:t>
            </a:r>
            <a:endParaRPr/>
          </a:p>
        </p:txBody>
      </p:sp>
      <p:sp>
        <p:nvSpPr>
          <p:cNvPr id="136" name="Google Shape;136;p18"/>
          <p:cNvSpPr txBox="1"/>
          <p:nvPr/>
        </p:nvSpPr>
        <p:spPr>
          <a:xfrm>
            <a:off x="851850" y="2677675"/>
            <a:ext cx="5856300" cy="5869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t/>
            </a:r>
            <a:endParaRPr b="0" i="0" sz="48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000000"/>
              </a:buClr>
              <a:buSzPts val="4800"/>
              <a:buFont typeface="Arial"/>
              <a:buNone/>
            </a:pPr>
            <a:r>
              <a:t/>
            </a:r>
            <a:endParaRPr b="0" i="0" sz="4800" u="none" cap="none" strike="noStrike">
              <a:solidFill>
                <a:srgbClr val="000000"/>
              </a:solidFill>
              <a:latin typeface="Impact"/>
              <a:ea typeface="Impact"/>
              <a:cs typeface="Impact"/>
              <a:sym typeface="Impact"/>
            </a:endParaRPr>
          </a:p>
          <a:p>
            <a:pPr indent="0" lvl="0" marL="0" marR="0" rtl="0" algn="ctr">
              <a:lnSpc>
                <a:spcPct val="100000"/>
              </a:lnSpc>
              <a:spcBef>
                <a:spcPts val="0"/>
              </a:spcBef>
              <a:spcAft>
                <a:spcPts val="0"/>
              </a:spcAft>
              <a:buClr>
                <a:srgbClr val="000000"/>
              </a:buClr>
              <a:buSzPts val="4800"/>
              <a:buFont typeface="Impact"/>
              <a:buNone/>
            </a:pPr>
            <a:r>
              <a:rPr b="0" i="0" lang="de" sz="4800" u="none" cap="none" strike="noStrike">
                <a:solidFill>
                  <a:srgbClr val="000000"/>
                </a:solidFill>
                <a:latin typeface="Impact"/>
                <a:ea typeface="Impact"/>
                <a:cs typeface="Impact"/>
                <a:sym typeface="Impact"/>
              </a:rPr>
              <a:t>Layout zum </a:t>
            </a:r>
            <a:endParaRPr/>
          </a:p>
          <a:p>
            <a:pPr indent="0" lvl="0" marL="0" marR="0" rtl="0" algn="ctr">
              <a:lnSpc>
                <a:spcPct val="100000"/>
              </a:lnSpc>
              <a:spcBef>
                <a:spcPts val="0"/>
              </a:spcBef>
              <a:spcAft>
                <a:spcPts val="0"/>
              </a:spcAft>
              <a:buClr>
                <a:srgbClr val="000000"/>
              </a:buClr>
              <a:buSzPts val="4800"/>
              <a:buFont typeface="Impact"/>
              <a:buNone/>
            </a:pPr>
            <a:r>
              <a:rPr b="0" i="0" lang="de" sz="4800" u="none" cap="none" strike="noStrike">
                <a:solidFill>
                  <a:srgbClr val="000000"/>
                </a:solidFill>
                <a:latin typeface="Impact"/>
                <a:ea typeface="Impact"/>
                <a:cs typeface="Impact"/>
                <a:sym typeface="Impact"/>
              </a:rPr>
              <a:t>freien gestalten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