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Lst>
  <p:sldSz cy="10692000" cx="7560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10" Type="http://schemas.openxmlformats.org/officeDocument/2006/relationships/slide" Target="slides/slide6.xml"/><Relationship Id="rId9" Type="http://schemas.openxmlformats.org/officeDocument/2006/relationships/slide" Target="slides/slide5.xml"/><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lstStyle>
            <a:lvl1pPr indent="-228600" lvl="0" marL="457200" marR="0" rtl="0" algn="l">
              <a:spcBef>
                <a:spcPts val="0"/>
              </a:spcBef>
              <a:spcAft>
                <a:spcPts val="0"/>
              </a:spcAft>
              <a:buSzPts val="1400"/>
              <a:buNone/>
              <a:defRPr b="0" i="0" sz="1100" u="none" cap="none" strike="noStrike"/>
            </a:lvl1pPr>
            <a:lvl2pPr indent="-228600" lvl="1" marL="914400" marR="0" rtl="0" algn="l">
              <a:spcBef>
                <a:spcPts val="0"/>
              </a:spcBef>
              <a:spcAft>
                <a:spcPts val="0"/>
              </a:spcAft>
              <a:buSzPts val="1400"/>
              <a:buNone/>
              <a:defRPr b="0" i="0" sz="1100" u="none" cap="none" strike="noStrike"/>
            </a:lvl2pPr>
            <a:lvl3pPr indent="-228600" lvl="2" marL="1371600" marR="0" rtl="0" algn="l">
              <a:spcBef>
                <a:spcPts val="0"/>
              </a:spcBef>
              <a:spcAft>
                <a:spcPts val="0"/>
              </a:spcAft>
              <a:buSzPts val="1400"/>
              <a:buNone/>
              <a:defRPr b="0" i="0" sz="1100" u="none" cap="none" strike="noStrike"/>
            </a:lvl3pPr>
            <a:lvl4pPr indent="-228600" lvl="3" marL="1828800" marR="0" rtl="0" algn="l">
              <a:spcBef>
                <a:spcPts val="0"/>
              </a:spcBef>
              <a:spcAft>
                <a:spcPts val="0"/>
              </a:spcAft>
              <a:buSzPts val="1400"/>
              <a:buNone/>
              <a:defRPr b="0" i="0" sz="1100" u="none" cap="none" strike="noStrike"/>
            </a:lvl4pPr>
            <a:lvl5pPr indent="-228600" lvl="4" marL="2286000" marR="0" rtl="0" algn="l">
              <a:spcBef>
                <a:spcPts val="0"/>
              </a:spcBef>
              <a:spcAft>
                <a:spcPts val="0"/>
              </a:spcAft>
              <a:buSzPts val="1400"/>
              <a:buNone/>
              <a:defRPr b="0" i="0" sz="1100" u="none" cap="none" strike="noStrike"/>
            </a:lvl5pPr>
            <a:lvl6pPr indent="-228600" lvl="5" marL="2743200" marR="0" rtl="0" algn="l">
              <a:spcBef>
                <a:spcPts val="0"/>
              </a:spcBef>
              <a:spcAft>
                <a:spcPts val="0"/>
              </a:spcAft>
              <a:buSzPts val="1400"/>
              <a:buNone/>
              <a:defRPr b="0" i="0" sz="1100" u="none" cap="none" strike="noStrike"/>
            </a:lvl6pPr>
            <a:lvl7pPr indent="-228600" lvl="6" marL="3200400" marR="0" rtl="0" algn="l">
              <a:spcBef>
                <a:spcPts val="0"/>
              </a:spcBef>
              <a:spcAft>
                <a:spcPts val="0"/>
              </a:spcAft>
              <a:buSzPts val="1400"/>
              <a:buNone/>
              <a:defRPr b="0" i="0" sz="1100" u="none" cap="none" strike="noStrike"/>
            </a:lvl7pPr>
            <a:lvl8pPr indent="-228600" lvl="7" marL="3657600" marR="0" rtl="0" algn="l">
              <a:spcBef>
                <a:spcPts val="0"/>
              </a:spcBef>
              <a:spcAft>
                <a:spcPts val="0"/>
              </a:spcAft>
              <a:buSzPts val="1400"/>
              <a:buNone/>
              <a:defRPr b="0" i="0" sz="1100" u="none" cap="none" strike="noStrike"/>
            </a:lvl8pPr>
            <a:lvl9pPr indent="-228600" lvl="8" marL="4114800" marR="0" rtl="0" algn="l">
              <a:spcBef>
                <a:spcPts val="0"/>
              </a:spcBef>
              <a:spcAft>
                <a:spcPts val="0"/>
              </a:spcAft>
              <a:buSzPts val="1400"/>
              <a:buNone/>
              <a:defRPr b="0" i="0" sz="1100" u="none" cap="none" strike="noStrike"/>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0" name="Shape 50"/>
        <p:cNvGrpSpPr/>
        <p:nvPr/>
      </p:nvGrpSpPr>
      <p:grpSpPr>
        <a:xfrm>
          <a:off x="0" y="0"/>
          <a:ext cx="0" cy="0"/>
          <a:chOff x="0" y="0"/>
          <a:chExt cx="0" cy="0"/>
        </a:xfrm>
      </p:grpSpPr>
      <p:sp>
        <p:nvSpPr>
          <p:cNvPr id="51" name="Google Shape;51;g4ee1cdd471_0_0: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g4ee1cdd471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9" name="Shape 69"/>
        <p:cNvGrpSpPr/>
        <p:nvPr/>
      </p:nvGrpSpPr>
      <p:grpSpPr>
        <a:xfrm>
          <a:off x="0" y="0"/>
          <a:ext cx="0" cy="0"/>
          <a:chOff x="0" y="0"/>
          <a:chExt cx="0" cy="0"/>
        </a:xfrm>
      </p:grpSpPr>
      <p:sp>
        <p:nvSpPr>
          <p:cNvPr id="70" name="Google Shape;70;p3: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1" name="Google Shape;71;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5" name="Shape 85"/>
        <p:cNvGrpSpPr/>
        <p:nvPr/>
      </p:nvGrpSpPr>
      <p:grpSpPr>
        <a:xfrm>
          <a:off x="0" y="0"/>
          <a:ext cx="0" cy="0"/>
          <a:chOff x="0" y="0"/>
          <a:chExt cx="0" cy="0"/>
        </a:xfrm>
      </p:grpSpPr>
      <p:sp>
        <p:nvSpPr>
          <p:cNvPr id="86" name="Google Shape;86;p4: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7" name="Google Shape;87;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Google Shape;97;g4ee1cdd471_0_51: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8" name="Google Shape;98;g4ee1cdd471_0_5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9" name="Shape 129"/>
        <p:cNvGrpSpPr/>
        <p:nvPr/>
      </p:nvGrpSpPr>
      <p:grpSpPr>
        <a:xfrm>
          <a:off x="0" y="0"/>
          <a:ext cx="0" cy="0"/>
          <a:chOff x="0" y="0"/>
          <a:chExt cx="0" cy="0"/>
        </a:xfrm>
      </p:grpSpPr>
      <p:sp>
        <p:nvSpPr>
          <p:cNvPr id="130" name="Google Shape;130;p5:notes"/>
          <p:cNvSpPr/>
          <p:nvPr>
            <p:ph idx="2" type="sldImg"/>
          </p:nvPr>
        </p:nvSpPr>
        <p:spPr>
          <a:xfrm>
            <a:off x="2217049" y="685800"/>
            <a:ext cx="24246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31" name="Google Shape;13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257711" y="1547777"/>
            <a:ext cx="7044600" cy="42669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5200"/>
              <a:buFont typeface="Arial"/>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257704" y="5891409"/>
            <a:ext cx="7044600" cy="16476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800"/>
              <a:buFont typeface="Arial"/>
              <a:buNone/>
              <a:defRPr sz="2800"/>
            </a:lvl1pPr>
            <a:lvl2pPr lvl="1" algn="ctr">
              <a:lnSpc>
                <a:spcPct val="100000"/>
              </a:lnSpc>
              <a:spcBef>
                <a:spcPts val="0"/>
              </a:spcBef>
              <a:spcAft>
                <a:spcPts val="0"/>
              </a:spcAft>
              <a:buSzPts val="2800"/>
              <a:buFont typeface="Arial"/>
              <a:buNone/>
              <a:defRPr sz="2800"/>
            </a:lvl2pPr>
            <a:lvl3pPr lvl="2" algn="ctr">
              <a:lnSpc>
                <a:spcPct val="100000"/>
              </a:lnSpc>
              <a:spcBef>
                <a:spcPts val="0"/>
              </a:spcBef>
              <a:spcAft>
                <a:spcPts val="0"/>
              </a:spcAft>
              <a:buSzPts val="2800"/>
              <a:buFont typeface="Arial"/>
              <a:buNone/>
              <a:defRPr sz="2800"/>
            </a:lvl3pPr>
            <a:lvl4pPr lvl="3" algn="ctr">
              <a:lnSpc>
                <a:spcPct val="100000"/>
              </a:lnSpc>
              <a:spcBef>
                <a:spcPts val="0"/>
              </a:spcBef>
              <a:spcAft>
                <a:spcPts val="0"/>
              </a:spcAft>
              <a:buSzPts val="2800"/>
              <a:buFont typeface="Arial"/>
              <a:buNone/>
              <a:defRPr sz="2800"/>
            </a:lvl4pPr>
            <a:lvl5pPr lvl="4" algn="ctr">
              <a:lnSpc>
                <a:spcPct val="100000"/>
              </a:lnSpc>
              <a:spcBef>
                <a:spcPts val="0"/>
              </a:spcBef>
              <a:spcAft>
                <a:spcPts val="0"/>
              </a:spcAft>
              <a:buSzPts val="2800"/>
              <a:buFont typeface="Arial"/>
              <a:buNone/>
              <a:defRPr sz="2800"/>
            </a:lvl5pPr>
            <a:lvl6pPr lvl="5" algn="ctr">
              <a:lnSpc>
                <a:spcPct val="100000"/>
              </a:lnSpc>
              <a:spcBef>
                <a:spcPts val="0"/>
              </a:spcBef>
              <a:spcAft>
                <a:spcPts val="0"/>
              </a:spcAft>
              <a:buSzPts val="2800"/>
              <a:buFont typeface="Arial"/>
              <a:buNone/>
              <a:defRPr sz="2800"/>
            </a:lvl6pPr>
            <a:lvl7pPr lvl="6" algn="ctr">
              <a:lnSpc>
                <a:spcPct val="100000"/>
              </a:lnSpc>
              <a:spcBef>
                <a:spcPts val="0"/>
              </a:spcBef>
              <a:spcAft>
                <a:spcPts val="0"/>
              </a:spcAft>
              <a:buSzPts val="2800"/>
              <a:buFont typeface="Arial"/>
              <a:buNone/>
              <a:defRPr sz="2800"/>
            </a:lvl7pPr>
            <a:lvl8pPr lvl="7" algn="ctr">
              <a:lnSpc>
                <a:spcPct val="100000"/>
              </a:lnSpc>
              <a:spcBef>
                <a:spcPts val="0"/>
              </a:spcBef>
              <a:spcAft>
                <a:spcPts val="0"/>
              </a:spcAft>
              <a:buSzPts val="2800"/>
              <a:buFont typeface="Arial"/>
              <a:buNone/>
              <a:defRPr sz="2800"/>
            </a:lvl8pPr>
            <a:lvl9pPr lvl="8" algn="ctr">
              <a:lnSpc>
                <a:spcPct val="100000"/>
              </a:lnSpc>
              <a:spcBef>
                <a:spcPts val="0"/>
              </a:spcBef>
              <a:spcAft>
                <a:spcPts val="0"/>
              </a:spcAft>
              <a:buSzPts val="2800"/>
              <a:buFont typeface="Arial"/>
              <a:buNone/>
              <a:defRPr sz="2800"/>
            </a:lvl9pPr>
          </a:lstStyle>
          <a:p/>
        </p:txBody>
      </p:sp>
      <p:sp>
        <p:nvSpPr>
          <p:cNvPr id="12" name="Google Shape;12;p2"/>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ig number">
  <p:cSld name="Big number">
    <p:spTree>
      <p:nvGrpSpPr>
        <p:cNvPr id="44" name="Shape 44"/>
        <p:cNvGrpSpPr/>
        <p:nvPr/>
      </p:nvGrpSpPr>
      <p:grpSpPr>
        <a:xfrm>
          <a:off x="0" y="0"/>
          <a:ext cx="0" cy="0"/>
          <a:chOff x="0" y="0"/>
          <a:chExt cx="0" cy="0"/>
        </a:xfrm>
      </p:grpSpPr>
      <p:sp>
        <p:nvSpPr>
          <p:cNvPr id="45" name="Google Shape;45;p11"/>
          <p:cNvSpPr txBox="1"/>
          <p:nvPr>
            <p:ph type="title"/>
          </p:nvPr>
        </p:nvSpPr>
        <p:spPr>
          <a:xfrm>
            <a:off x="257704" y="2299346"/>
            <a:ext cx="7044600" cy="4081500"/>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12000"/>
              <a:buFont typeface="Arial"/>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p:txBody>
      </p:sp>
      <p:sp>
        <p:nvSpPr>
          <p:cNvPr id="46" name="Google Shape;46;p11"/>
          <p:cNvSpPr txBox="1"/>
          <p:nvPr>
            <p:ph idx="1" type="body"/>
          </p:nvPr>
        </p:nvSpPr>
        <p:spPr>
          <a:xfrm>
            <a:off x="257704" y="6552656"/>
            <a:ext cx="7044600" cy="2703899"/>
          </a:xfrm>
          <a:prstGeom prst="rect">
            <a:avLst/>
          </a:prstGeom>
          <a:noFill/>
          <a:ln>
            <a:noFill/>
          </a:ln>
        </p:spPr>
        <p:txBody>
          <a:bodyPr anchorCtr="0" anchor="t" bIns="91425" lIns="91425" spcFirstLastPara="1" rIns="91425" wrap="square" tIns="91425"/>
          <a:lstStyle>
            <a:lvl1pPr indent="-228600" lvl="0" marL="457200" algn="ctr">
              <a:lnSpc>
                <a:spcPct val="115000"/>
              </a:lnSpc>
              <a:spcBef>
                <a:spcPts val="0"/>
              </a:spcBef>
              <a:spcAft>
                <a:spcPts val="0"/>
              </a:spcAft>
              <a:buSzPts val="1800"/>
              <a:buFont typeface="Arial"/>
              <a:buNone/>
              <a:defRPr/>
            </a:lvl1pPr>
            <a:lvl2pPr indent="-228600" lvl="1" marL="914400" algn="ctr">
              <a:lnSpc>
                <a:spcPct val="115000"/>
              </a:lnSpc>
              <a:spcBef>
                <a:spcPts val="1600"/>
              </a:spcBef>
              <a:spcAft>
                <a:spcPts val="0"/>
              </a:spcAft>
              <a:buSzPts val="1400"/>
              <a:buFont typeface="Arial"/>
              <a:buNone/>
              <a:defRPr/>
            </a:lvl2pPr>
            <a:lvl3pPr indent="-228600" lvl="2" marL="1371600" algn="ctr">
              <a:lnSpc>
                <a:spcPct val="115000"/>
              </a:lnSpc>
              <a:spcBef>
                <a:spcPts val="1600"/>
              </a:spcBef>
              <a:spcAft>
                <a:spcPts val="0"/>
              </a:spcAft>
              <a:buSzPts val="1400"/>
              <a:buFont typeface="Arial"/>
              <a:buNone/>
              <a:defRPr/>
            </a:lvl3pPr>
            <a:lvl4pPr indent="-228600" lvl="3" marL="1828800" algn="ctr">
              <a:lnSpc>
                <a:spcPct val="115000"/>
              </a:lnSpc>
              <a:spcBef>
                <a:spcPts val="1600"/>
              </a:spcBef>
              <a:spcAft>
                <a:spcPts val="0"/>
              </a:spcAft>
              <a:buSzPts val="1400"/>
              <a:buFont typeface="Arial"/>
              <a:buNone/>
              <a:defRPr/>
            </a:lvl4pPr>
            <a:lvl5pPr indent="-228600" lvl="4" marL="2286000" algn="ctr">
              <a:lnSpc>
                <a:spcPct val="115000"/>
              </a:lnSpc>
              <a:spcBef>
                <a:spcPts val="1600"/>
              </a:spcBef>
              <a:spcAft>
                <a:spcPts val="0"/>
              </a:spcAft>
              <a:buSzPts val="1400"/>
              <a:buFont typeface="Arial"/>
              <a:buNone/>
              <a:defRPr/>
            </a:lvl5pPr>
            <a:lvl6pPr indent="-228600" lvl="5" marL="2743200" algn="ctr">
              <a:lnSpc>
                <a:spcPct val="115000"/>
              </a:lnSpc>
              <a:spcBef>
                <a:spcPts val="1600"/>
              </a:spcBef>
              <a:spcAft>
                <a:spcPts val="0"/>
              </a:spcAft>
              <a:buSzPts val="1400"/>
              <a:buFont typeface="Arial"/>
              <a:buNone/>
              <a:defRPr/>
            </a:lvl6pPr>
            <a:lvl7pPr indent="-228600" lvl="6" marL="3200400" algn="ctr">
              <a:lnSpc>
                <a:spcPct val="115000"/>
              </a:lnSpc>
              <a:spcBef>
                <a:spcPts val="1600"/>
              </a:spcBef>
              <a:spcAft>
                <a:spcPts val="0"/>
              </a:spcAft>
              <a:buSzPts val="1400"/>
              <a:buFont typeface="Arial"/>
              <a:buNone/>
              <a:defRPr/>
            </a:lvl7pPr>
            <a:lvl8pPr indent="-228600" lvl="7" marL="3657600" algn="ctr">
              <a:lnSpc>
                <a:spcPct val="115000"/>
              </a:lnSpc>
              <a:spcBef>
                <a:spcPts val="1600"/>
              </a:spcBef>
              <a:spcAft>
                <a:spcPts val="0"/>
              </a:spcAft>
              <a:buSzPts val="1400"/>
              <a:buFont typeface="Arial"/>
              <a:buNone/>
              <a:defRPr/>
            </a:lvl8pPr>
            <a:lvl9pPr indent="-228600" lvl="8" marL="4114800" algn="ctr">
              <a:lnSpc>
                <a:spcPct val="115000"/>
              </a:lnSpc>
              <a:spcBef>
                <a:spcPts val="1600"/>
              </a:spcBef>
              <a:spcAft>
                <a:spcPts val="1600"/>
              </a:spcAft>
              <a:buSzPts val="1400"/>
              <a:buFont typeface="Arial"/>
              <a:buNone/>
              <a:defRPr/>
            </a:lvl9pPr>
          </a:lstStyle>
          <a:p/>
        </p:txBody>
      </p:sp>
      <p:sp>
        <p:nvSpPr>
          <p:cNvPr id="47" name="Google Shape;47;p11"/>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body" type="tx">
  <p:cSld name="TITLE_AND_BODY">
    <p:spTree>
      <p:nvGrpSpPr>
        <p:cNvPr id="13" name="Shape 13"/>
        <p:cNvGrpSpPr/>
        <p:nvPr/>
      </p:nvGrpSpPr>
      <p:grpSpPr>
        <a:xfrm>
          <a:off x="0" y="0"/>
          <a:ext cx="0" cy="0"/>
          <a:chOff x="0" y="0"/>
          <a:chExt cx="0" cy="0"/>
        </a:xfrm>
      </p:grpSpPr>
      <p:sp>
        <p:nvSpPr>
          <p:cNvPr id="14" name="Google Shape;14;p3"/>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5" name="Google Shape;15;p3"/>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16" name="Google Shape;16;p3"/>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header" type="secHead">
  <p:cSld name="SECTION_HEADER">
    <p:spTree>
      <p:nvGrpSpPr>
        <p:cNvPr id="17" name="Shape 17"/>
        <p:cNvGrpSpPr/>
        <p:nvPr/>
      </p:nvGrpSpPr>
      <p:grpSpPr>
        <a:xfrm>
          <a:off x="0" y="0"/>
          <a:ext cx="0" cy="0"/>
          <a:chOff x="0" y="0"/>
          <a:chExt cx="0" cy="0"/>
        </a:xfrm>
      </p:grpSpPr>
      <p:sp>
        <p:nvSpPr>
          <p:cNvPr id="18" name="Google Shape;18;p4"/>
          <p:cNvSpPr txBox="1"/>
          <p:nvPr>
            <p:ph type="title"/>
          </p:nvPr>
        </p:nvSpPr>
        <p:spPr>
          <a:xfrm>
            <a:off x="257704" y="4471058"/>
            <a:ext cx="7044600" cy="1749900"/>
          </a:xfrm>
          <a:prstGeom prst="rect">
            <a:avLst/>
          </a:prstGeom>
          <a:noFill/>
          <a:ln>
            <a:noFill/>
          </a:ln>
        </p:spPr>
        <p:txBody>
          <a:bodyPr anchorCtr="0" anchor="ctr" bIns="91425" lIns="91425" spcFirstLastPara="1" rIns="91425" wrap="square" tIns="91425"/>
          <a:lstStyle>
            <a:lvl1pPr lvl="0" algn="ctr">
              <a:lnSpc>
                <a:spcPct val="100000"/>
              </a:lnSpc>
              <a:spcBef>
                <a:spcPts val="0"/>
              </a:spcBef>
              <a:spcAft>
                <a:spcPts val="0"/>
              </a:spcAft>
              <a:buSzPts val="3600"/>
              <a:buFont typeface="Arial"/>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9" name="Google Shape;19;p4"/>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257704"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3" name="Google Shape;23;p5"/>
          <p:cNvSpPr txBox="1"/>
          <p:nvPr>
            <p:ph idx="2" type="body"/>
          </p:nvPr>
        </p:nvSpPr>
        <p:spPr>
          <a:xfrm>
            <a:off x="3995291" y="2395696"/>
            <a:ext cx="3306900" cy="71019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400"/>
              <a:buFont typeface="Arial"/>
              <a:buNone/>
              <a:defRPr sz="14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24" name="Google Shape;24;p5"/>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algn="l">
              <a:lnSpc>
                <a:spcPct val="100000"/>
              </a:lnSpc>
              <a:spcBef>
                <a:spcPts val="0"/>
              </a:spcBef>
              <a:spcAft>
                <a:spcPts val="0"/>
              </a:spcAft>
              <a:buSzPts val="2800"/>
              <a:buFont typeface="Arial"/>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One column text">
  <p:cSld name="One column text">
    <p:spTree>
      <p:nvGrpSpPr>
        <p:cNvPr id="28" name="Shape 28"/>
        <p:cNvGrpSpPr/>
        <p:nvPr/>
      </p:nvGrpSpPr>
      <p:grpSpPr>
        <a:xfrm>
          <a:off x="0" y="0"/>
          <a:ext cx="0" cy="0"/>
          <a:chOff x="0" y="0"/>
          <a:chExt cx="0" cy="0"/>
        </a:xfrm>
      </p:grpSpPr>
      <p:sp>
        <p:nvSpPr>
          <p:cNvPr id="29" name="Google Shape;29;p7"/>
          <p:cNvSpPr txBox="1"/>
          <p:nvPr>
            <p:ph type="title"/>
          </p:nvPr>
        </p:nvSpPr>
        <p:spPr>
          <a:xfrm>
            <a:off x="257704" y="1154948"/>
            <a:ext cx="2321700" cy="1570799"/>
          </a:xfrm>
          <a:prstGeom prst="rect">
            <a:avLst/>
          </a:prstGeom>
          <a:noFill/>
          <a:ln>
            <a:noFill/>
          </a:ln>
        </p:spPr>
        <p:txBody>
          <a:bodyPr anchorCtr="0" anchor="b" bIns="91425" lIns="91425" spcFirstLastPara="1" rIns="91425" wrap="square" tIns="91425"/>
          <a:lstStyle>
            <a:lvl1pPr lvl="0" algn="l">
              <a:lnSpc>
                <a:spcPct val="100000"/>
              </a:lnSpc>
              <a:spcBef>
                <a:spcPts val="0"/>
              </a:spcBef>
              <a:spcAft>
                <a:spcPts val="0"/>
              </a:spcAft>
              <a:buSzPts val="2400"/>
              <a:buFont typeface="Arial"/>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257704" y="2888617"/>
            <a:ext cx="2321700" cy="6609000"/>
          </a:xfrm>
          <a:prstGeom prst="rect">
            <a:avLst/>
          </a:prstGeom>
          <a:noFill/>
          <a:ln>
            <a:noFill/>
          </a:ln>
        </p:spPr>
        <p:txBody>
          <a:bodyPr anchorCtr="0" anchor="t" bIns="91425" lIns="91425" spcFirstLastPara="1" rIns="91425" wrap="square" tIns="91425"/>
          <a:lstStyle>
            <a:lvl1pPr indent="-228600" lvl="0" marL="457200" algn="l">
              <a:lnSpc>
                <a:spcPct val="115000"/>
              </a:lnSpc>
              <a:spcBef>
                <a:spcPts val="0"/>
              </a:spcBef>
              <a:spcAft>
                <a:spcPts val="0"/>
              </a:spcAft>
              <a:buSzPts val="1200"/>
              <a:buFont typeface="Arial"/>
              <a:buNone/>
              <a:defRPr sz="1200"/>
            </a:lvl1pPr>
            <a:lvl2pPr indent="-228600" lvl="1" marL="914400" algn="l">
              <a:lnSpc>
                <a:spcPct val="115000"/>
              </a:lnSpc>
              <a:spcBef>
                <a:spcPts val="1600"/>
              </a:spcBef>
              <a:spcAft>
                <a:spcPts val="0"/>
              </a:spcAft>
              <a:buSzPts val="1200"/>
              <a:buFont typeface="Arial"/>
              <a:buNone/>
              <a:defRPr sz="1200"/>
            </a:lvl2pPr>
            <a:lvl3pPr indent="-228600" lvl="2" marL="1371600" algn="l">
              <a:lnSpc>
                <a:spcPct val="115000"/>
              </a:lnSpc>
              <a:spcBef>
                <a:spcPts val="1600"/>
              </a:spcBef>
              <a:spcAft>
                <a:spcPts val="0"/>
              </a:spcAft>
              <a:buSzPts val="1200"/>
              <a:buFont typeface="Arial"/>
              <a:buNone/>
              <a:defRPr sz="1200"/>
            </a:lvl3pPr>
            <a:lvl4pPr indent="-228600" lvl="3" marL="1828800" algn="l">
              <a:lnSpc>
                <a:spcPct val="115000"/>
              </a:lnSpc>
              <a:spcBef>
                <a:spcPts val="1600"/>
              </a:spcBef>
              <a:spcAft>
                <a:spcPts val="0"/>
              </a:spcAft>
              <a:buSzPts val="1200"/>
              <a:buFont typeface="Arial"/>
              <a:buNone/>
              <a:defRPr sz="1200"/>
            </a:lvl4pPr>
            <a:lvl5pPr indent="-228600" lvl="4" marL="2286000" algn="l">
              <a:lnSpc>
                <a:spcPct val="115000"/>
              </a:lnSpc>
              <a:spcBef>
                <a:spcPts val="1600"/>
              </a:spcBef>
              <a:spcAft>
                <a:spcPts val="0"/>
              </a:spcAft>
              <a:buSzPts val="1200"/>
              <a:buFont typeface="Arial"/>
              <a:buNone/>
              <a:defRPr sz="1200"/>
            </a:lvl5pPr>
            <a:lvl6pPr indent="-228600" lvl="5" marL="2743200" algn="l">
              <a:lnSpc>
                <a:spcPct val="115000"/>
              </a:lnSpc>
              <a:spcBef>
                <a:spcPts val="1600"/>
              </a:spcBef>
              <a:spcAft>
                <a:spcPts val="0"/>
              </a:spcAft>
              <a:buSzPts val="1200"/>
              <a:buFont typeface="Arial"/>
              <a:buNone/>
              <a:defRPr sz="1200"/>
            </a:lvl6pPr>
            <a:lvl7pPr indent="-228600" lvl="6" marL="3200400" algn="l">
              <a:lnSpc>
                <a:spcPct val="115000"/>
              </a:lnSpc>
              <a:spcBef>
                <a:spcPts val="1600"/>
              </a:spcBef>
              <a:spcAft>
                <a:spcPts val="0"/>
              </a:spcAft>
              <a:buSzPts val="1200"/>
              <a:buFont typeface="Arial"/>
              <a:buNone/>
              <a:defRPr sz="1200"/>
            </a:lvl7pPr>
            <a:lvl8pPr indent="-228600" lvl="7" marL="3657600" algn="l">
              <a:lnSpc>
                <a:spcPct val="115000"/>
              </a:lnSpc>
              <a:spcBef>
                <a:spcPts val="1600"/>
              </a:spcBef>
              <a:spcAft>
                <a:spcPts val="0"/>
              </a:spcAft>
              <a:buSzPts val="1200"/>
              <a:buFont typeface="Arial"/>
              <a:buNone/>
              <a:defRPr sz="1200"/>
            </a:lvl8pPr>
            <a:lvl9pPr indent="-228600" lvl="8" marL="4114800" algn="l">
              <a:lnSpc>
                <a:spcPct val="115000"/>
              </a:lnSpc>
              <a:spcBef>
                <a:spcPts val="1600"/>
              </a:spcBef>
              <a:spcAft>
                <a:spcPts val="1600"/>
              </a:spcAft>
              <a:buSzPts val="1200"/>
              <a:buFont typeface="Arial"/>
              <a:buNone/>
              <a:defRPr sz="1200"/>
            </a:lvl9pPr>
          </a:lstStyle>
          <a:p/>
        </p:txBody>
      </p:sp>
      <p:sp>
        <p:nvSpPr>
          <p:cNvPr id="31" name="Google Shape;31;p7"/>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Main point">
  <p:cSld name="Main point">
    <p:spTree>
      <p:nvGrpSpPr>
        <p:cNvPr id="32" name="Shape 32"/>
        <p:cNvGrpSpPr/>
        <p:nvPr/>
      </p:nvGrpSpPr>
      <p:grpSpPr>
        <a:xfrm>
          <a:off x="0" y="0"/>
          <a:ext cx="0" cy="0"/>
          <a:chOff x="0" y="0"/>
          <a:chExt cx="0" cy="0"/>
        </a:xfrm>
      </p:grpSpPr>
      <p:sp>
        <p:nvSpPr>
          <p:cNvPr id="33" name="Google Shape;33;p8"/>
          <p:cNvSpPr txBox="1"/>
          <p:nvPr>
            <p:ph type="title"/>
          </p:nvPr>
        </p:nvSpPr>
        <p:spPr>
          <a:xfrm>
            <a:off x="405324" y="935744"/>
            <a:ext cx="5264700" cy="8503800"/>
          </a:xfrm>
          <a:prstGeom prst="rect">
            <a:avLst/>
          </a:prstGeom>
          <a:noFill/>
          <a:ln>
            <a:noFill/>
          </a:ln>
        </p:spPr>
        <p:txBody>
          <a:bodyPr anchorCtr="0" anchor="ctr" bIns="91425" lIns="91425" spcFirstLastPara="1" rIns="91425" wrap="square" tIns="91425"/>
          <a:lstStyle>
            <a:lvl1pPr lvl="0" algn="l">
              <a:lnSpc>
                <a:spcPct val="100000"/>
              </a:lnSpc>
              <a:spcBef>
                <a:spcPts val="0"/>
              </a:spcBef>
              <a:spcAft>
                <a:spcPts val="0"/>
              </a:spcAft>
              <a:buSzPts val="4800"/>
              <a:buFont typeface="Arial"/>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Section title and description">
  <p:cSld name="Section title and description">
    <p:spTree>
      <p:nvGrpSpPr>
        <p:cNvPr id="35" name="Shape 35"/>
        <p:cNvGrpSpPr/>
        <p:nvPr/>
      </p:nvGrpSpPr>
      <p:grpSpPr>
        <a:xfrm>
          <a:off x="0" y="0"/>
          <a:ext cx="0" cy="0"/>
          <a:chOff x="0" y="0"/>
          <a:chExt cx="0" cy="0"/>
        </a:xfrm>
      </p:grpSpPr>
      <p:sp>
        <p:nvSpPr>
          <p:cNvPr id="36" name="Google Shape;36;p9"/>
          <p:cNvSpPr/>
          <p:nvPr/>
        </p:nvSpPr>
        <p:spPr>
          <a:xfrm>
            <a:off x="3780000" y="-259"/>
            <a:ext cx="3780000" cy="106920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19507" y="2563450"/>
            <a:ext cx="3344400" cy="3081299"/>
          </a:xfrm>
          <a:prstGeom prst="rect">
            <a:avLst/>
          </a:prstGeom>
          <a:noFill/>
          <a:ln>
            <a:noFill/>
          </a:ln>
        </p:spPr>
        <p:txBody>
          <a:bodyPr anchorCtr="0" anchor="b" bIns="91425" lIns="91425" spcFirstLastPara="1" rIns="91425" wrap="square" tIns="91425"/>
          <a:lstStyle>
            <a:lvl1pPr lvl="0" algn="ctr">
              <a:lnSpc>
                <a:spcPct val="100000"/>
              </a:lnSpc>
              <a:spcBef>
                <a:spcPts val="0"/>
              </a:spcBef>
              <a:spcAft>
                <a:spcPts val="0"/>
              </a:spcAft>
              <a:buSzPts val="4200"/>
              <a:buFont typeface="Arial"/>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19507" y="5826864"/>
            <a:ext cx="3344400" cy="2567400"/>
          </a:xfrm>
          <a:prstGeom prst="rect">
            <a:avLst/>
          </a:prstGeom>
          <a:noFill/>
          <a:ln>
            <a:noFill/>
          </a:ln>
        </p:spPr>
        <p:txBody>
          <a:bodyPr anchorCtr="0" anchor="t" bIns="91425" lIns="91425" spcFirstLastPara="1" rIns="91425" wrap="square" tIns="91425"/>
          <a:lstStyle>
            <a:lvl1pPr lvl="0" algn="ctr">
              <a:lnSpc>
                <a:spcPct val="100000"/>
              </a:lnSpc>
              <a:spcBef>
                <a:spcPts val="0"/>
              </a:spcBef>
              <a:spcAft>
                <a:spcPts val="0"/>
              </a:spcAft>
              <a:buSzPts val="2100"/>
              <a:buFont typeface="Arial"/>
              <a:buNone/>
              <a:defRPr sz="2100"/>
            </a:lvl1pPr>
            <a:lvl2pPr lvl="1" algn="ctr">
              <a:lnSpc>
                <a:spcPct val="100000"/>
              </a:lnSpc>
              <a:spcBef>
                <a:spcPts val="0"/>
              </a:spcBef>
              <a:spcAft>
                <a:spcPts val="0"/>
              </a:spcAft>
              <a:buSzPts val="2100"/>
              <a:buFont typeface="Arial"/>
              <a:buNone/>
              <a:defRPr sz="2100"/>
            </a:lvl2pPr>
            <a:lvl3pPr lvl="2" algn="ctr">
              <a:lnSpc>
                <a:spcPct val="100000"/>
              </a:lnSpc>
              <a:spcBef>
                <a:spcPts val="0"/>
              </a:spcBef>
              <a:spcAft>
                <a:spcPts val="0"/>
              </a:spcAft>
              <a:buSzPts val="2100"/>
              <a:buFont typeface="Arial"/>
              <a:buNone/>
              <a:defRPr sz="2100"/>
            </a:lvl3pPr>
            <a:lvl4pPr lvl="3" algn="ctr">
              <a:lnSpc>
                <a:spcPct val="100000"/>
              </a:lnSpc>
              <a:spcBef>
                <a:spcPts val="0"/>
              </a:spcBef>
              <a:spcAft>
                <a:spcPts val="0"/>
              </a:spcAft>
              <a:buSzPts val="2100"/>
              <a:buFont typeface="Arial"/>
              <a:buNone/>
              <a:defRPr sz="2100"/>
            </a:lvl4pPr>
            <a:lvl5pPr lvl="4" algn="ctr">
              <a:lnSpc>
                <a:spcPct val="100000"/>
              </a:lnSpc>
              <a:spcBef>
                <a:spcPts val="0"/>
              </a:spcBef>
              <a:spcAft>
                <a:spcPts val="0"/>
              </a:spcAft>
              <a:buSzPts val="2100"/>
              <a:buFont typeface="Arial"/>
              <a:buNone/>
              <a:defRPr sz="2100"/>
            </a:lvl5pPr>
            <a:lvl6pPr lvl="5" algn="ctr">
              <a:lnSpc>
                <a:spcPct val="100000"/>
              </a:lnSpc>
              <a:spcBef>
                <a:spcPts val="0"/>
              </a:spcBef>
              <a:spcAft>
                <a:spcPts val="0"/>
              </a:spcAft>
              <a:buSzPts val="2100"/>
              <a:buFont typeface="Arial"/>
              <a:buNone/>
              <a:defRPr sz="2100"/>
            </a:lvl6pPr>
            <a:lvl7pPr lvl="6" algn="ctr">
              <a:lnSpc>
                <a:spcPct val="100000"/>
              </a:lnSpc>
              <a:spcBef>
                <a:spcPts val="0"/>
              </a:spcBef>
              <a:spcAft>
                <a:spcPts val="0"/>
              </a:spcAft>
              <a:buSzPts val="2100"/>
              <a:buFont typeface="Arial"/>
              <a:buNone/>
              <a:defRPr sz="2100"/>
            </a:lvl7pPr>
            <a:lvl8pPr lvl="7" algn="ctr">
              <a:lnSpc>
                <a:spcPct val="100000"/>
              </a:lnSpc>
              <a:spcBef>
                <a:spcPts val="0"/>
              </a:spcBef>
              <a:spcAft>
                <a:spcPts val="0"/>
              </a:spcAft>
              <a:buSzPts val="2100"/>
              <a:buFont typeface="Arial"/>
              <a:buNone/>
              <a:defRPr sz="2100"/>
            </a:lvl8pPr>
            <a:lvl9pPr lvl="8" algn="ctr">
              <a:lnSpc>
                <a:spcPct val="100000"/>
              </a:lnSpc>
              <a:spcBef>
                <a:spcPts val="0"/>
              </a:spcBef>
              <a:spcAft>
                <a:spcPts val="0"/>
              </a:spcAft>
              <a:buSzPts val="2100"/>
              <a:buFont typeface="Arial"/>
              <a:buNone/>
              <a:defRPr sz="2100"/>
            </a:lvl9pPr>
          </a:lstStyle>
          <a:p/>
        </p:txBody>
      </p:sp>
      <p:sp>
        <p:nvSpPr>
          <p:cNvPr id="39" name="Google Shape;39;p9"/>
          <p:cNvSpPr txBox="1"/>
          <p:nvPr>
            <p:ph idx="2" type="body"/>
          </p:nvPr>
        </p:nvSpPr>
        <p:spPr>
          <a:xfrm>
            <a:off x="4083838" y="1505163"/>
            <a:ext cx="3172199" cy="7681200"/>
          </a:xfrm>
          <a:prstGeom prst="rect">
            <a:avLst/>
          </a:prstGeom>
          <a:noFill/>
          <a:ln>
            <a:noFill/>
          </a:ln>
        </p:spPr>
        <p:txBody>
          <a:bodyPr anchorCtr="0" anchor="ctr" bIns="91425" lIns="91425" spcFirstLastPara="1" rIns="91425" wrap="square" tIns="91425"/>
          <a:lstStyle>
            <a:lvl1pPr indent="-228600" lvl="0" marL="457200" algn="l">
              <a:lnSpc>
                <a:spcPct val="115000"/>
              </a:lnSpc>
              <a:spcBef>
                <a:spcPts val="0"/>
              </a:spcBef>
              <a:spcAft>
                <a:spcPts val="0"/>
              </a:spcAft>
              <a:buSzPts val="1800"/>
              <a:buFont typeface="Arial"/>
              <a:buNone/>
              <a:defRPr/>
            </a:lvl1pPr>
            <a:lvl2pPr indent="-228600" lvl="1" marL="914400" algn="l">
              <a:lnSpc>
                <a:spcPct val="115000"/>
              </a:lnSpc>
              <a:spcBef>
                <a:spcPts val="1600"/>
              </a:spcBef>
              <a:spcAft>
                <a:spcPts val="0"/>
              </a:spcAft>
              <a:buSzPts val="1400"/>
              <a:buFont typeface="Arial"/>
              <a:buNone/>
              <a:defRPr/>
            </a:lvl2pPr>
            <a:lvl3pPr indent="-228600" lvl="2" marL="1371600" algn="l">
              <a:lnSpc>
                <a:spcPct val="115000"/>
              </a:lnSpc>
              <a:spcBef>
                <a:spcPts val="1600"/>
              </a:spcBef>
              <a:spcAft>
                <a:spcPts val="0"/>
              </a:spcAft>
              <a:buSzPts val="1400"/>
              <a:buFont typeface="Arial"/>
              <a:buNone/>
              <a:defRPr/>
            </a:lvl3pPr>
            <a:lvl4pPr indent="-228600" lvl="3" marL="1828800" algn="l">
              <a:lnSpc>
                <a:spcPct val="115000"/>
              </a:lnSpc>
              <a:spcBef>
                <a:spcPts val="1600"/>
              </a:spcBef>
              <a:spcAft>
                <a:spcPts val="0"/>
              </a:spcAft>
              <a:buSzPts val="1400"/>
              <a:buFont typeface="Arial"/>
              <a:buNone/>
              <a:defRPr/>
            </a:lvl4pPr>
            <a:lvl5pPr indent="-228600" lvl="4" marL="2286000" algn="l">
              <a:lnSpc>
                <a:spcPct val="115000"/>
              </a:lnSpc>
              <a:spcBef>
                <a:spcPts val="1600"/>
              </a:spcBef>
              <a:spcAft>
                <a:spcPts val="0"/>
              </a:spcAft>
              <a:buSzPts val="1400"/>
              <a:buFont typeface="Arial"/>
              <a:buNone/>
              <a:defRPr/>
            </a:lvl5pPr>
            <a:lvl6pPr indent="-228600" lvl="5" marL="2743200" algn="l">
              <a:lnSpc>
                <a:spcPct val="115000"/>
              </a:lnSpc>
              <a:spcBef>
                <a:spcPts val="1600"/>
              </a:spcBef>
              <a:spcAft>
                <a:spcPts val="0"/>
              </a:spcAft>
              <a:buSzPts val="1400"/>
              <a:buFont typeface="Arial"/>
              <a:buNone/>
              <a:defRPr/>
            </a:lvl6pPr>
            <a:lvl7pPr indent="-228600" lvl="6" marL="3200400" algn="l">
              <a:lnSpc>
                <a:spcPct val="115000"/>
              </a:lnSpc>
              <a:spcBef>
                <a:spcPts val="1600"/>
              </a:spcBef>
              <a:spcAft>
                <a:spcPts val="0"/>
              </a:spcAft>
              <a:buSzPts val="1400"/>
              <a:buFont typeface="Arial"/>
              <a:buNone/>
              <a:defRPr/>
            </a:lvl7pPr>
            <a:lvl8pPr indent="-228600" lvl="7" marL="3657600" algn="l">
              <a:lnSpc>
                <a:spcPct val="115000"/>
              </a:lnSpc>
              <a:spcBef>
                <a:spcPts val="1600"/>
              </a:spcBef>
              <a:spcAft>
                <a:spcPts val="0"/>
              </a:spcAft>
              <a:buSzPts val="1400"/>
              <a:buFont typeface="Arial"/>
              <a:buNone/>
              <a:defRPr/>
            </a:lvl8pPr>
            <a:lvl9pPr indent="-228600" lvl="8" marL="4114800" algn="l">
              <a:lnSpc>
                <a:spcPct val="115000"/>
              </a:lnSpc>
              <a:spcBef>
                <a:spcPts val="1600"/>
              </a:spcBef>
              <a:spcAft>
                <a:spcPts val="1600"/>
              </a:spcAft>
              <a:buSzPts val="1400"/>
              <a:buFont typeface="Arial"/>
              <a:buNone/>
              <a:defRPr/>
            </a:lvl9pPr>
          </a:lstStyle>
          <a:p/>
        </p:txBody>
      </p:sp>
      <p:sp>
        <p:nvSpPr>
          <p:cNvPr id="40" name="Google Shape;40;p9"/>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aption">
  <p:cSld name="Caption">
    <p:spTree>
      <p:nvGrpSpPr>
        <p:cNvPr id="41" name="Shape 41"/>
        <p:cNvGrpSpPr/>
        <p:nvPr/>
      </p:nvGrpSpPr>
      <p:grpSpPr>
        <a:xfrm>
          <a:off x="0" y="0"/>
          <a:ext cx="0" cy="0"/>
          <a:chOff x="0" y="0"/>
          <a:chExt cx="0" cy="0"/>
        </a:xfrm>
      </p:grpSpPr>
      <p:sp>
        <p:nvSpPr>
          <p:cNvPr id="42" name="Google Shape;42;p10"/>
          <p:cNvSpPr txBox="1"/>
          <p:nvPr>
            <p:ph idx="1" type="body"/>
          </p:nvPr>
        </p:nvSpPr>
        <p:spPr>
          <a:xfrm>
            <a:off x="257704" y="8794266"/>
            <a:ext cx="4959600" cy="1257900"/>
          </a:xfrm>
          <a:prstGeom prst="rect">
            <a:avLst/>
          </a:prstGeom>
          <a:noFill/>
          <a:ln>
            <a:noFill/>
          </a:ln>
        </p:spPr>
        <p:txBody>
          <a:bodyPr anchorCtr="0" anchor="ctr" bIns="91425" lIns="91425" spcFirstLastPara="1" rIns="91425" wrap="square" tIns="91425"/>
          <a:lstStyle>
            <a:lvl1pPr indent="-228600" lvl="0" marL="457200" algn="l">
              <a:lnSpc>
                <a:spcPct val="100000"/>
              </a:lnSpc>
              <a:spcBef>
                <a:spcPts val="0"/>
              </a:spcBef>
              <a:spcAft>
                <a:spcPts val="0"/>
              </a:spcAft>
              <a:buSzPts val="1800"/>
              <a:buFont typeface="Arial"/>
              <a:buNone/>
              <a:defRPr/>
            </a:lvl1pPr>
            <a:lvl2pPr indent="-228600" lvl="1" marL="914400" algn="l">
              <a:lnSpc>
                <a:spcPct val="115000"/>
              </a:lnSpc>
              <a:spcBef>
                <a:spcPts val="0"/>
              </a:spcBef>
              <a:spcAft>
                <a:spcPts val="0"/>
              </a:spcAft>
              <a:buSzPts val="1800"/>
              <a:buNone/>
              <a:defRPr/>
            </a:lvl2pPr>
            <a:lvl3pPr indent="-228600" lvl="2" marL="1371600" algn="l">
              <a:lnSpc>
                <a:spcPct val="115000"/>
              </a:lnSpc>
              <a:spcBef>
                <a:spcPts val="1600"/>
              </a:spcBef>
              <a:spcAft>
                <a:spcPts val="0"/>
              </a:spcAft>
              <a:buSzPts val="1800"/>
              <a:buNone/>
              <a:defRPr/>
            </a:lvl3pPr>
            <a:lvl4pPr indent="-228600" lvl="3" marL="1828800" algn="l">
              <a:lnSpc>
                <a:spcPct val="115000"/>
              </a:lnSpc>
              <a:spcBef>
                <a:spcPts val="1600"/>
              </a:spcBef>
              <a:spcAft>
                <a:spcPts val="0"/>
              </a:spcAft>
              <a:buSzPts val="1800"/>
              <a:buNone/>
              <a:defRPr/>
            </a:lvl4pPr>
            <a:lvl5pPr indent="-228600" lvl="4" marL="2286000" algn="l">
              <a:lnSpc>
                <a:spcPct val="115000"/>
              </a:lnSpc>
              <a:spcBef>
                <a:spcPts val="1600"/>
              </a:spcBef>
              <a:spcAft>
                <a:spcPts val="0"/>
              </a:spcAft>
              <a:buSzPts val="1800"/>
              <a:buNone/>
              <a:defRPr/>
            </a:lvl5pPr>
            <a:lvl6pPr indent="-228600" lvl="5" marL="2743200" algn="l">
              <a:lnSpc>
                <a:spcPct val="115000"/>
              </a:lnSpc>
              <a:spcBef>
                <a:spcPts val="1600"/>
              </a:spcBef>
              <a:spcAft>
                <a:spcPts val="0"/>
              </a:spcAft>
              <a:buSzPts val="1800"/>
              <a:buNone/>
              <a:defRPr/>
            </a:lvl6pPr>
            <a:lvl7pPr indent="-228600" lvl="6" marL="3200400" algn="l">
              <a:lnSpc>
                <a:spcPct val="115000"/>
              </a:lnSpc>
              <a:spcBef>
                <a:spcPts val="1600"/>
              </a:spcBef>
              <a:spcAft>
                <a:spcPts val="0"/>
              </a:spcAft>
              <a:buSzPts val="1800"/>
              <a:buNone/>
              <a:defRPr/>
            </a:lvl7pPr>
            <a:lvl8pPr indent="-228600" lvl="7" marL="3657600" algn="l">
              <a:lnSpc>
                <a:spcPct val="115000"/>
              </a:lnSpc>
              <a:spcBef>
                <a:spcPts val="1600"/>
              </a:spcBef>
              <a:spcAft>
                <a:spcPts val="0"/>
              </a:spcAft>
              <a:buSzPts val="1800"/>
              <a:buNone/>
              <a:defRPr/>
            </a:lvl8pPr>
            <a:lvl9pPr indent="-228600" lvl="8" marL="4114800" algn="l">
              <a:lnSpc>
                <a:spcPct val="115000"/>
              </a:lnSpc>
              <a:spcBef>
                <a:spcPts val="1600"/>
              </a:spcBef>
              <a:spcAft>
                <a:spcPts val="1600"/>
              </a:spcAft>
              <a:buSzPts val="1800"/>
              <a:buNone/>
              <a:defRPr/>
            </a:lvl9pPr>
          </a:lstStyle>
          <a:p/>
        </p:txBody>
      </p:sp>
      <p:sp>
        <p:nvSpPr>
          <p:cNvPr id="43" name="Google Shape;43;p10"/>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algn="l">
              <a:lnSpc>
                <a:spcPct val="100000"/>
              </a:lnSpc>
              <a:spcBef>
                <a:spcPts val="0"/>
              </a:spcBef>
              <a:spcAft>
                <a:spcPts val="0"/>
              </a:spcAft>
              <a:buClr>
                <a:srgbClr val="000000"/>
              </a:buClr>
              <a:buSzPts val="1400"/>
              <a:buFont typeface="Arial"/>
              <a:buNone/>
              <a:defRPr/>
            </a:lvl1pPr>
            <a:lvl2pPr indent="0" lvl="1" marL="0" algn="l">
              <a:lnSpc>
                <a:spcPct val="100000"/>
              </a:lnSpc>
              <a:spcBef>
                <a:spcPts val="0"/>
              </a:spcBef>
              <a:spcAft>
                <a:spcPts val="0"/>
              </a:spcAft>
              <a:buClr>
                <a:srgbClr val="000000"/>
              </a:buClr>
              <a:buSzPts val="1400"/>
              <a:buFont typeface="Arial"/>
              <a:buNone/>
              <a:defRPr/>
            </a:lvl2pPr>
            <a:lvl3pPr indent="0" lvl="2" marL="0" algn="l">
              <a:lnSpc>
                <a:spcPct val="100000"/>
              </a:lnSpc>
              <a:spcBef>
                <a:spcPts val="0"/>
              </a:spcBef>
              <a:spcAft>
                <a:spcPts val="0"/>
              </a:spcAft>
              <a:buClr>
                <a:srgbClr val="000000"/>
              </a:buClr>
              <a:buSzPts val="1400"/>
              <a:buFont typeface="Arial"/>
              <a:buNone/>
              <a:defRPr/>
            </a:lvl3pPr>
            <a:lvl4pPr indent="0" lvl="3" marL="0" algn="l">
              <a:lnSpc>
                <a:spcPct val="100000"/>
              </a:lnSpc>
              <a:spcBef>
                <a:spcPts val="0"/>
              </a:spcBef>
              <a:spcAft>
                <a:spcPts val="0"/>
              </a:spcAft>
              <a:buClr>
                <a:srgbClr val="000000"/>
              </a:buClr>
              <a:buSzPts val="1400"/>
              <a:buFont typeface="Arial"/>
              <a:buNone/>
              <a:defRPr/>
            </a:lvl4pPr>
            <a:lvl5pPr indent="0" lvl="4" marL="0" algn="l">
              <a:lnSpc>
                <a:spcPct val="100000"/>
              </a:lnSpc>
              <a:spcBef>
                <a:spcPts val="0"/>
              </a:spcBef>
              <a:spcAft>
                <a:spcPts val="0"/>
              </a:spcAft>
              <a:buClr>
                <a:srgbClr val="000000"/>
              </a:buClr>
              <a:buSzPts val="1400"/>
              <a:buFont typeface="Arial"/>
              <a:buNone/>
              <a:defRPr/>
            </a:lvl5pPr>
            <a:lvl6pPr indent="0" lvl="5" marL="0" algn="l">
              <a:lnSpc>
                <a:spcPct val="100000"/>
              </a:lnSpc>
              <a:spcBef>
                <a:spcPts val="0"/>
              </a:spcBef>
              <a:spcAft>
                <a:spcPts val="0"/>
              </a:spcAft>
              <a:buClr>
                <a:srgbClr val="000000"/>
              </a:buClr>
              <a:buSzPts val="1400"/>
              <a:buFont typeface="Arial"/>
              <a:buNone/>
              <a:defRPr/>
            </a:lvl6pPr>
            <a:lvl7pPr indent="0" lvl="6" marL="0" algn="l">
              <a:lnSpc>
                <a:spcPct val="100000"/>
              </a:lnSpc>
              <a:spcBef>
                <a:spcPts val="0"/>
              </a:spcBef>
              <a:spcAft>
                <a:spcPts val="0"/>
              </a:spcAft>
              <a:buClr>
                <a:srgbClr val="000000"/>
              </a:buClr>
              <a:buSzPts val="1400"/>
              <a:buFont typeface="Arial"/>
              <a:buNone/>
              <a:defRPr/>
            </a:lvl7pPr>
            <a:lvl8pPr indent="0" lvl="7" marL="0" algn="l">
              <a:lnSpc>
                <a:spcPct val="100000"/>
              </a:lnSpc>
              <a:spcBef>
                <a:spcPts val="0"/>
              </a:spcBef>
              <a:spcAft>
                <a:spcPts val="0"/>
              </a:spcAft>
              <a:buClr>
                <a:srgbClr val="000000"/>
              </a:buClr>
              <a:buSzPts val="1400"/>
              <a:buFont typeface="Arial"/>
              <a:buNone/>
              <a:defRPr/>
            </a:lvl8pPr>
            <a:lvl9pPr indent="0" lvl="8" marL="0" algn="l">
              <a:lnSpc>
                <a:spcPct val="100000"/>
              </a:lnSpc>
              <a:spcBef>
                <a:spcPts val="0"/>
              </a:spcBef>
              <a:spcAft>
                <a:spcPts val="0"/>
              </a:spcAft>
              <a:buClr>
                <a:srgbClr val="000000"/>
              </a:buClr>
              <a:buSzPts val="1400"/>
              <a:buFont typeface="Arial"/>
              <a:buNone/>
              <a:defRPr/>
            </a:lvl9pPr>
          </a:lstStyle>
          <a:p>
            <a:pPr indent="0" lvl="0" marL="0" rtl="0" algn="l">
              <a:spcBef>
                <a:spcPts val="0"/>
              </a:spcBef>
              <a:spcAft>
                <a:spcPts val="0"/>
              </a:spcAft>
              <a:buNone/>
            </a:pPr>
            <a:fld id="{00000000-1234-1234-1234-123412341234}" type="slidenum">
              <a:rPr lang="de"/>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257704" y="925091"/>
            <a:ext cx="7044600" cy="1190400"/>
          </a:xfrm>
          <a:prstGeom prst="rect">
            <a:avLst/>
          </a:prstGeom>
          <a:noFill/>
          <a:ln>
            <a:noFill/>
          </a:ln>
        </p:spPr>
        <p:txBody>
          <a:bodyPr anchorCtr="0" anchor="t" bIns="91425" lIns="91425" spcFirstLastPara="1" rIns="91425" wrap="square" tIns="91425"/>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a:spcBef>
                <a:spcPts val="0"/>
              </a:spcBef>
              <a:spcAft>
                <a:spcPts val="0"/>
              </a:spcAft>
              <a:buClr>
                <a:schemeClr val="dk1"/>
              </a:buClr>
              <a:buSzPts val="2800"/>
              <a:buFont typeface="Arial"/>
              <a:buNone/>
              <a:defRPr sz="2800">
                <a:solidFill>
                  <a:schemeClr val="dk1"/>
                </a:solidFill>
              </a:defRPr>
            </a:lvl2pPr>
            <a:lvl3pPr lvl="2">
              <a:spcBef>
                <a:spcPts val="0"/>
              </a:spcBef>
              <a:spcAft>
                <a:spcPts val="0"/>
              </a:spcAft>
              <a:buClr>
                <a:schemeClr val="dk1"/>
              </a:buClr>
              <a:buSzPts val="2800"/>
              <a:buFont typeface="Arial"/>
              <a:buNone/>
              <a:defRPr sz="2800">
                <a:solidFill>
                  <a:schemeClr val="dk1"/>
                </a:solidFill>
              </a:defRPr>
            </a:lvl3pPr>
            <a:lvl4pPr lvl="3">
              <a:spcBef>
                <a:spcPts val="0"/>
              </a:spcBef>
              <a:spcAft>
                <a:spcPts val="0"/>
              </a:spcAft>
              <a:buClr>
                <a:schemeClr val="dk1"/>
              </a:buClr>
              <a:buSzPts val="2800"/>
              <a:buFont typeface="Arial"/>
              <a:buNone/>
              <a:defRPr sz="2800">
                <a:solidFill>
                  <a:schemeClr val="dk1"/>
                </a:solidFill>
              </a:defRPr>
            </a:lvl4pPr>
            <a:lvl5pPr lvl="4">
              <a:spcBef>
                <a:spcPts val="0"/>
              </a:spcBef>
              <a:spcAft>
                <a:spcPts val="0"/>
              </a:spcAft>
              <a:buClr>
                <a:schemeClr val="dk1"/>
              </a:buClr>
              <a:buSzPts val="2800"/>
              <a:buFont typeface="Arial"/>
              <a:buNone/>
              <a:defRPr sz="2800">
                <a:solidFill>
                  <a:schemeClr val="dk1"/>
                </a:solidFill>
              </a:defRPr>
            </a:lvl5pPr>
            <a:lvl6pPr lvl="5">
              <a:spcBef>
                <a:spcPts val="0"/>
              </a:spcBef>
              <a:spcAft>
                <a:spcPts val="0"/>
              </a:spcAft>
              <a:buClr>
                <a:schemeClr val="dk1"/>
              </a:buClr>
              <a:buSzPts val="2800"/>
              <a:buFont typeface="Arial"/>
              <a:buNone/>
              <a:defRPr sz="2800">
                <a:solidFill>
                  <a:schemeClr val="dk1"/>
                </a:solidFill>
              </a:defRPr>
            </a:lvl6pPr>
            <a:lvl7pPr lvl="6">
              <a:spcBef>
                <a:spcPts val="0"/>
              </a:spcBef>
              <a:spcAft>
                <a:spcPts val="0"/>
              </a:spcAft>
              <a:buClr>
                <a:schemeClr val="dk1"/>
              </a:buClr>
              <a:buSzPts val="2800"/>
              <a:buFont typeface="Arial"/>
              <a:buNone/>
              <a:defRPr sz="2800">
                <a:solidFill>
                  <a:schemeClr val="dk1"/>
                </a:solidFill>
              </a:defRPr>
            </a:lvl7pPr>
            <a:lvl8pPr lvl="7">
              <a:spcBef>
                <a:spcPts val="0"/>
              </a:spcBef>
              <a:spcAft>
                <a:spcPts val="0"/>
              </a:spcAft>
              <a:buClr>
                <a:schemeClr val="dk1"/>
              </a:buClr>
              <a:buSzPts val="2800"/>
              <a:buFont typeface="Arial"/>
              <a:buNone/>
              <a:defRPr sz="2800">
                <a:solidFill>
                  <a:schemeClr val="dk1"/>
                </a:solidFill>
              </a:defRPr>
            </a:lvl8pPr>
            <a:lvl9pPr lvl="8">
              <a:spcBef>
                <a:spcPts val="0"/>
              </a:spcBef>
              <a:spcAft>
                <a:spcPts val="0"/>
              </a:spcAft>
              <a:buClr>
                <a:schemeClr val="dk1"/>
              </a:buClr>
              <a:buSzPts val="2800"/>
              <a:buFont typeface="Arial"/>
              <a:buNone/>
              <a:defRPr sz="2800">
                <a:solidFill>
                  <a:schemeClr val="dk1"/>
                </a:solidFill>
              </a:defRPr>
            </a:lvl9pPr>
          </a:lstStyle>
          <a:p/>
        </p:txBody>
      </p:sp>
      <p:sp>
        <p:nvSpPr>
          <p:cNvPr id="7" name="Google Shape;7;p1"/>
          <p:cNvSpPr txBox="1"/>
          <p:nvPr>
            <p:ph idx="1" type="body"/>
          </p:nvPr>
        </p:nvSpPr>
        <p:spPr>
          <a:xfrm>
            <a:off x="257704" y="2395696"/>
            <a:ext cx="7044600" cy="7101900"/>
          </a:xfrm>
          <a:prstGeom prst="rect">
            <a:avLst/>
          </a:prstGeom>
          <a:noFill/>
          <a:ln>
            <a:noFill/>
          </a:ln>
        </p:spPr>
        <p:txBody>
          <a:bodyPr anchorCtr="0" anchor="t" bIns="91425" lIns="91425" spcFirstLastPara="1" rIns="91425" wrap="square" tIns="91425"/>
          <a:lstStyle>
            <a:lvl1pPr indent="-228600" lvl="0" marL="457200" marR="0" rtl="0" algn="l">
              <a:lnSpc>
                <a:spcPct val="115000"/>
              </a:lnSpc>
              <a:spcBef>
                <a:spcPts val="0"/>
              </a:spcBef>
              <a:spcAft>
                <a:spcPts val="0"/>
              </a:spcAft>
              <a:buClr>
                <a:schemeClr val="dk2"/>
              </a:buClr>
              <a:buSzPts val="1800"/>
              <a:buFont typeface="Arial"/>
              <a:buNone/>
              <a:defRPr b="0" i="0" sz="1800" u="none" cap="none" strike="noStrike">
                <a:solidFill>
                  <a:schemeClr val="dk2"/>
                </a:solidFill>
                <a:latin typeface="Arial"/>
                <a:ea typeface="Arial"/>
                <a:cs typeface="Arial"/>
                <a:sym typeface="Arial"/>
              </a:defRPr>
            </a:lvl1pPr>
            <a:lvl2pPr indent="-228600" lvl="1" marL="914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2pPr>
            <a:lvl3pPr indent="-228600" lvl="2" marL="1371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3pPr>
            <a:lvl4pPr indent="-228600" lvl="3" marL="18288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4pPr>
            <a:lvl5pPr indent="-228600" lvl="4" marL="22860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5pPr>
            <a:lvl6pPr indent="-228600" lvl="5" marL="27432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6pPr>
            <a:lvl7pPr indent="-228600" lvl="6" marL="32004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7pPr>
            <a:lvl8pPr indent="-228600" lvl="7" marL="3657600" marR="0" rtl="0" algn="l">
              <a:lnSpc>
                <a:spcPct val="115000"/>
              </a:lnSpc>
              <a:spcBef>
                <a:spcPts val="1600"/>
              </a:spcBef>
              <a:spcAft>
                <a:spcPts val="0"/>
              </a:spcAft>
              <a:buClr>
                <a:schemeClr val="dk2"/>
              </a:buClr>
              <a:buSzPts val="1400"/>
              <a:buFont typeface="Arial"/>
              <a:buNone/>
              <a:defRPr b="0" i="0" sz="1400" u="none" cap="none" strike="noStrike">
                <a:solidFill>
                  <a:schemeClr val="dk2"/>
                </a:solidFill>
                <a:latin typeface="Arial"/>
                <a:ea typeface="Arial"/>
                <a:cs typeface="Arial"/>
                <a:sym typeface="Arial"/>
              </a:defRPr>
            </a:lvl8pPr>
            <a:lvl9pPr indent="-228600" lvl="8" marL="4114800" marR="0" rtl="0" algn="l">
              <a:lnSpc>
                <a:spcPct val="115000"/>
              </a:lnSpc>
              <a:spcBef>
                <a:spcPts val="1600"/>
              </a:spcBef>
              <a:spcAft>
                <a:spcPts val="1600"/>
              </a:spcAft>
              <a:buClr>
                <a:schemeClr val="dk2"/>
              </a:buClr>
              <a:buSzPts val="1400"/>
              <a:buFont typeface="Arial"/>
              <a:buNone/>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7004787" y="9693616"/>
            <a:ext cx="453600" cy="8181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chemeClr val="dk2"/>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de"/>
              <a:t>‹#›</a:t>
            </a:fld>
            <a:endParaRPr sz="1400">
              <a:solidFill>
                <a:srgbClr val="000000"/>
              </a:solidFill>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 Id="rId4" Type="http://schemas.openxmlformats.org/officeDocument/2006/relationships/hyperlink" Target="https://esf-print.de/hochzeit#funk"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4.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53" name="Shape 53"/>
        <p:cNvGrpSpPr/>
        <p:nvPr/>
      </p:nvGrpSpPr>
      <p:grpSpPr>
        <a:xfrm>
          <a:off x="0" y="0"/>
          <a:ext cx="0" cy="0"/>
          <a:chOff x="0" y="0"/>
          <a:chExt cx="0" cy="0"/>
        </a:xfrm>
      </p:grpSpPr>
      <p:pic>
        <p:nvPicPr>
          <p:cNvPr id="54" name="Google Shape;54;p13"/>
          <p:cNvPicPr preferRelativeResize="0"/>
          <p:nvPr/>
        </p:nvPicPr>
        <p:blipFill rotWithShape="1">
          <a:blip r:embed="rId3">
            <a:alphaModFix/>
          </a:blip>
          <a:srcRect b="0" l="0" r="0" t="0"/>
          <a:stretch/>
        </p:blipFill>
        <p:spPr>
          <a:xfrm>
            <a:off x="499644" y="433825"/>
            <a:ext cx="2352575" cy="1375349"/>
          </a:xfrm>
          <a:prstGeom prst="rect">
            <a:avLst/>
          </a:prstGeom>
          <a:noFill/>
          <a:ln>
            <a:noFill/>
          </a:ln>
        </p:spPr>
      </p:pic>
      <p:sp>
        <p:nvSpPr>
          <p:cNvPr id="55" name="Google Shape;55;p13"/>
          <p:cNvSpPr txBox="1"/>
          <p:nvPr/>
        </p:nvSpPr>
        <p:spPr>
          <a:xfrm>
            <a:off x="499650" y="2089600"/>
            <a:ext cx="6577500" cy="82212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Hinweis zu dieser Vorlage:</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Diese Vorlage wurde mit der Präsentationsapp von Google erstellt. Alle enthaltenen Bilder und Grafiken dürfen für den eigenen Gebrauch verwendet werden. Sie dürfen die Vorlage auch an Freunde und Bekannte weitergeben, nur eine kommerzielle Nutzung oder das anbieten im Internet ist nicht erlaubt.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rPr lang="de"/>
              <a:t>Eventuell benötigen Sie zusätzliche Schriftarten die bei google automatisch verwendet werden. Sie können natürlich alle Schriftarten als auch Farben ändern, verschieben, kopieren.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Achten Sie bitte stets darauf genug Abstand mit Texten und Seitenzahlen zu den Papierrändern zu halten um später einen randlosen Druck zu erhalten. Der randlose Druck ist bei esf-print.de ohne Aufpreis möglich.</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Wenn Sie Bilder platzieren, dann machen Sie das bitte </a:t>
            </a:r>
            <a:r>
              <a:rPr b="1" lang="de"/>
              <a:t>NIEMALS</a:t>
            </a:r>
            <a:r>
              <a:rPr lang="de"/>
              <a:t> über die Zwischenablage, also durch kopieren und einsetzen. Ihre Bilder werden dann nur in Bildschirmauflösung eingebunden was zu einem sehr schlechten Druckergebnis führt. Setzen Sie deshalb Bilder nur per Drag &amp; Drop oder durch hochladen in das Dokument ein. Je nach Version Ihrer Software kann diese Funktion auch eine andere Bezeichnung haben.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Den fertigen Entwurf laden Sie bitte als PDF-Datei auf Ihre Festplatte. Das speichern als PNG-Bilddatei ist auch möglich, achten Sie dann aber auf die bestmögliche Auflösung beim speichern. JPG ist nicht zu empfehlen da Powerpoint normalerweise hier nur eine Bildschirmauflosung speichert.</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Sicherlich möchten Sie von Ihrem Entwurf auch einen Ausdruck auf Papier haben. Den fertigen wir bei esf-print.de beim ersten Entwurf kostenlos. Alles was Sie dazu benötigen ist eine Angebotsnummer die Sie über unseren Kalkulator für Hochzeitszeitungen erhalten:</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u="sng">
                <a:solidFill>
                  <a:schemeClr val="hlink"/>
                </a:solidFill>
                <a:hlinkClick r:id="rId4"/>
              </a:rPr>
              <a:t>https://esf-print.de/hochzeit#funk</a:t>
            </a:r>
            <a:endParaRPr/>
          </a:p>
          <a:p>
            <a:pPr indent="0" lvl="0" marL="0" marR="0" rtl="0" algn="l">
              <a:lnSpc>
                <a:spcPct val="100000"/>
              </a:lnSpc>
              <a:spcBef>
                <a:spcPts val="0"/>
              </a:spcBef>
              <a:spcAft>
                <a:spcPts val="0"/>
              </a:spcAft>
              <a:buClr>
                <a:srgbClr val="000000"/>
              </a:buClr>
              <a:buSzPts val="1400"/>
              <a:buFont typeface="Arial"/>
              <a:buNone/>
            </a:pPr>
            <a:r>
              <a:t/>
            </a:r>
            <a:endParaRPr/>
          </a:p>
          <a:p>
            <a:pPr indent="0" lvl="0" marL="0" marR="0" rtl="0" algn="l">
              <a:lnSpc>
                <a:spcPct val="100000"/>
              </a:lnSpc>
              <a:spcBef>
                <a:spcPts val="0"/>
              </a:spcBef>
              <a:spcAft>
                <a:spcPts val="0"/>
              </a:spcAft>
              <a:buClr>
                <a:srgbClr val="000000"/>
              </a:buClr>
              <a:buSzPts val="1400"/>
              <a:buFont typeface="Arial"/>
              <a:buNone/>
            </a:pPr>
            <a:r>
              <a:rPr lang="de"/>
              <a:t>Wir wünschen viel Spaß und viel Erfolg beim gestalten und stehen Ihnen natürlich auch bei Fragen gerne und kostenlos zur Verfügung</a:t>
            </a:r>
            <a:endParaRPr/>
          </a:p>
        </p:txBody>
      </p:sp>
      <p:sp>
        <p:nvSpPr>
          <p:cNvPr id="56" name="Google Shape;56;p13"/>
          <p:cNvSpPr/>
          <p:nvPr/>
        </p:nvSpPr>
        <p:spPr>
          <a:xfrm>
            <a:off x="4133175" y="670250"/>
            <a:ext cx="2521500" cy="1069200"/>
          </a:xfrm>
          <a:prstGeom prst="roundRect">
            <a:avLst>
              <a:gd fmla="val 16667" name="adj"/>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b="1" lang="de" sz="2400"/>
              <a:t>Diese Seite bitte löschen</a:t>
            </a:r>
            <a:endParaRPr b="1" sz="2400"/>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0" name="Shape 60"/>
        <p:cNvGrpSpPr/>
        <p:nvPr/>
      </p:nvGrpSpPr>
      <p:grpSpPr>
        <a:xfrm>
          <a:off x="0" y="0"/>
          <a:ext cx="0" cy="0"/>
          <a:chOff x="0" y="0"/>
          <a:chExt cx="0" cy="0"/>
        </a:xfrm>
      </p:grpSpPr>
      <p:pic>
        <p:nvPicPr>
          <p:cNvPr id="61" name="Google Shape;61;p14"/>
          <p:cNvPicPr preferRelativeResize="0"/>
          <p:nvPr/>
        </p:nvPicPr>
        <p:blipFill rotWithShape="1">
          <a:blip r:embed="rId3">
            <a:alphaModFix/>
          </a:blip>
          <a:srcRect b="0" l="10518" r="10517" t="0"/>
          <a:stretch/>
        </p:blipFill>
        <p:spPr>
          <a:xfrm>
            <a:off x="686250" y="2104999"/>
            <a:ext cx="6187500" cy="7836000"/>
          </a:xfrm>
          <a:prstGeom prst="roundRect">
            <a:avLst>
              <a:gd fmla="val 16667" name="adj"/>
            </a:avLst>
          </a:prstGeom>
          <a:noFill/>
          <a:ln>
            <a:noFill/>
          </a:ln>
        </p:spPr>
      </p:pic>
      <p:sp>
        <p:nvSpPr>
          <p:cNvPr id="62" name="Google Shape;62;p14"/>
          <p:cNvSpPr/>
          <p:nvPr/>
        </p:nvSpPr>
        <p:spPr>
          <a:xfrm>
            <a:off x="653062" y="513975"/>
            <a:ext cx="6253871" cy="1183399"/>
          </a:xfrm>
          <a:prstGeom prst="rect">
            <a:avLst/>
          </a:prstGeom>
        </p:spPr>
        <p:txBody>
          <a:bodyPr>
            <a:prstTxWarp prst="textPlain"/>
          </a:bodyPr>
          <a:lstStyle/>
          <a:p>
            <a:pPr lvl="0" algn="ctr"/>
            <a:r>
              <a:rPr b="0" i="0">
                <a:ln>
                  <a:noFill/>
                </a:ln>
                <a:solidFill>
                  <a:srgbClr val="0B5394"/>
                </a:solidFill>
                <a:latin typeface="Impact"/>
              </a:rPr>
              <a:t>WeddingNews</a:t>
            </a:r>
          </a:p>
        </p:txBody>
      </p:sp>
      <p:sp>
        <p:nvSpPr>
          <p:cNvPr id="63" name="Google Shape;63;p14"/>
          <p:cNvSpPr txBox="1"/>
          <p:nvPr/>
        </p:nvSpPr>
        <p:spPr>
          <a:xfrm>
            <a:off x="653075" y="6368950"/>
            <a:ext cx="2454900" cy="708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SzPts val="3000"/>
              <a:buFont typeface="Impact"/>
              <a:buNone/>
            </a:pPr>
            <a:r>
              <a:rPr b="0" i="0" lang="de" sz="3000" u="none" cap="none" strike="noStrike">
                <a:solidFill>
                  <a:schemeClr val="accent1"/>
                </a:solidFill>
                <a:latin typeface="Impact"/>
                <a:ea typeface="Impact"/>
                <a:cs typeface="Impact"/>
                <a:sym typeface="Impact"/>
              </a:rPr>
              <a:t>Unzensiert</a:t>
            </a:r>
            <a:endParaRPr/>
          </a:p>
        </p:txBody>
      </p:sp>
      <p:sp>
        <p:nvSpPr>
          <p:cNvPr id="64" name="Google Shape;64;p14"/>
          <p:cNvSpPr txBox="1"/>
          <p:nvPr/>
        </p:nvSpPr>
        <p:spPr>
          <a:xfrm>
            <a:off x="653075" y="8343425"/>
            <a:ext cx="2454900" cy="7086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chemeClr val="accent1"/>
              </a:buClr>
              <a:buSzPts val="3000"/>
              <a:buFont typeface="Impact"/>
              <a:buNone/>
            </a:pPr>
            <a:r>
              <a:rPr b="0" i="0" lang="de" sz="3000" u="none" cap="none" strike="noStrike">
                <a:solidFill>
                  <a:schemeClr val="accent1"/>
                </a:solidFill>
                <a:latin typeface="Impact"/>
                <a:ea typeface="Impact"/>
                <a:cs typeface="Impact"/>
                <a:sym typeface="Impact"/>
              </a:rPr>
              <a:t>Exklusiv</a:t>
            </a:r>
            <a:endParaRPr/>
          </a:p>
        </p:txBody>
      </p:sp>
      <p:sp>
        <p:nvSpPr>
          <p:cNvPr id="65" name="Google Shape;65;p14"/>
          <p:cNvSpPr txBox="1"/>
          <p:nvPr/>
        </p:nvSpPr>
        <p:spPr>
          <a:xfrm>
            <a:off x="653075" y="6938375"/>
            <a:ext cx="3315300" cy="1183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Arial"/>
              <a:buNone/>
            </a:pPr>
            <a:r>
              <a:rPr b="0" i="0" lang="de" sz="1400" u="none" cap="none" strike="noStrike">
                <a:solidFill>
                  <a:srgbClr val="FFFFFF"/>
                </a:solidFill>
                <a:highlight>
                  <a:srgbClr val="000000"/>
                </a:highlight>
                <a:latin typeface="Arial"/>
                <a:ea typeface="Arial"/>
                <a:cs typeface="Arial"/>
                <a:sym typeface="Arial"/>
              </a:rPr>
              <a:t>Jugendfotos die besser in der Schublade geblieben wären</a:t>
            </a:r>
            <a:endParaRPr>
              <a:solidFill>
                <a:srgbClr val="FFFFFF"/>
              </a:solidFill>
              <a:highlight>
                <a:srgbClr val="000000"/>
              </a:highlight>
            </a:endParaRPr>
          </a:p>
        </p:txBody>
      </p:sp>
      <p:sp>
        <p:nvSpPr>
          <p:cNvPr id="66" name="Google Shape;66;p14"/>
          <p:cNvSpPr txBox="1"/>
          <p:nvPr/>
        </p:nvSpPr>
        <p:spPr>
          <a:xfrm>
            <a:off x="653075" y="8925475"/>
            <a:ext cx="3315300" cy="11835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FFFFFF"/>
              </a:buClr>
              <a:buSzPts val="1400"/>
              <a:buFont typeface="Arial"/>
              <a:buNone/>
            </a:pPr>
            <a:r>
              <a:rPr b="0" i="0" lang="de" sz="1400" u="none" cap="none" strike="noStrike">
                <a:solidFill>
                  <a:srgbClr val="FFFFFF"/>
                </a:solidFill>
                <a:highlight>
                  <a:srgbClr val="000000"/>
                </a:highlight>
                <a:latin typeface="Arial"/>
                <a:ea typeface="Arial"/>
                <a:cs typeface="Arial"/>
                <a:sym typeface="Arial"/>
              </a:rPr>
              <a:t>Bilder vom Polterabend</a:t>
            </a:r>
            <a:endParaRPr>
              <a:highlight>
                <a:srgbClr val="000000"/>
              </a:highlight>
            </a:endParaRPr>
          </a:p>
        </p:txBody>
      </p:sp>
      <p:cxnSp>
        <p:nvCxnSpPr>
          <p:cNvPr id="67" name="Google Shape;67;p14"/>
          <p:cNvCxnSpPr/>
          <p:nvPr/>
        </p:nvCxnSpPr>
        <p:spPr>
          <a:xfrm>
            <a:off x="686250" y="1839125"/>
            <a:ext cx="6187500" cy="0"/>
          </a:xfrm>
          <a:prstGeom prst="straightConnector1">
            <a:avLst/>
          </a:prstGeom>
          <a:noFill/>
          <a:ln cap="flat" cmpd="sng" w="38100">
            <a:solidFill>
              <a:srgbClr val="85200C"/>
            </a:solidFill>
            <a:prstDash val="solid"/>
            <a:round/>
            <a:headEnd len="sm" w="sm" type="none"/>
            <a:tailEnd len="sm" w="sm" type="none"/>
          </a:ln>
        </p:spPr>
      </p:cxnSp>
      <p:sp>
        <p:nvSpPr>
          <p:cNvPr id="68" name="Google Shape;68;p14"/>
          <p:cNvSpPr txBox="1"/>
          <p:nvPr/>
        </p:nvSpPr>
        <p:spPr>
          <a:xfrm rot="-1953475">
            <a:off x="67403" y="2277991"/>
            <a:ext cx="2568791" cy="476193"/>
          </a:xfrm>
          <a:prstGeom prst="rect">
            <a:avLst/>
          </a:prstGeom>
          <a:solidFill>
            <a:srgbClr val="CC0000"/>
          </a:solid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FFFF00"/>
              </a:buClr>
              <a:buSzPts val="2400"/>
              <a:buFont typeface="Arial"/>
              <a:buNone/>
            </a:pPr>
            <a:r>
              <a:rPr b="1" i="0" lang="de" sz="2400" u="none" cap="none" strike="noStrike">
                <a:solidFill>
                  <a:srgbClr val="FFFF00"/>
                </a:solidFill>
                <a:latin typeface="Arial"/>
                <a:ea typeface="Arial"/>
                <a:cs typeface="Arial"/>
                <a:sym typeface="Arial"/>
              </a:rPr>
              <a:t>Sonderausgabe</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2" name="Shape 72"/>
        <p:cNvGrpSpPr/>
        <p:nvPr/>
      </p:nvGrpSpPr>
      <p:grpSpPr>
        <a:xfrm>
          <a:off x="0" y="0"/>
          <a:ext cx="0" cy="0"/>
          <a:chOff x="0" y="0"/>
          <a:chExt cx="0" cy="0"/>
        </a:xfrm>
      </p:grpSpPr>
      <p:sp>
        <p:nvSpPr>
          <p:cNvPr id="73" name="Google Shape;73;p15"/>
          <p:cNvSpPr/>
          <p:nvPr/>
        </p:nvSpPr>
        <p:spPr>
          <a:xfrm>
            <a:off x="0" y="9620875"/>
            <a:ext cx="7560000" cy="620100"/>
          </a:xfrm>
          <a:prstGeom prst="rect">
            <a:avLst/>
          </a:prstGeom>
          <a:solidFill>
            <a:srgbClr val="0B539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74" name="Google Shape;74;p15"/>
          <p:cNvCxnSpPr/>
          <p:nvPr/>
        </p:nvCxnSpPr>
        <p:spPr>
          <a:xfrm>
            <a:off x="-15300" y="1472175"/>
            <a:ext cx="7590600" cy="0"/>
          </a:xfrm>
          <a:prstGeom prst="straightConnector1">
            <a:avLst/>
          </a:prstGeom>
          <a:noFill/>
          <a:ln cap="flat" cmpd="sng" w="114300">
            <a:solidFill>
              <a:srgbClr val="0B5394"/>
            </a:solidFill>
            <a:prstDash val="solid"/>
            <a:round/>
            <a:headEnd len="sm" w="sm" type="none"/>
            <a:tailEnd len="sm" w="sm" type="none"/>
          </a:ln>
        </p:spPr>
      </p:cxnSp>
      <p:sp>
        <p:nvSpPr>
          <p:cNvPr id="75" name="Google Shape;75;p15"/>
          <p:cNvSpPr txBox="1"/>
          <p:nvPr/>
        </p:nvSpPr>
        <p:spPr>
          <a:xfrm>
            <a:off x="730500" y="282775"/>
            <a:ext cx="6099000" cy="999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Impact"/>
              <a:buNone/>
            </a:pPr>
            <a:r>
              <a:rPr b="0" i="0" lang="de" sz="3600" u="none" cap="none" strike="noStrike">
                <a:solidFill>
                  <a:srgbClr val="000000"/>
                </a:solidFill>
                <a:latin typeface="Impact"/>
                <a:ea typeface="Impact"/>
                <a:cs typeface="Impact"/>
                <a:sym typeface="Impact"/>
              </a:rPr>
              <a:t>Inhaltsverzeichnis</a:t>
            </a:r>
            <a:endParaRPr/>
          </a:p>
        </p:txBody>
      </p:sp>
      <p:pic>
        <p:nvPicPr>
          <p:cNvPr descr="dummybild.png" id="76" name="Google Shape;76;p15"/>
          <p:cNvPicPr preferRelativeResize="0"/>
          <p:nvPr/>
        </p:nvPicPr>
        <p:blipFill rotWithShape="1">
          <a:blip r:embed="rId3">
            <a:alphaModFix/>
          </a:blip>
          <a:srcRect b="16666" l="0" r="0" t="16666"/>
          <a:stretch/>
        </p:blipFill>
        <p:spPr>
          <a:xfrm>
            <a:off x="481375" y="2118050"/>
            <a:ext cx="2979000" cy="1986000"/>
          </a:xfrm>
          <a:prstGeom prst="roundRect">
            <a:avLst>
              <a:gd fmla="val 16667" name="adj"/>
            </a:avLst>
          </a:prstGeom>
          <a:noFill/>
          <a:ln>
            <a:noFill/>
          </a:ln>
        </p:spPr>
      </p:pic>
      <p:pic>
        <p:nvPicPr>
          <p:cNvPr descr="dummybild.png" id="77" name="Google Shape;77;p15"/>
          <p:cNvPicPr preferRelativeResize="0"/>
          <p:nvPr/>
        </p:nvPicPr>
        <p:blipFill rotWithShape="1">
          <a:blip r:embed="rId3">
            <a:alphaModFix/>
          </a:blip>
          <a:srcRect b="16666" l="0" r="0" t="16666"/>
          <a:stretch/>
        </p:blipFill>
        <p:spPr>
          <a:xfrm>
            <a:off x="481375" y="4553525"/>
            <a:ext cx="2979000" cy="1986000"/>
          </a:xfrm>
          <a:prstGeom prst="roundRect">
            <a:avLst>
              <a:gd fmla="val 16667" name="adj"/>
            </a:avLst>
          </a:prstGeom>
          <a:noFill/>
          <a:ln>
            <a:noFill/>
          </a:ln>
        </p:spPr>
      </p:pic>
      <p:pic>
        <p:nvPicPr>
          <p:cNvPr descr="dummybild.png" id="78" name="Google Shape;78;p15"/>
          <p:cNvPicPr preferRelativeResize="0"/>
          <p:nvPr/>
        </p:nvPicPr>
        <p:blipFill rotWithShape="1">
          <a:blip r:embed="rId3">
            <a:alphaModFix/>
          </a:blip>
          <a:srcRect b="16666" l="0" r="0" t="16666"/>
          <a:stretch/>
        </p:blipFill>
        <p:spPr>
          <a:xfrm>
            <a:off x="481375" y="6989000"/>
            <a:ext cx="2979000" cy="1986000"/>
          </a:xfrm>
          <a:prstGeom prst="roundRect">
            <a:avLst>
              <a:gd fmla="val 16667" name="adj"/>
            </a:avLst>
          </a:prstGeom>
          <a:noFill/>
          <a:ln>
            <a:noFill/>
          </a:ln>
        </p:spPr>
      </p:pic>
      <p:sp>
        <p:nvSpPr>
          <p:cNvPr id="79" name="Google Shape;79;p15"/>
          <p:cNvSpPr txBox="1"/>
          <p:nvPr/>
        </p:nvSpPr>
        <p:spPr>
          <a:xfrm>
            <a:off x="3731300" y="2118050"/>
            <a:ext cx="3327900" cy="69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Das Brautpaar</a:t>
            </a:r>
            <a:endParaRPr/>
          </a:p>
        </p:txBody>
      </p:sp>
      <p:sp>
        <p:nvSpPr>
          <p:cNvPr id="80" name="Google Shape;80;p15"/>
          <p:cNvSpPr txBox="1"/>
          <p:nvPr/>
        </p:nvSpPr>
        <p:spPr>
          <a:xfrm>
            <a:off x="3731300" y="4553525"/>
            <a:ext cx="3327900" cy="69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Die Interviews</a:t>
            </a:r>
            <a:endParaRPr/>
          </a:p>
        </p:txBody>
      </p:sp>
      <p:sp>
        <p:nvSpPr>
          <p:cNvPr id="81" name="Google Shape;81;p15"/>
          <p:cNvSpPr txBox="1"/>
          <p:nvPr/>
        </p:nvSpPr>
        <p:spPr>
          <a:xfrm>
            <a:off x="3731300" y="6989000"/>
            <a:ext cx="3327900" cy="69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Impact"/>
              <a:buNone/>
            </a:pPr>
            <a:r>
              <a:rPr b="0" i="0" lang="de" sz="1400" u="none" cap="none" strike="noStrike">
                <a:solidFill>
                  <a:srgbClr val="000000"/>
                </a:solidFill>
                <a:latin typeface="Impact"/>
                <a:ea typeface="Impact"/>
                <a:cs typeface="Impact"/>
                <a:sym typeface="Impact"/>
              </a:rPr>
              <a:t>Die Party</a:t>
            </a:r>
            <a:endParaRPr/>
          </a:p>
        </p:txBody>
      </p:sp>
      <p:sp>
        <p:nvSpPr>
          <p:cNvPr id="82" name="Google Shape;82;p15"/>
          <p:cNvSpPr txBox="1"/>
          <p:nvPr/>
        </p:nvSpPr>
        <p:spPr>
          <a:xfrm>
            <a:off x="3731300" y="2889350"/>
            <a:ext cx="3327900" cy="1214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Wie alles begann</a:t>
            </a:r>
            <a:endParaRPr/>
          </a:p>
        </p:txBody>
      </p:sp>
      <p:sp>
        <p:nvSpPr>
          <p:cNvPr id="83" name="Google Shape;83;p15"/>
          <p:cNvSpPr txBox="1"/>
          <p:nvPr/>
        </p:nvSpPr>
        <p:spPr>
          <a:xfrm>
            <a:off x="3731300" y="5324825"/>
            <a:ext cx="3327900" cy="1214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Freunde packen aus</a:t>
            </a:r>
            <a:endParaRPr/>
          </a:p>
        </p:txBody>
      </p:sp>
      <p:sp>
        <p:nvSpPr>
          <p:cNvPr id="84" name="Google Shape;84;p15"/>
          <p:cNvSpPr txBox="1"/>
          <p:nvPr/>
        </p:nvSpPr>
        <p:spPr>
          <a:xfrm>
            <a:off x="3731300" y="7760300"/>
            <a:ext cx="3327900" cy="12147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Laut und ungezwungen</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8" name="Shape 88"/>
        <p:cNvGrpSpPr/>
        <p:nvPr/>
      </p:nvGrpSpPr>
      <p:grpSpPr>
        <a:xfrm>
          <a:off x="0" y="0"/>
          <a:ext cx="0" cy="0"/>
          <a:chOff x="0" y="0"/>
          <a:chExt cx="0" cy="0"/>
        </a:xfrm>
      </p:grpSpPr>
      <p:sp>
        <p:nvSpPr>
          <p:cNvPr id="89" name="Google Shape;89;p16"/>
          <p:cNvSpPr/>
          <p:nvPr/>
        </p:nvSpPr>
        <p:spPr>
          <a:xfrm>
            <a:off x="0" y="9620875"/>
            <a:ext cx="7560000" cy="620100"/>
          </a:xfrm>
          <a:prstGeom prst="rect">
            <a:avLst/>
          </a:prstGeom>
          <a:solidFill>
            <a:srgbClr val="0B539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90" name="Google Shape;90;p16"/>
          <p:cNvCxnSpPr/>
          <p:nvPr/>
        </p:nvCxnSpPr>
        <p:spPr>
          <a:xfrm>
            <a:off x="-15300" y="1472175"/>
            <a:ext cx="7590600" cy="0"/>
          </a:xfrm>
          <a:prstGeom prst="straightConnector1">
            <a:avLst/>
          </a:prstGeom>
          <a:noFill/>
          <a:ln cap="flat" cmpd="sng" w="114300">
            <a:solidFill>
              <a:srgbClr val="0B5394"/>
            </a:solidFill>
            <a:prstDash val="solid"/>
            <a:round/>
            <a:headEnd len="sm" w="sm" type="none"/>
            <a:tailEnd len="sm" w="sm" type="none"/>
          </a:ln>
        </p:spPr>
      </p:cxnSp>
      <p:sp>
        <p:nvSpPr>
          <p:cNvPr id="91" name="Google Shape;91;p16"/>
          <p:cNvSpPr txBox="1"/>
          <p:nvPr/>
        </p:nvSpPr>
        <p:spPr>
          <a:xfrm>
            <a:off x="730500" y="282775"/>
            <a:ext cx="6099000" cy="999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Impact"/>
              <a:buNone/>
            </a:pPr>
            <a:r>
              <a:rPr b="0" i="0" lang="de" sz="3600" u="none" cap="none" strike="noStrike">
                <a:solidFill>
                  <a:srgbClr val="000000"/>
                </a:solidFill>
                <a:latin typeface="Impact"/>
                <a:ea typeface="Impact"/>
                <a:cs typeface="Impact"/>
                <a:sym typeface="Impact"/>
              </a:rPr>
              <a:t>Steckbriefe</a:t>
            </a:r>
            <a:endParaRPr/>
          </a:p>
        </p:txBody>
      </p:sp>
      <p:pic>
        <p:nvPicPr>
          <p:cNvPr descr="dummybild.png" id="92" name="Google Shape;92;p16"/>
          <p:cNvPicPr preferRelativeResize="0"/>
          <p:nvPr/>
        </p:nvPicPr>
        <p:blipFill rotWithShape="1">
          <a:blip r:embed="rId3">
            <a:alphaModFix/>
          </a:blip>
          <a:srcRect b="0" l="16311" r="16311" t="0"/>
          <a:stretch/>
        </p:blipFill>
        <p:spPr>
          <a:xfrm>
            <a:off x="481375" y="2118050"/>
            <a:ext cx="2979000" cy="4421400"/>
          </a:xfrm>
          <a:prstGeom prst="roundRect">
            <a:avLst>
              <a:gd fmla="val 16667" name="adj"/>
            </a:avLst>
          </a:prstGeom>
          <a:noFill/>
          <a:ln>
            <a:noFill/>
          </a:ln>
        </p:spPr>
      </p:pic>
      <p:sp>
        <p:nvSpPr>
          <p:cNvPr id="93" name="Google Shape;93;p16"/>
          <p:cNvSpPr txBox="1"/>
          <p:nvPr/>
        </p:nvSpPr>
        <p:spPr>
          <a:xfrm>
            <a:off x="3731300" y="2118050"/>
            <a:ext cx="3327900" cy="6960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3000"/>
              <a:buFont typeface="Impact"/>
              <a:buNone/>
            </a:pPr>
            <a:r>
              <a:rPr b="0" i="0" lang="de" sz="3000" u="none" cap="none" strike="noStrike">
                <a:solidFill>
                  <a:srgbClr val="000000"/>
                </a:solidFill>
                <a:latin typeface="Impact"/>
                <a:ea typeface="Impact"/>
                <a:cs typeface="Impact"/>
                <a:sym typeface="Impact"/>
              </a:rPr>
              <a:t>Die Braut</a:t>
            </a:r>
            <a:endParaRPr/>
          </a:p>
        </p:txBody>
      </p:sp>
      <p:sp>
        <p:nvSpPr>
          <p:cNvPr id="94" name="Google Shape;94;p16"/>
          <p:cNvSpPr txBox="1"/>
          <p:nvPr/>
        </p:nvSpPr>
        <p:spPr>
          <a:xfrm>
            <a:off x="3731300" y="2889350"/>
            <a:ext cx="3327900" cy="36501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Name:</a:t>
            </a:r>
            <a:endParaRPr/>
          </a:p>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Größe:</a:t>
            </a:r>
            <a:endParaRPr/>
          </a:p>
        </p:txBody>
      </p:sp>
      <p:sp>
        <p:nvSpPr>
          <p:cNvPr id="95" name="Google Shape;95;p16"/>
          <p:cNvSpPr txBox="1"/>
          <p:nvPr/>
        </p:nvSpPr>
        <p:spPr>
          <a:xfrm>
            <a:off x="481375" y="6824475"/>
            <a:ext cx="6577800" cy="22269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de" sz="1400" u="none" cap="none" strike="noStrike">
                <a:solidFill>
                  <a:srgbClr val="000000"/>
                </a:solidFill>
                <a:latin typeface="Arial"/>
                <a:ea typeface="Arial"/>
                <a:cs typeface="Arial"/>
                <a:sym typeface="Arial"/>
              </a:rPr>
              <a:t>Die Braut über sich selbst:</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Google Shape;100;p17"/>
          <p:cNvSpPr/>
          <p:nvPr/>
        </p:nvSpPr>
        <p:spPr>
          <a:xfrm>
            <a:off x="0" y="9620875"/>
            <a:ext cx="7560000" cy="620100"/>
          </a:xfrm>
          <a:prstGeom prst="rect">
            <a:avLst/>
          </a:prstGeom>
          <a:solidFill>
            <a:srgbClr val="0B539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01" name="Google Shape;101;p17"/>
          <p:cNvCxnSpPr/>
          <p:nvPr/>
        </p:nvCxnSpPr>
        <p:spPr>
          <a:xfrm>
            <a:off x="-15300" y="1472175"/>
            <a:ext cx="7590600" cy="0"/>
          </a:xfrm>
          <a:prstGeom prst="straightConnector1">
            <a:avLst/>
          </a:prstGeom>
          <a:noFill/>
          <a:ln cap="flat" cmpd="sng" w="114300">
            <a:solidFill>
              <a:srgbClr val="0B5394"/>
            </a:solidFill>
            <a:prstDash val="solid"/>
            <a:round/>
            <a:headEnd len="sm" w="sm" type="none"/>
            <a:tailEnd len="sm" w="sm" type="none"/>
          </a:ln>
        </p:spPr>
      </p:cxnSp>
      <p:sp>
        <p:nvSpPr>
          <p:cNvPr id="102" name="Google Shape;102;p17"/>
          <p:cNvSpPr txBox="1"/>
          <p:nvPr/>
        </p:nvSpPr>
        <p:spPr>
          <a:xfrm>
            <a:off x="730500" y="282775"/>
            <a:ext cx="6099000" cy="999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Impact"/>
              <a:buNone/>
            </a:pPr>
            <a:r>
              <a:rPr lang="de" sz="3600">
                <a:latin typeface="Impact"/>
                <a:ea typeface="Impact"/>
                <a:cs typeface="Impact"/>
                <a:sym typeface="Impact"/>
              </a:rPr>
              <a:t>Stammbaum</a:t>
            </a:r>
            <a:endParaRPr/>
          </a:p>
        </p:txBody>
      </p:sp>
      <p:cxnSp>
        <p:nvCxnSpPr>
          <p:cNvPr id="103" name="Google Shape;103;p17"/>
          <p:cNvCxnSpPr/>
          <p:nvPr/>
        </p:nvCxnSpPr>
        <p:spPr>
          <a:xfrm flipH="1">
            <a:off x="1956443" y="6303939"/>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04" name="Google Shape;104;p17"/>
          <p:cNvCxnSpPr/>
          <p:nvPr/>
        </p:nvCxnSpPr>
        <p:spPr>
          <a:xfrm flipH="1">
            <a:off x="5020662" y="4204205"/>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05" name="Google Shape;105;p17"/>
          <p:cNvCxnSpPr/>
          <p:nvPr/>
        </p:nvCxnSpPr>
        <p:spPr>
          <a:xfrm>
            <a:off x="2030001" y="4204205"/>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06" name="Google Shape;106;p17"/>
          <p:cNvCxnSpPr/>
          <p:nvPr/>
        </p:nvCxnSpPr>
        <p:spPr>
          <a:xfrm>
            <a:off x="5091690" y="6303939"/>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07" name="Google Shape;107;p17"/>
          <p:cNvCxnSpPr/>
          <p:nvPr/>
        </p:nvCxnSpPr>
        <p:spPr>
          <a:xfrm flipH="1">
            <a:off x="2030152" y="2618789"/>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08" name="Google Shape;108;p17"/>
          <p:cNvCxnSpPr/>
          <p:nvPr/>
        </p:nvCxnSpPr>
        <p:spPr>
          <a:xfrm flipH="1">
            <a:off x="5614214" y="2618789"/>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09" name="Google Shape;109;p17"/>
          <p:cNvCxnSpPr/>
          <p:nvPr/>
        </p:nvCxnSpPr>
        <p:spPr>
          <a:xfrm flipH="1">
            <a:off x="1436601" y="7856646"/>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10" name="Google Shape;110;p17"/>
          <p:cNvCxnSpPr/>
          <p:nvPr/>
        </p:nvCxnSpPr>
        <p:spPr>
          <a:xfrm flipH="1">
            <a:off x="5020662" y="7856646"/>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11" name="Google Shape;111;p17"/>
          <p:cNvCxnSpPr>
            <a:stCxn id="112" idx="2"/>
            <a:endCxn id="113" idx="0"/>
          </p:cNvCxnSpPr>
          <p:nvPr/>
        </p:nvCxnSpPr>
        <p:spPr>
          <a:xfrm>
            <a:off x="1436450" y="2618587"/>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14" name="Google Shape;114;p17"/>
          <p:cNvCxnSpPr/>
          <p:nvPr/>
        </p:nvCxnSpPr>
        <p:spPr>
          <a:xfrm>
            <a:off x="5020511" y="2618767"/>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15" name="Google Shape;115;p17"/>
          <p:cNvCxnSpPr/>
          <p:nvPr/>
        </p:nvCxnSpPr>
        <p:spPr>
          <a:xfrm>
            <a:off x="5536326" y="7773171"/>
            <a:ext cx="593400" cy="701400"/>
          </a:xfrm>
          <a:prstGeom prst="straightConnector1">
            <a:avLst/>
          </a:prstGeom>
          <a:noFill/>
          <a:ln cap="flat" cmpd="sng" w="28575">
            <a:solidFill>
              <a:srgbClr val="000000"/>
            </a:solidFill>
            <a:prstDash val="solid"/>
            <a:round/>
            <a:headEnd len="med" w="med" type="none"/>
            <a:tailEnd len="med" w="med" type="none"/>
          </a:ln>
        </p:spPr>
      </p:cxnSp>
      <p:cxnSp>
        <p:nvCxnSpPr>
          <p:cNvPr id="116" name="Google Shape;116;p17"/>
          <p:cNvCxnSpPr/>
          <p:nvPr/>
        </p:nvCxnSpPr>
        <p:spPr>
          <a:xfrm>
            <a:off x="1956291" y="7773171"/>
            <a:ext cx="593400" cy="701400"/>
          </a:xfrm>
          <a:prstGeom prst="straightConnector1">
            <a:avLst/>
          </a:prstGeom>
          <a:noFill/>
          <a:ln cap="flat" cmpd="sng" w="28575">
            <a:solidFill>
              <a:srgbClr val="000000"/>
            </a:solidFill>
            <a:prstDash val="solid"/>
            <a:round/>
            <a:headEnd len="med" w="med" type="none"/>
            <a:tailEnd len="med" w="med" type="none"/>
          </a:ln>
        </p:spPr>
      </p:cxnSp>
      <p:pic>
        <p:nvPicPr>
          <p:cNvPr id="112" name="Google Shape;112;p17"/>
          <p:cNvPicPr preferRelativeResize="0"/>
          <p:nvPr/>
        </p:nvPicPr>
        <p:blipFill>
          <a:blip r:embed="rId3">
            <a:alphaModFix/>
          </a:blip>
          <a:stretch>
            <a:fillRect/>
          </a:stretch>
        </p:blipFill>
        <p:spPr>
          <a:xfrm>
            <a:off x="998150" y="1672687"/>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17" name="Google Shape;117;p17"/>
          <p:cNvPicPr preferRelativeResize="0"/>
          <p:nvPr/>
        </p:nvPicPr>
        <p:blipFill>
          <a:blip r:embed="rId3">
            <a:alphaModFix/>
          </a:blip>
          <a:stretch>
            <a:fillRect/>
          </a:stretch>
        </p:blipFill>
        <p:spPr>
          <a:xfrm>
            <a:off x="2086504" y="1672687"/>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18" name="Google Shape;118;p17"/>
          <p:cNvPicPr preferRelativeResize="0"/>
          <p:nvPr/>
        </p:nvPicPr>
        <p:blipFill>
          <a:blip r:embed="rId3">
            <a:alphaModFix/>
          </a:blip>
          <a:stretch>
            <a:fillRect/>
          </a:stretch>
        </p:blipFill>
        <p:spPr>
          <a:xfrm>
            <a:off x="4596888" y="1672687"/>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19" name="Google Shape;119;p17"/>
          <p:cNvPicPr preferRelativeResize="0"/>
          <p:nvPr/>
        </p:nvPicPr>
        <p:blipFill>
          <a:blip r:embed="rId3">
            <a:alphaModFix/>
          </a:blip>
          <a:stretch>
            <a:fillRect/>
          </a:stretch>
        </p:blipFill>
        <p:spPr>
          <a:xfrm>
            <a:off x="5685242" y="1672687"/>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0" name="Google Shape;120;p17"/>
          <p:cNvPicPr preferRelativeResize="0"/>
          <p:nvPr/>
        </p:nvPicPr>
        <p:blipFill>
          <a:blip r:embed="rId3">
            <a:alphaModFix/>
          </a:blip>
          <a:stretch>
            <a:fillRect/>
          </a:stretch>
        </p:blipFill>
        <p:spPr>
          <a:xfrm>
            <a:off x="998150" y="8474467"/>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1" name="Google Shape;121;p17"/>
          <p:cNvPicPr preferRelativeResize="0"/>
          <p:nvPr/>
        </p:nvPicPr>
        <p:blipFill>
          <a:blip r:embed="rId3">
            <a:alphaModFix/>
          </a:blip>
          <a:stretch>
            <a:fillRect/>
          </a:stretch>
        </p:blipFill>
        <p:spPr>
          <a:xfrm>
            <a:off x="2086504" y="8474467"/>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2" name="Google Shape;122;p17"/>
          <p:cNvPicPr preferRelativeResize="0"/>
          <p:nvPr/>
        </p:nvPicPr>
        <p:blipFill>
          <a:blip r:embed="rId3">
            <a:alphaModFix/>
          </a:blip>
          <a:stretch>
            <a:fillRect/>
          </a:stretch>
        </p:blipFill>
        <p:spPr>
          <a:xfrm>
            <a:off x="4596888" y="8474467"/>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3" name="Google Shape;123;p17"/>
          <p:cNvPicPr preferRelativeResize="0"/>
          <p:nvPr/>
        </p:nvPicPr>
        <p:blipFill>
          <a:blip r:embed="rId3">
            <a:alphaModFix/>
          </a:blip>
          <a:stretch>
            <a:fillRect/>
          </a:stretch>
        </p:blipFill>
        <p:spPr>
          <a:xfrm>
            <a:off x="5685242" y="8474467"/>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13" name="Google Shape;113;p17"/>
          <p:cNvPicPr preferRelativeResize="0"/>
          <p:nvPr/>
        </p:nvPicPr>
        <p:blipFill>
          <a:blip r:embed="rId3">
            <a:alphaModFix/>
          </a:blip>
          <a:stretch>
            <a:fillRect/>
          </a:stretch>
        </p:blipFill>
        <p:spPr>
          <a:xfrm>
            <a:off x="1591592" y="3320042"/>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4" name="Google Shape;124;p17"/>
          <p:cNvPicPr preferRelativeResize="0"/>
          <p:nvPr/>
        </p:nvPicPr>
        <p:blipFill>
          <a:blip r:embed="rId3">
            <a:alphaModFix/>
          </a:blip>
          <a:stretch>
            <a:fillRect/>
          </a:stretch>
        </p:blipFill>
        <p:spPr>
          <a:xfrm>
            <a:off x="5179878" y="3320042"/>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5" name="Google Shape;125;p17"/>
          <p:cNvPicPr preferRelativeResize="0"/>
          <p:nvPr/>
        </p:nvPicPr>
        <p:blipFill>
          <a:blip r:embed="rId3">
            <a:alphaModFix/>
          </a:blip>
          <a:stretch>
            <a:fillRect/>
          </a:stretch>
        </p:blipFill>
        <p:spPr>
          <a:xfrm>
            <a:off x="1559687" y="6910565"/>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6" name="Google Shape;126;p17"/>
          <p:cNvPicPr preferRelativeResize="0"/>
          <p:nvPr/>
        </p:nvPicPr>
        <p:blipFill>
          <a:blip r:embed="rId3">
            <a:alphaModFix/>
          </a:blip>
          <a:stretch>
            <a:fillRect/>
          </a:stretch>
        </p:blipFill>
        <p:spPr>
          <a:xfrm>
            <a:off x="5147974" y="6910565"/>
            <a:ext cx="876600" cy="9459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7" name="Google Shape;127;p17"/>
          <p:cNvPicPr preferRelativeResize="0"/>
          <p:nvPr/>
        </p:nvPicPr>
        <p:blipFill>
          <a:blip r:embed="rId3">
            <a:alphaModFix/>
          </a:blip>
          <a:stretch>
            <a:fillRect/>
          </a:stretch>
        </p:blipFill>
        <p:spPr>
          <a:xfrm>
            <a:off x="2161579" y="4855947"/>
            <a:ext cx="1403400" cy="1514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pic>
        <p:nvPicPr>
          <p:cNvPr id="128" name="Google Shape;128;p17"/>
          <p:cNvPicPr preferRelativeResize="0"/>
          <p:nvPr/>
        </p:nvPicPr>
        <p:blipFill>
          <a:blip r:embed="rId3">
            <a:alphaModFix/>
          </a:blip>
          <a:stretch>
            <a:fillRect/>
          </a:stretch>
        </p:blipFill>
        <p:spPr>
          <a:xfrm>
            <a:off x="4070137" y="4855947"/>
            <a:ext cx="1403400" cy="1514700"/>
          </a:xfrm>
          <a:prstGeom prst="rect">
            <a:avLst/>
          </a:prstGeom>
          <a:noFill/>
          <a:ln cap="flat" cmpd="sng" w="38100">
            <a:solidFill>
              <a:srgbClr val="000000"/>
            </a:solidFill>
            <a:prstDash val="solid"/>
            <a:round/>
            <a:headEnd len="sm" w="sm" type="none"/>
            <a:tailEnd len="sm" w="sm" type="none"/>
          </a:ln>
          <a:effectLst>
            <a:outerShdw blurRad="142875" rotWithShape="0" algn="bl" dir="2760000" dist="95250">
              <a:srgbClr val="000000">
                <a:alpha val="50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2" name="Shape 132"/>
        <p:cNvGrpSpPr/>
        <p:nvPr/>
      </p:nvGrpSpPr>
      <p:grpSpPr>
        <a:xfrm>
          <a:off x="0" y="0"/>
          <a:ext cx="0" cy="0"/>
          <a:chOff x="0" y="0"/>
          <a:chExt cx="0" cy="0"/>
        </a:xfrm>
      </p:grpSpPr>
      <p:sp>
        <p:nvSpPr>
          <p:cNvPr id="133" name="Google Shape;133;p18"/>
          <p:cNvSpPr/>
          <p:nvPr/>
        </p:nvSpPr>
        <p:spPr>
          <a:xfrm>
            <a:off x="0" y="9620875"/>
            <a:ext cx="7560000" cy="620100"/>
          </a:xfrm>
          <a:prstGeom prst="rect">
            <a:avLst/>
          </a:prstGeom>
          <a:solidFill>
            <a:srgbClr val="0B5394"/>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cxnSp>
        <p:nvCxnSpPr>
          <p:cNvPr id="134" name="Google Shape;134;p18"/>
          <p:cNvCxnSpPr/>
          <p:nvPr/>
        </p:nvCxnSpPr>
        <p:spPr>
          <a:xfrm>
            <a:off x="-15300" y="1472175"/>
            <a:ext cx="7590600" cy="0"/>
          </a:xfrm>
          <a:prstGeom prst="straightConnector1">
            <a:avLst/>
          </a:prstGeom>
          <a:noFill/>
          <a:ln cap="flat" cmpd="sng" w="114300">
            <a:solidFill>
              <a:srgbClr val="0B5394"/>
            </a:solidFill>
            <a:prstDash val="solid"/>
            <a:round/>
            <a:headEnd len="sm" w="sm" type="none"/>
            <a:tailEnd len="sm" w="sm" type="none"/>
          </a:ln>
        </p:spPr>
      </p:cxnSp>
      <p:sp>
        <p:nvSpPr>
          <p:cNvPr id="135" name="Google Shape;135;p18"/>
          <p:cNvSpPr txBox="1"/>
          <p:nvPr/>
        </p:nvSpPr>
        <p:spPr>
          <a:xfrm>
            <a:off x="730500" y="282775"/>
            <a:ext cx="6099000" cy="999600"/>
          </a:xfrm>
          <a:prstGeom prst="rect">
            <a:avLst/>
          </a:prstGeom>
          <a:noFill/>
          <a:ln>
            <a:noFill/>
          </a:ln>
        </p:spPr>
        <p:txBody>
          <a:bodyPr anchorCtr="0" anchor="ctr" bIns="91425" lIns="91425" spcFirstLastPara="1" rIns="91425" wrap="square" tIns="91425">
            <a:noAutofit/>
          </a:bodyPr>
          <a:lstStyle/>
          <a:p>
            <a:pPr indent="0" lvl="0" marL="0" marR="0" rtl="0" algn="ctr">
              <a:lnSpc>
                <a:spcPct val="100000"/>
              </a:lnSpc>
              <a:spcBef>
                <a:spcPts val="0"/>
              </a:spcBef>
              <a:spcAft>
                <a:spcPts val="0"/>
              </a:spcAft>
              <a:buClr>
                <a:srgbClr val="000000"/>
              </a:buClr>
              <a:buSzPts val="3600"/>
              <a:buFont typeface="Impact"/>
              <a:buNone/>
            </a:pPr>
            <a:r>
              <a:rPr b="0" i="0" lang="de" sz="3600" u="none" cap="none" strike="noStrike">
                <a:solidFill>
                  <a:srgbClr val="000000"/>
                </a:solidFill>
                <a:latin typeface="Impact"/>
                <a:ea typeface="Impact"/>
                <a:cs typeface="Impact"/>
                <a:sym typeface="Impact"/>
              </a:rPr>
              <a:t>Überschrift</a:t>
            </a:r>
            <a:endParaRPr/>
          </a:p>
        </p:txBody>
      </p:sp>
      <p:sp>
        <p:nvSpPr>
          <p:cNvPr id="136" name="Google Shape;136;p18"/>
          <p:cNvSpPr txBox="1"/>
          <p:nvPr/>
        </p:nvSpPr>
        <p:spPr>
          <a:xfrm>
            <a:off x="851850" y="2677675"/>
            <a:ext cx="5856300" cy="5869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4800"/>
              <a:buFont typeface="Arial"/>
              <a:buNone/>
            </a:pPr>
            <a:r>
              <a:t/>
            </a:r>
            <a:endParaRPr b="0" i="0" sz="4800" u="none" cap="none" strike="noStrike">
              <a:solidFill>
                <a:srgbClr val="000000"/>
              </a:solidFill>
              <a:latin typeface="Impact"/>
              <a:ea typeface="Impact"/>
              <a:cs typeface="Impact"/>
              <a:sym typeface="Impact"/>
            </a:endParaRPr>
          </a:p>
          <a:p>
            <a:pPr indent="0" lvl="0" marL="0" marR="0" rtl="0" algn="l">
              <a:lnSpc>
                <a:spcPct val="100000"/>
              </a:lnSpc>
              <a:spcBef>
                <a:spcPts val="0"/>
              </a:spcBef>
              <a:spcAft>
                <a:spcPts val="0"/>
              </a:spcAft>
              <a:buClr>
                <a:srgbClr val="000000"/>
              </a:buClr>
              <a:buSzPts val="4800"/>
              <a:buFont typeface="Arial"/>
              <a:buNone/>
            </a:pPr>
            <a:r>
              <a:t/>
            </a:r>
            <a:endParaRPr b="0" i="0" sz="4800" u="none" cap="none" strike="noStrike">
              <a:solidFill>
                <a:srgbClr val="000000"/>
              </a:solidFill>
              <a:latin typeface="Impact"/>
              <a:ea typeface="Impact"/>
              <a:cs typeface="Impact"/>
              <a:sym typeface="Impact"/>
            </a:endParaRPr>
          </a:p>
          <a:p>
            <a:pPr indent="0" lvl="0" marL="0" marR="0" rtl="0" algn="ctr">
              <a:lnSpc>
                <a:spcPct val="100000"/>
              </a:lnSpc>
              <a:spcBef>
                <a:spcPts val="0"/>
              </a:spcBef>
              <a:spcAft>
                <a:spcPts val="0"/>
              </a:spcAft>
              <a:buClr>
                <a:srgbClr val="000000"/>
              </a:buClr>
              <a:buSzPts val="4800"/>
              <a:buFont typeface="Impact"/>
              <a:buNone/>
            </a:pPr>
            <a:r>
              <a:rPr b="0" i="0" lang="de" sz="4800" u="none" cap="none" strike="noStrike">
                <a:solidFill>
                  <a:srgbClr val="000000"/>
                </a:solidFill>
                <a:latin typeface="Impact"/>
                <a:ea typeface="Impact"/>
                <a:cs typeface="Impact"/>
                <a:sym typeface="Impact"/>
              </a:rPr>
              <a:t>Layout zum </a:t>
            </a:r>
            <a:endParaRPr/>
          </a:p>
          <a:p>
            <a:pPr indent="0" lvl="0" marL="0" marR="0" rtl="0" algn="ctr">
              <a:lnSpc>
                <a:spcPct val="100000"/>
              </a:lnSpc>
              <a:spcBef>
                <a:spcPts val="0"/>
              </a:spcBef>
              <a:spcAft>
                <a:spcPts val="0"/>
              </a:spcAft>
              <a:buClr>
                <a:srgbClr val="000000"/>
              </a:buClr>
              <a:buSzPts val="4800"/>
              <a:buFont typeface="Impact"/>
              <a:buNone/>
            </a:pPr>
            <a:r>
              <a:rPr b="0" i="0" lang="de" sz="4800" u="none" cap="none" strike="noStrike">
                <a:solidFill>
                  <a:srgbClr val="000000"/>
                </a:solidFill>
                <a:latin typeface="Impact"/>
                <a:ea typeface="Impact"/>
                <a:cs typeface="Impact"/>
                <a:sym typeface="Impact"/>
              </a:rPr>
              <a:t>freien gestalten</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