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100" u="none" cap="none" strike="noStrike"/>
            </a:lvl1pPr>
            <a:lvl2pPr indent="-228600" lvl="1" marL="914400" marR="0" rtl="0" algn="l">
              <a:spcBef>
                <a:spcPts val="0"/>
              </a:spcBef>
              <a:spcAft>
                <a:spcPts val="0"/>
              </a:spcAft>
              <a:buSzPts val="1400"/>
              <a:buNone/>
              <a:defRPr b="0" i="0" sz="1100" u="none" cap="none" strike="noStrike"/>
            </a:lvl2pPr>
            <a:lvl3pPr indent="-228600" lvl="2" marL="1371600" marR="0" rtl="0" algn="l">
              <a:spcBef>
                <a:spcPts val="0"/>
              </a:spcBef>
              <a:spcAft>
                <a:spcPts val="0"/>
              </a:spcAft>
              <a:buSzPts val="1400"/>
              <a:buNone/>
              <a:defRPr b="0" i="0" sz="1100" u="none" cap="none" strike="noStrike"/>
            </a:lvl3pPr>
            <a:lvl4pPr indent="-228600" lvl="3" marL="1828800" marR="0" rtl="0" algn="l">
              <a:spcBef>
                <a:spcPts val="0"/>
              </a:spcBef>
              <a:spcAft>
                <a:spcPts val="0"/>
              </a:spcAft>
              <a:buSzPts val="1400"/>
              <a:buNone/>
              <a:defRPr b="0" i="0" sz="1100" u="none" cap="none" strike="noStrike"/>
            </a:lvl4pPr>
            <a:lvl5pPr indent="-228600" lvl="4" marL="2286000" marR="0" rtl="0" algn="l">
              <a:spcBef>
                <a:spcPts val="0"/>
              </a:spcBef>
              <a:spcAft>
                <a:spcPts val="0"/>
              </a:spcAft>
              <a:buSzPts val="1400"/>
              <a:buNone/>
              <a:defRPr b="0" i="0" sz="1100" u="none" cap="none" strike="noStrike"/>
            </a:lvl5pPr>
            <a:lvl6pPr indent="-228600" lvl="5" marL="2743200" marR="0" rtl="0" algn="l">
              <a:spcBef>
                <a:spcPts val="0"/>
              </a:spcBef>
              <a:spcAft>
                <a:spcPts val="0"/>
              </a:spcAft>
              <a:buSzPts val="1400"/>
              <a:buNone/>
              <a:defRPr b="0" i="0" sz="1100" u="none" cap="none" strike="noStrike"/>
            </a:lvl6pPr>
            <a:lvl7pPr indent="-228600" lvl="6" marL="3200400" marR="0" rtl="0" algn="l">
              <a:spcBef>
                <a:spcPts val="0"/>
              </a:spcBef>
              <a:spcAft>
                <a:spcPts val="0"/>
              </a:spcAft>
              <a:buSzPts val="1400"/>
              <a:buNone/>
              <a:defRPr b="0" i="0" sz="1100" u="none" cap="none" strike="noStrike"/>
            </a:lvl7pPr>
            <a:lvl8pPr indent="-228600" lvl="7" marL="3657600" marR="0" rtl="0" algn="l">
              <a:spcBef>
                <a:spcPts val="0"/>
              </a:spcBef>
              <a:spcAft>
                <a:spcPts val="0"/>
              </a:spcAft>
              <a:buSzPts val="1400"/>
              <a:buNone/>
              <a:defRPr b="0" i="0" sz="1100" u="none" cap="none" strike="noStrike"/>
            </a:lvl8pPr>
            <a:lvl9pPr indent="-228600" lvl="8" marL="4114800" marR="0" rtl="0" algn="l">
              <a:spcBef>
                <a:spcPts val="0"/>
              </a:spcBef>
              <a:spcAft>
                <a:spcPts val="0"/>
              </a:spcAft>
              <a:buSzPts val="1400"/>
              <a:buNone/>
              <a:defRPr b="0" i="0" sz="11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4cbfcf3661_0_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g4cbfcf3661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p2: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p3: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3" name="Google Shape;73;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p4: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3" name="Google Shape;83;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p5: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Google Shape;94;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4cbfcf3661_0_5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5" name="Google Shape;105;g4cbfcf3661_0_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9" name="Shape 9"/>
        <p:cNvGrpSpPr/>
        <p:nvPr/>
      </p:nvGrpSpPr>
      <p:grpSpPr>
        <a:xfrm>
          <a:off x="0" y="0"/>
          <a:ext cx="0" cy="0"/>
          <a:chOff x="0" y="0"/>
          <a:chExt cx="0" cy="0"/>
        </a:xfrm>
      </p:grpSpPr>
      <p:sp>
        <p:nvSpPr>
          <p:cNvPr id="10" name="Google Shape;10;p2"/>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 name="Google Shape;11;p2"/>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800"/>
              <a:buFont typeface="Arial"/>
              <a:buNone/>
              <a:defRPr/>
            </a:lvl1pPr>
            <a:lvl2pPr indent="-228600" lvl="1" marL="914400" algn="l">
              <a:lnSpc>
                <a:spcPct val="115000"/>
              </a:lnSpc>
              <a:spcBef>
                <a:spcPts val="1600"/>
              </a:spcBef>
              <a:spcAft>
                <a:spcPts val="0"/>
              </a:spcAft>
              <a:buSzPts val="1400"/>
              <a:buFont typeface="Arial"/>
              <a:buNone/>
              <a:defRPr/>
            </a:lvl2pPr>
            <a:lvl3pPr indent="-228600" lvl="2" marL="1371600" algn="l">
              <a:lnSpc>
                <a:spcPct val="115000"/>
              </a:lnSpc>
              <a:spcBef>
                <a:spcPts val="1600"/>
              </a:spcBef>
              <a:spcAft>
                <a:spcPts val="0"/>
              </a:spcAft>
              <a:buSzPts val="1400"/>
              <a:buFont typeface="Arial"/>
              <a:buNone/>
              <a:defRPr/>
            </a:lvl3pPr>
            <a:lvl4pPr indent="-228600" lvl="3" marL="1828800" algn="l">
              <a:lnSpc>
                <a:spcPct val="115000"/>
              </a:lnSpc>
              <a:spcBef>
                <a:spcPts val="1600"/>
              </a:spcBef>
              <a:spcAft>
                <a:spcPts val="0"/>
              </a:spcAft>
              <a:buSzPts val="1400"/>
              <a:buFont typeface="Arial"/>
              <a:buNone/>
              <a:defRPr/>
            </a:lvl4pPr>
            <a:lvl5pPr indent="-228600" lvl="4" marL="2286000" algn="l">
              <a:lnSpc>
                <a:spcPct val="115000"/>
              </a:lnSpc>
              <a:spcBef>
                <a:spcPts val="1600"/>
              </a:spcBef>
              <a:spcAft>
                <a:spcPts val="0"/>
              </a:spcAft>
              <a:buSzPts val="1400"/>
              <a:buFont typeface="Arial"/>
              <a:buNone/>
              <a:defRPr/>
            </a:lvl5pPr>
            <a:lvl6pPr indent="-228600" lvl="5" marL="2743200" algn="l">
              <a:lnSpc>
                <a:spcPct val="115000"/>
              </a:lnSpc>
              <a:spcBef>
                <a:spcPts val="1600"/>
              </a:spcBef>
              <a:spcAft>
                <a:spcPts val="0"/>
              </a:spcAft>
              <a:buSzPts val="1400"/>
              <a:buFont typeface="Arial"/>
              <a:buNone/>
              <a:defRPr/>
            </a:lvl6pPr>
            <a:lvl7pPr indent="-228600" lvl="6" marL="3200400" algn="l">
              <a:lnSpc>
                <a:spcPct val="115000"/>
              </a:lnSpc>
              <a:spcBef>
                <a:spcPts val="1600"/>
              </a:spcBef>
              <a:spcAft>
                <a:spcPts val="0"/>
              </a:spcAft>
              <a:buSzPts val="1400"/>
              <a:buFont typeface="Arial"/>
              <a:buNone/>
              <a:defRPr/>
            </a:lvl7pPr>
            <a:lvl8pPr indent="-228600" lvl="7" marL="3657600" algn="l">
              <a:lnSpc>
                <a:spcPct val="115000"/>
              </a:lnSpc>
              <a:spcBef>
                <a:spcPts val="1600"/>
              </a:spcBef>
              <a:spcAft>
                <a:spcPts val="0"/>
              </a:spcAft>
              <a:buSzPts val="1400"/>
              <a:buFont typeface="Arial"/>
              <a:buNone/>
              <a:defRPr/>
            </a:lvl8pPr>
            <a:lvl9pPr indent="-228600" lvl="8" marL="4114800" algn="l">
              <a:lnSpc>
                <a:spcPct val="115000"/>
              </a:lnSpc>
              <a:spcBef>
                <a:spcPts val="1600"/>
              </a:spcBef>
              <a:spcAft>
                <a:spcPts val="1600"/>
              </a:spcAft>
              <a:buSzPts val="1400"/>
              <a:buFont typeface="Arial"/>
              <a:buNone/>
              <a:defRPr/>
            </a:lvl9pPr>
          </a:lstStyle>
          <a:p/>
        </p:txBody>
      </p:sp>
      <p:sp>
        <p:nvSpPr>
          <p:cNvPr id="12" name="Google Shape;12;p2"/>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44" name="Shape 44"/>
        <p:cNvGrpSpPr/>
        <p:nvPr/>
      </p:nvGrpSpPr>
      <p:grpSpPr>
        <a:xfrm>
          <a:off x="0" y="0"/>
          <a:ext cx="0" cy="0"/>
          <a:chOff x="0" y="0"/>
          <a:chExt cx="0" cy="0"/>
        </a:xfrm>
      </p:grpSpPr>
      <p:sp>
        <p:nvSpPr>
          <p:cNvPr id="45" name="Google Shape;45;p11"/>
          <p:cNvSpPr txBox="1"/>
          <p:nvPr>
            <p:ph type="title"/>
          </p:nvPr>
        </p:nvSpPr>
        <p:spPr>
          <a:xfrm>
            <a:off x="257704" y="2299346"/>
            <a:ext cx="7044600" cy="40815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12000"/>
              <a:buFont typeface="Arial"/>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46" name="Google Shape;46;p11"/>
          <p:cNvSpPr txBox="1"/>
          <p:nvPr>
            <p:ph idx="1" type="body"/>
          </p:nvPr>
        </p:nvSpPr>
        <p:spPr>
          <a:xfrm>
            <a:off x="257704" y="6552656"/>
            <a:ext cx="7044600" cy="2703899"/>
          </a:xfrm>
          <a:prstGeom prst="rect">
            <a:avLst/>
          </a:prstGeom>
          <a:noFill/>
          <a:ln>
            <a:noFill/>
          </a:ln>
        </p:spPr>
        <p:txBody>
          <a:bodyPr anchorCtr="0" anchor="t" bIns="91425" lIns="91425" spcFirstLastPara="1" rIns="91425" wrap="square" tIns="91425"/>
          <a:lstStyle>
            <a:lvl1pPr indent="-228600" lvl="0" marL="457200" algn="ctr">
              <a:lnSpc>
                <a:spcPct val="115000"/>
              </a:lnSpc>
              <a:spcBef>
                <a:spcPts val="0"/>
              </a:spcBef>
              <a:spcAft>
                <a:spcPts val="0"/>
              </a:spcAft>
              <a:buSzPts val="1800"/>
              <a:buFont typeface="Arial"/>
              <a:buNone/>
              <a:defRPr/>
            </a:lvl1pPr>
            <a:lvl2pPr indent="-228600" lvl="1" marL="914400" algn="ctr">
              <a:lnSpc>
                <a:spcPct val="115000"/>
              </a:lnSpc>
              <a:spcBef>
                <a:spcPts val="1600"/>
              </a:spcBef>
              <a:spcAft>
                <a:spcPts val="0"/>
              </a:spcAft>
              <a:buSzPts val="1400"/>
              <a:buFont typeface="Arial"/>
              <a:buNone/>
              <a:defRPr/>
            </a:lvl2pPr>
            <a:lvl3pPr indent="-228600" lvl="2" marL="1371600" algn="ctr">
              <a:lnSpc>
                <a:spcPct val="115000"/>
              </a:lnSpc>
              <a:spcBef>
                <a:spcPts val="1600"/>
              </a:spcBef>
              <a:spcAft>
                <a:spcPts val="0"/>
              </a:spcAft>
              <a:buSzPts val="1400"/>
              <a:buFont typeface="Arial"/>
              <a:buNone/>
              <a:defRPr/>
            </a:lvl3pPr>
            <a:lvl4pPr indent="-228600" lvl="3" marL="1828800" algn="ctr">
              <a:lnSpc>
                <a:spcPct val="115000"/>
              </a:lnSpc>
              <a:spcBef>
                <a:spcPts val="1600"/>
              </a:spcBef>
              <a:spcAft>
                <a:spcPts val="0"/>
              </a:spcAft>
              <a:buSzPts val="1400"/>
              <a:buFont typeface="Arial"/>
              <a:buNone/>
              <a:defRPr/>
            </a:lvl4pPr>
            <a:lvl5pPr indent="-228600" lvl="4" marL="2286000" algn="ctr">
              <a:lnSpc>
                <a:spcPct val="115000"/>
              </a:lnSpc>
              <a:spcBef>
                <a:spcPts val="1600"/>
              </a:spcBef>
              <a:spcAft>
                <a:spcPts val="0"/>
              </a:spcAft>
              <a:buSzPts val="1400"/>
              <a:buFont typeface="Arial"/>
              <a:buNone/>
              <a:defRPr/>
            </a:lvl5pPr>
            <a:lvl6pPr indent="-228600" lvl="5" marL="2743200" algn="ctr">
              <a:lnSpc>
                <a:spcPct val="115000"/>
              </a:lnSpc>
              <a:spcBef>
                <a:spcPts val="1600"/>
              </a:spcBef>
              <a:spcAft>
                <a:spcPts val="0"/>
              </a:spcAft>
              <a:buSzPts val="1400"/>
              <a:buFont typeface="Arial"/>
              <a:buNone/>
              <a:defRPr/>
            </a:lvl6pPr>
            <a:lvl7pPr indent="-228600" lvl="6" marL="3200400" algn="ctr">
              <a:lnSpc>
                <a:spcPct val="115000"/>
              </a:lnSpc>
              <a:spcBef>
                <a:spcPts val="1600"/>
              </a:spcBef>
              <a:spcAft>
                <a:spcPts val="0"/>
              </a:spcAft>
              <a:buSzPts val="1400"/>
              <a:buFont typeface="Arial"/>
              <a:buNone/>
              <a:defRPr/>
            </a:lvl7pPr>
            <a:lvl8pPr indent="-228600" lvl="7" marL="3657600" algn="ctr">
              <a:lnSpc>
                <a:spcPct val="115000"/>
              </a:lnSpc>
              <a:spcBef>
                <a:spcPts val="1600"/>
              </a:spcBef>
              <a:spcAft>
                <a:spcPts val="0"/>
              </a:spcAft>
              <a:buSzPts val="1400"/>
              <a:buFont typeface="Arial"/>
              <a:buNone/>
              <a:defRPr/>
            </a:lvl8pPr>
            <a:lvl9pPr indent="-228600" lvl="8" marL="4114800" algn="ctr">
              <a:lnSpc>
                <a:spcPct val="115000"/>
              </a:lnSpc>
              <a:spcBef>
                <a:spcPts val="1600"/>
              </a:spcBef>
              <a:spcAft>
                <a:spcPts val="1600"/>
              </a:spcAft>
              <a:buSzPts val="1400"/>
              <a:buFont typeface="Arial"/>
              <a:buNone/>
              <a:defRPr/>
            </a:lvl9pPr>
          </a:lstStyle>
          <a:p/>
        </p:txBody>
      </p:sp>
      <p:sp>
        <p:nvSpPr>
          <p:cNvPr id="47" name="Google Shape;47;p11"/>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3" name="Shape 13"/>
        <p:cNvGrpSpPr/>
        <p:nvPr/>
      </p:nvGrpSpPr>
      <p:grpSpPr>
        <a:xfrm>
          <a:off x="0" y="0"/>
          <a:ext cx="0" cy="0"/>
          <a:chOff x="0" y="0"/>
          <a:chExt cx="0" cy="0"/>
        </a:xfrm>
      </p:grpSpPr>
      <p:sp>
        <p:nvSpPr>
          <p:cNvPr id="14" name="Google Shape;14;p3"/>
          <p:cNvSpPr txBox="1"/>
          <p:nvPr>
            <p:ph type="ctrTitle"/>
          </p:nvPr>
        </p:nvSpPr>
        <p:spPr>
          <a:xfrm>
            <a:off x="257711" y="1547777"/>
            <a:ext cx="7044600" cy="42669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5200"/>
              <a:buFont typeface="Arial"/>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5" name="Google Shape;15;p3"/>
          <p:cNvSpPr txBox="1"/>
          <p:nvPr>
            <p:ph idx="1" type="subTitle"/>
          </p:nvPr>
        </p:nvSpPr>
        <p:spPr>
          <a:xfrm>
            <a:off x="257704" y="5891409"/>
            <a:ext cx="7044600" cy="1647600"/>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800"/>
              <a:buFont typeface="Arial"/>
              <a:buNone/>
              <a:defRPr sz="2800"/>
            </a:lvl1pPr>
            <a:lvl2pPr lvl="1" algn="ctr">
              <a:lnSpc>
                <a:spcPct val="100000"/>
              </a:lnSpc>
              <a:spcBef>
                <a:spcPts val="0"/>
              </a:spcBef>
              <a:spcAft>
                <a:spcPts val="0"/>
              </a:spcAft>
              <a:buSzPts val="2800"/>
              <a:buFont typeface="Arial"/>
              <a:buNone/>
              <a:defRPr sz="2800"/>
            </a:lvl2pPr>
            <a:lvl3pPr lvl="2" algn="ctr">
              <a:lnSpc>
                <a:spcPct val="100000"/>
              </a:lnSpc>
              <a:spcBef>
                <a:spcPts val="0"/>
              </a:spcBef>
              <a:spcAft>
                <a:spcPts val="0"/>
              </a:spcAft>
              <a:buSzPts val="2800"/>
              <a:buFont typeface="Arial"/>
              <a:buNone/>
              <a:defRPr sz="2800"/>
            </a:lvl3pPr>
            <a:lvl4pPr lvl="3" algn="ctr">
              <a:lnSpc>
                <a:spcPct val="100000"/>
              </a:lnSpc>
              <a:spcBef>
                <a:spcPts val="0"/>
              </a:spcBef>
              <a:spcAft>
                <a:spcPts val="0"/>
              </a:spcAft>
              <a:buSzPts val="2800"/>
              <a:buFont typeface="Arial"/>
              <a:buNone/>
              <a:defRPr sz="2800"/>
            </a:lvl4pPr>
            <a:lvl5pPr lvl="4" algn="ctr">
              <a:lnSpc>
                <a:spcPct val="100000"/>
              </a:lnSpc>
              <a:spcBef>
                <a:spcPts val="0"/>
              </a:spcBef>
              <a:spcAft>
                <a:spcPts val="0"/>
              </a:spcAft>
              <a:buSzPts val="2800"/>
              <a:buFont typeface="Arial"/>
              <a:buNone/>
              <a:defRPr sz="2800"/>
            </a:lvl5pPr>
            <a:lvl6pPr lvl="5" algn="ctr">
              <a:lnSpc>
                <a:spcPct val="100000"/>
              </a:lnSpc>
              <a:spcBef>
                <a:spcPts val="0"/>
              </a:spcBef>
              <a:spcAft>
                <a:spcPts val="0"/>
              </a:spcAft>
              <a:buSzPts val="2800"/>
              <a:buFont typeface="Arial"/>
              <a:buNone/>
              <a:defRPr sz="2800"/>
            </a:lvl6pPr>
            <a:lvl7pPr lvl="6" algn="ctr">
              <a:lnSpc>
                <a:spcPct val="100000"/>
              </a:lnSpc>
              <a:spcBef>
                <a:spcPts val="0"/>
              </a:spcBef>
              <a:spcAft>
                <a:spcPts val="0"/>
              </a:spcAft>
              <a:buSzPts val="2800"/>
              <a:buFont typeface="Arial"/>
              <a:buNone/>
              <a:defRPr sz="2800"/>
            </a:lvl7pPr>
            <a:lvl8pPr lvl="7" algn="ctr">
              <a:lnSpc>
                <a:spcPct val="100000"/>
              </a:lnSpc>
              <a:spcBef>
                <a:spcPts val="0"/>
              </a:spcBef>
              <a:spcAft>
                <a:spcPts val="0"/>
              </a:spcAft>
              <a:buSzPts val="2800"/>
              <a:buFont typeface="Arial"/>
              <a:buNone/>
              <a:defRPr sz="2800"/>
            </a:lvl8pPr>
            <a:lvl9pPr lvl="8" algn="ctr">
              <a:lnSpc>
                <a:spcPct val="100000"/>
              </a:lnSpc>
              <a:spcBef>
                <a:spcPts val="0"/>
              </a:spcBef>
              <a:spcAft>
                <a:spcPts val="0"/>
              </a:spcAft>
              <a:buSzPts val="2800"/>
              <a:buFont typeface="Arial"/>
              <a:buNone/>
              <a:defRPr sz="2800"/>
            </a:lvl9pPr>
          </a:lstStyle>
          <a:p/>
        </p:txBody>
      </p:sp>
      <p:sp>
        <p:nvSpPr>
          <p:cNvPr id="16" name="Google Shape;16;p3"/>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 name="Shape 17"/>
        <p:cNvGrpSpPr/>
        <p:nvPr/>
      </p:nvGrpSpPr>
      <p:grpSpPr>
        <a:xfrm>
          <a:off x="0" y="0"/>
          <a:ext cx="0" cy="0"/>
          <a:chOff x="0" y="0"/>
          <a:chExt cx="0" cy="0"/>
        </a:xfrm>
      </p:grpSpPr>
      <p:sp>
        <p:nvSpPr>
          <p:cNvPr id="18" name="Google Shape;18;p4"/>
          <p:cNvSpPr txBox="1"/>
          <p:nvPr>
            <p:ph type="title"/>
          </p:nvPr>
        </p:nvSpPr>
        <p:spPr>
          <a:xfrm>
            <a:off x="257704" y="4471058"/>
            <a:ext cx="7044600" cy="1749900"/>
          </a:xfrm>
          <a:prstGeom prst="rect">
            <a:avLst/>
          </a:prstGeom>
          <a:noFill/>
          <a:ln>
            <a:noFill/>
          </a:ln>
        </p:spPr>
        <p:txBody>
          <a:bodyPr anchorCtr="0" anchor="ctr" bIns="91425" lIns="91425" spcFirstLastPara="1" rIns="91425" wrap="square" tIns="91425"/>
          <a:lstStyle>
            <a:lvl1pPr lvl="0" algn="ctr">
              <a:lnSpc>
                <a:spcPct val="100000"/>
              </a:lnSpc>
              <a:spcBef>
                <a:spcPts val="0"/>
              </a:spcBef>
              <a:spcAft>
                <a:spcPts val="0"/>
              </a:spcAft>
              <a:buSzPts val="3600"/>
              <a:buFont typeface="Arial"/>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4"/>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4" y="2395696"/>
            <a:ext cx="33069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400"/>
              <a:buFont typeface="Arial"/>
              <a:buNone/>
              <a:defRPr sz="14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23" name="Google Shape;23;p5"/>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400"/>
              <a:buFont typeface="Arial"/>
              <a:buNone/>
              <a:defRPr sz="14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24" name="Google Shape;24;p5"/>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28" name="Shape 28"/>
        <p:cNvGrpSpPr/>
        <p:nvPr/>
      </p:nvGrpSpPr>
      <p:grpSpPr>
        <a:xfrm>
          <a:off x="0" y="0"/>
          <a:ext cx="0" cy="0"/>
          <a:chOff x="0" y="0"/>
          <a:chExt cx="0" cy="0"/>
        </a:xfrm>
      </p:grpSpPr>
      <p:sp>
        <p:nvSpPr>
          <p:cNvPr id="29" name="Google Shape;29;p7"/>
          <p:cNvSpPr txBox="1"/>
          <p:nvPr>
            <p:ph type="title"/>
          </p:nvPr>
        </p:nvSpPr>
        <p:spPr>
          <a:xfrm>
            <a:off x="257704" y="1154948"/>
            <a:ext cx="2321700" cy="1570799"/>
          </a:xfrm>
          <a:prstGeom prst="rect">
            <a:avLst/>
          </a:prstGeom>
          <a:noFill/>
          <a:ln>
            <a:noFill/>
          </a:ln>
        </p:spPr>
        <p:txBody>
          <a:bodyPr anchorCtr="0" anchor="b" bIns="91425" lIns="91425" spcFirstLastPara="1" rIns="91425" wrap="square" tIns="91425"/>
          <a:lstStyle>
            <a:lvl1pPr lvl="0" algn="l">
              <a:lnSpc>
                <a:spcPct val="100000"/>
              </a:lnSpc>
              <a:spcBef>
                <a:spcPts val="0"/>
              </a:spcBef>
              <a:spcAft>
                <a:spcPts val="0"/>
              </a:spcAft>
              <a:buSzPts val="2400"/>
              <a:buFont typeface="Arial"/>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4" y="2888617"/>
            <a:ext cx="2321700" cy="66090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200"/>
              <a:buFont typeface="Arial"/>
              <a:buNone/>
              <a:defRPr sz="12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31" name="Google Shape;31;p7"/>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32" name="Shape 32"/>
        <p:cNvGrpSpPr/>
        <p:nvPr/>
      </p:nvGrpSpPr>
      <p:grpSpPr>
        <a:xfrm>
          <a:off x="0" y="0"/>
          <a:ext cx="0" cy="0"/>
          <a:chOff x="0" y="0"/>
          <a:chExt cx="0" cy="0"/>
        </a:xfrm>
      </p:grpSpPr>
      <p:sp>
        <p:nvSpPr>
          <p:cNvPr id="33" name="Google Shape;33;p8"/>
          <p:cNvSpPr txBox="1"/>
          <p:nvPr>
            <p:ph type="title"/>
          </p:nvPr>
        </p:nvSpPr>
        <p:spPr>
          <a:xfrm>
            <a:off x="405324" y="935744"/>
            <a:ext cx="5264700" cy="8503800"/>
          </a:xfrm>
          <a:prstGeom prst="rect">
            <a:avLst/>
          </a:prstGeom>
          <a:noFill/>
          <a:ln>
            <a:noFill/>
          </a:ln>
        </p:spPr>
        <p:txBody>
          <a:bodyPr anchorCtr="0" anchor="ctr" bIns="91425" lIns="91425" spcFirstLastPara="1" rIns="91425" wrap="square" tIns="91425"/>
          <a:lstStyle>
            <a:lvl1pPr lvl="0" algn="l">
              <a:lnSpc>
                <a:spcPct val="100000"/>
              </a:lnSpc>
              <a:spcBef>
                <a:spcPts val="0"/>
              </a:spcBef>
              <a:spcAft>
                <a:spcPts val="0"/>
              </a:spcAft>
              <a:buSzPts val="4800"/>
              <a:buFont typeface="Arial"/>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35" name="Shape 35"/>
        <p:cNvGrpSpPr/>
        <p:nvPr/>
      </p:nvGrpSpPr>
      <p:grpSpPr>
        <a:xfrm>
          <a:off x="0" y="0"/>
          <a:ext cx="0" cy="0"/>
          <a:chOff x="0" y="0"/>
          <a:chExt cx="0" cy="0"/>
        </a:xfrm>
      </p:grpSpPr>
      <p:sp>
        <p:nvSpPr>
          <p:cNvPr id="36" name="Google Shape;36;p9"/>
          <p:cNvSpPr/>
          <p:nvPr/>
        </p:nvSpPr>
        <p:spPr>
          <a:xfrm>
            <a:off x="3780000" y="-259"/>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19507" y="2563450"/>
            <a:ext cx="3344400" cy="30812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4200"/>
              <a:buFont typeface="Arial"/>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7" y="5826864"/>
            <a:ext cx="3344400" cy="2567400"/>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100"/>
              <a:buFont typeface="Arial"/>
              <a:buNone/>
              <a:defRPr sz="2100"/>
            </a:lvl1pPr>
            <a:lvl2pPr lvl="1" algn="ctr">
              <a:lnSpc>
                <a:spcPct val="100000"/>
              </a:lnSpc>
              <a:spcBef>
                <a:spcPts val="0"/>
              </a:spcBef>
              <a:spcAft>
                <a:spcPts val="0"/>
              </a:spcAft>
              <a:buSzPts val="2100"/>
              <a:buFont typeface="Arial"/>
              <a:buNone/>
              <a:defRPr sz="2100"/>
            </a:lvl2pPr>
            <a:lvl3pPr lvl="2" algn="ctr">
              <a:lnSpc>
                <a:spcPct val="100000"/>
              </a:lnSpc>
              <a:spcBef>
                <a:spcPts val="0"/>
              </a:spcBef>
              <a:spcAft>
                <a:spcPts val="0"/>
              </a:spcAft>
              <a:buSzPts val="2100"/>
              <a:buFont typeface="Arial"/>
              <a:buNone/>
              <a:defRPr sz="2100"/>
            </a:lvl3pPr>
            <a:lvl4pPr lvl="3" algn="ctr">
              <a:lnSpc>
                <a:spcPct val="100000"/>
              </a:lnSpc>
              <a:spcBef>
                <a:spcPts val="0"/>
              </a:spcBef>
              <a:spcAft>
                <a:spcPts val="0"/>
              </a:spcAft>
              <a:buSzPts val="2100"/>
              <a:buFont typeface="Arial"/>
              <a:buNone/>
              <a:defRPr sz="2100"/>
            </a:lvl4pPr>
            <a:lvl5pPr lvl="4" algn="ctr">
              <a:lnSpc>
                <a:spcPct val="100000"/>
              </a:lnSpc>
              <a:spcBef>
                <a:spcPts val="0"/>
              </a:spcBef>
              <a:spcAft>
                <a:spcPts val="0"/>
              </a:spcAft>
              <a:buSzPts val="2100"/>
              <a:buFont typeface="Arial"/>
              <a:buNone/>
              <a:defRPr sz="2100"/>
            </a:lvl5pPr>
            <a:lvl6pPr lvl="5" algn="ctr">
              <a:lnSpc>
                <a:spcPct val="100000"/>
              </a:lnSpc>
              <a:spcBef>
                <a:spcPts val="0"/>
              </a:spcBef>
              <a:spcAft>
                <a:spcPts val="0"/>
              </a:spcAft>
              <a:buSzPts val="2100"/>
              <a:buFont typeface="Arial"/>
              <a:buNone/>
              <a:defRPr sz="2100"/>
            </a:lvl6pPr>
            <a:lvl7pPr lvl="6" algn="ctr">
              <a:lnSpc>
                <a:spcPct val="100000"/>
              </a:lnSpc>
              <a:spcBef>
                <a:spcPts val="0"/>
              </a:spcBef>
              <a:spcAft>
                <a:spcPts val="0"/>
              </a:spcAft>
              <a:buSzPts val="2100"/>
              <a:buFont typeface="Arial"/>
              <a:buNone/>
              <a:defRPr sz="2100"/>
            </a:lvl7pPr>
            <a:lvl8pPr lvl="7" algn="ctr">
              <a:lnSpc>
                <a:spcPct val="100000"/>
              </a:lnSpc>
              <a:spcBef>
                <a:spcPts val="0"/>
              </a:spcBef>
              <a:spcAft>
                <a:spcPts val="0"/>
              </a:spcAft>
              <a:buSzPts val="2100"/>
              <a:buFont typeface="Arial"/>
              <a:buNone/>
              <a:defRPr sz="2100"/>
            </a:lvl8pPr>
            <a:lvl9pPr lvl="8" algn="ctr">
              <a:lnSpc>
                <a:spcPct val="100000"/>
              </a:lnSpc>
              <a:spcBef>
                <a:spcPts val="0"/>
              </a:spcBef>
              <a:spcAft>
                <a:spcPts val="0"/>
              </a:spcAft>
              <a:buSzPts val="2100"/>
              <a:buFont typeface="Arial"/>
              <a:buNone/>
              <a:defRPr sz="2100"/>
            </a:lvl9pPr>
          </a:lstStyle>
          <a:p/>
        </p:txBody>
      </p:sp>
      <p:sp>
        <p:nvSpPr>
          <p:cNvPr id="39" name="Google Shape;39;p9"/>
          <p:cNvSpPr txBox="1"/>
          <p:nvPr>
            <p:ph idx="2" type="body"/>
          </p:nvPr>
        </p:nvSpPr>
        <p:spPr>
          <a:xfrm>
            <a:off x="4083838" y="1505163"/>
            <a:ext cx="3172199" cy="7681200"/>
          </a:xfrm>
          <a:prstGeom prst="rect">
            <a:avLst/>
          </a:prstGeom>
          <a:noFill/>
          <a:ln>
            <a:noFill/>
          </a:ln>
        </p:spPr>
        <p:txBody>
          <a:bodyPr anchorCtr="0" anchor="ctr" bIns="91425" lIns="91425" spcFirstLastPara="1" rIns="91425" wrap="square" tIns="91425"/>
          <a:lstStyle>
            <a:lvl1pPr indent="-228600" lvl="0" marL="457200" algn="l">
              <a:lnSpc>
                <a:spcPct val="115000"/>
              </a:lnSpc>
              <a:spcBef>
                <a:spcPts val="0"/>
              </a:spcBef>
              <a:spcAft>
                <a:spcPts val="0"/>
              </a:spcAft>
              <a:buSzPts val="1800"/>
              <a:buFont typeface="Arial"/>
              <a:buNone/>
              <a:defRPr/>
            </a:lvl1pPr>
            <a:lvl2pPr indent="-228600" lvl="1" marL="914400" algn="l">
              <a:lnSpc>
                <a:spcPct val="115000"/>
              </a:lnSpc>
              <a:spcBef>
                <a:spcPts val="1600"/>
              </a:spcBef>
              <a:spcAft>
                <a:spcPts val="0"/>
              </a:spcAft>
              <a:buSzPts val="1400"/>
              <a:buFont typeface="Arial"/>
              <a:buNone/>
              <a:defRPr/>
            </a:lvl2pPr>
            <a:lvl3pPr indent="-228600" lvl="2" marL="1371600" algn="l">
              <a:lnSpc>
                <a:spcPct val="115000"/>
              </a:lnSpc>
              <a:spcBef>
                <a:spcPts val="1600"/>
              </a:spcBef>
              <a:spcAft>
                <a:spcPts val="0"/>
              </a:spcAft>
              <a:buSzPts val="1400"/>
              <a:buFont typeface="Arial"/>
              <a:buNone/>
              <a:defRPr/>
            </a:lvl3pPr>
            <a:lvl4pPr indent="-228600" lvl="3" marL="1828800" algn="l">
              <a:lnSpc>
                <a:spcPct val="115000"/>
              </a:lnSpc>
              <a:spcBef>
                <a:spcPts val="1600"/>
              </a:spcBef>
              <a:spcAft>
                <a:spcPts val="0"/>
              </a:spcAft>
              <a:buSzPts val="1400"/>
              <a:buFont typeface="Arial"/>
              <a:buNone/>
              <a:defRPr/>
            </a:lvl4pPr>
            <a:lvl5pPr indent="-228600" lvl="4" marL="2286000" algn="l">
              <a:lnSpc>
                <a:spcPct val="115000"/>
              </a:lnSpc>
              <a:spcBef>
                <a:spcPts val="1600"/>
              </a:spcBef>
              <a:spcAft>
                <a:spcPts val="0"/>
              </a:spcAft>
              <a:buSzPts val="1400"/>
              <a:buFont typeface="Arial"/>
              <a:buNone/>
              <a:defRPr/>
            </a:lvl5pPr>
            <a:lvl6pPr indent="-228600" lvl="5" marL="2743200" algn="l">
              <a:lnSpc>
                <a:spcPct val="115000"/>
              </a:lnSpc>
              <a:spcBef>
                <a:spcPts val="1600"/>
              </a:spcBef>
              <a:spcAft>
                <a:spcPts val="0"/>
              </a:spcAft>
              <a:buSzPts val="1400"/>
              <a:buFont typeface="Arial"/>
              <a:buNone/>
              <a:defRPr/>
            </a:lvl6pPr>
            <a:lvl7pPr indent="-228600" lvl="6" marL="3200400" algn="l">
              <a:lnSpc>
                <a:spcPct val="115000"/>
              </a:lnSpc>
              <a:spcBef>
                <a:spcPts val="1600"/>
              </a:spcBef>
              <a:spcAft>
                <a:spcPts val="0"/>
              </a:spcAft>
              <a:buSzPts val="1400"/>
              <a:buFont typeface="Arial"/>
              <a:buNone/>
              <a:defRPr/>
            </a:lvl7pPr>
            <a:lvl8pPr indent="-228600" lvl="7" marL="3657600" algn="l">
              <a:lnSpc>
                <a:spcPct val="115000"/>
              </a:lnSpc>
              <a:spcBef>
                <a:spcPts val="1600"/>
              </a:spcBef>
              <a:spcAft>
                <a:spcPts val="0"/>
              </a:spcAft>
              <a:buSzPts val="1400"/>
              <a:buFont typeface="Arial"/>
              <a:buNone/>
              <a:defRPr/>
            </a:lvl8pPr>
            <a:lvl9pPr indent="-228600" lvl="8" marL="4114800" algn="l">
              <a:lnSpc>
                <a:spcPct val="115000"/>
              </a:lnSpc>
              <a:spcBef>
                <a:spcPts val="1600"/>
              </a:spcBef>
              <a:spcAft>
                <a:spcPts val="1600"/>
              </a:spcAft>
              <a:buSzPts val="1400"/>
              <a:buFont typeface="Arial"/>
              <a:buNone/>
              <a:defRPr/>
            </a:lvl9pPr>
          </a:lstStyle>
          <a:p/>
        </p:txBody>
      </p:sp>
      <p:sp>
        <p:nvSpPr>
          <p:cNvPr id="40" name="Google Shape;40;p9"/>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41" name="Shape 41"/>
        <p:cNvGrpSpPr/>
        <p:nvPr/>
      </p:nvGrpSpPr>
      <p:grpSpPr>
        <a:xfrm>
          <a:off x="0" y="0"/>
          <a:ext cx="0" cy="0"/>
          <a:chOff x="0" y="0"/>
          <a:chExt cx="0" cy="0"/>
        </a:xfrm>
      </p:grpSpPr>
      <p:sp>
        <p:nvSpPr>
          <p:cNvPr id="42" name="Google Shape;42;p10"/>
          <p:cNvSpPr txBox="1"/>
          <p:nvPr>
            <p:ph idx="1" type="body"/>
          </p:nvPr>
        </p:nvSpPr>
        <p:spPr>
          <a:xfrm>
            <a:off x="257704" y="8794266"/>
            <a:ext cx="4959600" cy="1257900"/>
          </a:xfrm>
          <a:prstGeom prst="rect">
            <a:avLst/>
          </a:prstGeom>
          <a:noFill/>
          <a:ln>
            <a:noFill/>
          </a:ln>
        </p:spPr>
        <p:txBody>
          <a:bodyPr anchorCtr="0" anchor="ctr" bIns="91425" lIns="91425" spcFirstLastPara="1" rIns="91425" wrap="square" tIns="91425"/>
          <a:lstStyle>
            <a:lvl1pPr indent="-228600" lvl="0" marL="457200" algn="l">
              <a:lnSpc>
                <a:spcPct val="100000"/>
              </a:lnSpc>
              <a:spcBef>
                <a:spcPts val="0"/>
              </a:spcBef>
              <a:spcAft>
                <a:spcPts val="0"/>
              </a:spcAft>
              <a:buSzPts val="1800"/>
              <a:buFont typeface="Arial"/>
              <a:buNone/>
              <a:defRPr/>
            </a:lvl1pPr>
            <a:lvl2pPr indent="-228600" lvl="1" marL="914400" algn="l">
              <a:lnSpc>
                <a:spcPct val="115000"/>
              </a:lnSpc>
              <a:spcBef>
                <a:spcPts val="0"/>
              </a:spcBef>
              <a:spcAft>
                <a:spcPts val="0"/>
              </a:spcAft>
              <a:buSzPts val="1800"/>
              <a:buNone/>
              <a:defRPr/>
            </a:lvl2pPr>
            <a:lvl3pPr indent="-228600" lvl="2" marL="1371600" algn="l">
              <a:lnSpc>
                <a:spcPct val="115000"/>
              </a:lnSpc>
              <a:spcBef>
                <a:spcPts val="1600"/>
              </a:spcBef>
              <a:spcAft>
                <a:spcPts val="0"/>
              </a:spcAft>
              <a:buSzPts val="1800"/>
              <a:buNone/>
              <a:defRPr/>
            </a:lvl3pPr>
            <a:lvl4pPr indent="-228600" lvl="3" marL="1828800" algn="l">
              <a:lnSpc>
                <a:spcPct val="115000"/>
              </a:lnSpc>
              <a:spcBef>
                <a:spcPts val="1600"/>
              </a:spcBef>
              <a:spcAft>
                <a:spcPts val="0"/>
              </a:spcAft>
              <a:buSzPts val="1800"/>
              <a:buNone/>
              <a:defRPr/>
            </a:lvl4pPr>
            <a:lvl5pPr indent="-228600" lvl="4" marL="2286000" algn="l">
              <a:lnSpc>
                <a:spcPct val="115000"/>
              </a:lnSpc>
              <a:spcBef>
                <a:spcPts val="1600"/>
              </a:spcBef>
              <a:spcAft>
                <a:spcPts val="0"/>
              </a:spcAft>
              <a:buSzPts val="1800"/>
              <a:buNone/>
              <a:defRPr/>
            </a:lvl5pPr>
            <a:lvl6pPr indent="-228600" lvl="5" marL="2743200" algn="l">
              <a:lnSpc>
                <a:spcPct val="115000"/>
              </a:lnSpc>
              <a:spcBef>
                <a:spcPts val="1600"/>
              </a:spcBef>
              <a:spcAft>
                <a:spcPts val="0"/>
              </a:spcAft>
              <a:buSzPts val="1800"/>
              <a:buNone/>
              <a:defRPr/>
            </a:lvl6pPr>
            <a:lvl7pPr indent="-228600" lvl="6" marL="3200400" algn="l">
              <a:lnSpc>
                <a:spcPct val="115000"/>
              </a:lnSpc>
              <a:spcBef>
                <a:spcPts val="1600"/>
              </a:spcBef>
              <a:spcAft>
                <a:spcPts val="0"/>
              </a:spcAft>
              <a:buSzPts val="1800"/>
              <a:buNone/>
              <a:defRPr/>
            </a:lvl7pPr>
            <a:lvl8pPr indent="-228600" lvl="7" marL="3657600" algn="l">
              <a:lnSpc>
                <a:spcPct val="115000"/>
              </a:lnSpc>
              <a:spcBef>
                <a:spcPts val="1600"/>
              </a:spcBef>
              <a:spcAft>
                <a:spcPts val="0"/>
              </a:spcAft>
              <a:buSzPts val="1800"/>
              <a:buNone/>
              <a:defRPr/>
            </a:lvl8pPr>
            <a:lvl9pPr indent="-228600" lvl="8" marL="4114800" algn="l">
              <a:lnSpc>
                <a:spcPct val="115000"/>
              </a:lnSpc>
              <a:spcBef>
                <a:spcPts val="1600"/>
              </a:spcBef>
              <a:spcAft>
                <a:spcPts val="1600"/>
              </a:spcAft>
              <a:buSzPts val="1800"/>
              <a:buNone/>
              <a:defRPr/>
            </a:lvl9pPr>
          </a:lstStyle>
          <a:p/>
        </p:txBody>
      </p:sp>
      <p:sp>
        <p:nvSpPr>
          <p:cNvPr id="43" name="Google Shape;43;p10"/>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2800"/>
              <a:buFont typeface="Arial"/>
              <a:buNone/>
              <a:defRPr sz="2800">
                <a:solidFill>
                  <a:schemeClr val="dk1"/>
                </a:solidFill>
              </a:defRPr>
            </a:lvl2pPr>
            <a:lvl3pPr lvl="2">
              <a:spcBef>
                <a:spcPts val="0"/>
              </a:spcBef>
              <a:spcAft>
                <a:spcPts val="0"/>
              </a:spcAft>
              <a:buClr>
                <a:schemeClr val="dk1"/>
              </a:buClr>
              <a:buSzPts val="2800"/>
              <a:buFont typeface="Arial"/>
              <a:buNone/>
              <a:defRPr sz="2800">
                <a:solidFill>
                  <a:schemeClr val="dk1"/>
                </a:solidFill>
              </a:defRPr>
            </a:lvl3pPr>
            <a:lvl4pPr lvl="3">
              <a:spcBef>
                <a:spcPts val="0"/>
              </a:spcBef>
              <a:spcAft>
                <a:spcPts val="0"/>
              </a:spcAft>
              <a:buClr>
                <a:schemeClr val="dk1"/>
              </a:buClr>
              <a:buSzPts val="2800"/>
              <a:buFont typeface="Arial"/>
              <a:buNone/>
              <a:defRPr sz="2800">
                <a:solidFill>
                  <a:schemeClr val="dk1"/>
                </a:solidFill>
              </a:defRPr>
            </a:lvl4pPr>
            <a:lvl5pPr lvl="4">
              <a:spcBef>
                <a:spcPts val="0"/>
              </a:spcBef>
              <a:spcAft>
                <a:spcPts val="0"/>
              </a:spcAft>
              <a:buClr>
                <a:schemeClr val="dk1"/>
              </a:buClr>
              <a:buSzPts val="2800"/>
              <a:buFont typeface="Arial"/>
              <a:buNone/>
              <a:defRPr sz="2800">
                <a:solidFill>
                  <a:schemeClr val="dk1"/>
                </a:solidFill>
              </a:defRPr>
            </a:lvl5pPr>
            <a:lvl6pPr lvl="5">
              <a:spcBef>
                <a:spcPts val="0"/>
              </a:spcBef>
              <a:spcAft>
                <a:spcPts val="0"/>
              </a:spcAft>
              <a:buClr>
                <a:schemeClr val="dk1"/>
              </a:buClr>
              <a:buSzPts val="2800"/>
              <a:buFont typeface="Arial"/>
              <a:buNone/>
              <a:defRPr sz="2800">
                <a:solidFill>
                  <a:schemeClr val="dk1"/>
                </a:solidFill>
              </a:defRPr>
            </a:lvl6pPr>
            <a:lvl7pPr lvl="6">
              <a:spcBef>
                <a:spcPts val="0"/>
              </a:spcBef>
              <a:spcAft>
                <a:spcPts val="0"/>
              </a:spcAft>
              <a:buClr>
                <a:schemeClr val="dk1"/>
              </a:buClr>
              <a:buSzPts val="2800"/>
              <a:buFont typeface="Arial"/>
              <a:buNone/>
              <a:defRPr sz="2800">
                <a:solidFill>
                  <a:schemeClr val="dk1"/>
                </a:solidFill>
              </a:defRPr>
            </a:lvl7pPr>
            <a:lvl8pPr lvl="7">
              <a:spcBef>
                <a:spcPts val="0"/>
              </a:spcBef>
              <a:spcAft>
                <a:spcPts val="0"/>
              </a:spcAft>
              <a:buClr>
                <a:schemeClr val="dk1"/>
              </a:buClr>
              <a:buSzPts val="2800"/>
              <a:buFont typeface="Arial"/>
              <a:buNone/>
              <a:defRPr sz="2800">
                <a:solidFill>
                  <a:schemeClr val="dk1"/>
                </a:solidFill>
              </a:defRPr>
            </a:lvl8pPr>
            <a:lvl9pPr lvl="8">
              <a:spcBef>
                <a:spcPts val="0"/>
              </a:spcBef>
              <a:spcAft>
                <a:spcPts val="0"/>
              </a:spcAft>
              <a:buClr>
                <a:schemeClr val="dk1"/>
              </a:buClr>
              <a:buSzPts val="2800"/>
              <a:buFont typeface="Arial"/>
              <a:buNone/>
              <a:defRPr sz="2800">
                <a:solidFill>
                  <a:schemeClr val="dk1"/>
                </a:solidFill>
              </a:defRPr>
            </a:lvl9pPr>
          </a:lstStyle>
          <a:p/>
        </p:txBody>
      </p:sp>
      <p:sp>
        <p:nvSpPr>
          <p:cNvPr id="7" name="Google Shape;7;p1"/>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004787" y="9693616"/>
            <a:ext cx="453600"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https://esf-print.de/hochzeit#fun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0" r="0" t="0"/>
          <a:stretch/>
        </p:blipFill>
        <p:spPr>
          <a:xfrm>
            <a:off x="499644" y="433825"/>
            <a:ext cx="2352575" cy="1375349"/>
          </a:xfrm>
          <a:prstGeom prst="rect">
            <a:avLst/>
          </a:prstGeom>
          <a:noFill/>
          <a:ln>
            <a:noFill/>
          </a:ln>
        </p:spPr>
      </p:pic>
      <p:sp>
        <p:nvSpPr>
          <p:cNvPr id="55" name="Google Shape;55;p13"/>
          <p:cNvSpPr txBox="1"/>
          <p:nvPr/>
        </p:nvSpPr>
        <p:spPr>
          <a:xfrm>
            <a:off x="499650" y="2089600"/>
            <a:ext cx="6577500" cy="8221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Eventuell benötigen Sie zusätzliche Schriftarten die bei google automatisch verwendet werden. Sie können natürlich alle Schriftarten als auch Farben ändern, verschieben, kopieren.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Achten Sie bitte stets darauf genug Abstand mit Texten und Seitenzahlen zu den Papierrändern zu halten um später einen randlosen Druck zu erhalten. Der randlose Druck ist bei esf-print.de ohne Aufpreis möglich.</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Bilder platzieren, dann machen Sie das bitte </a:t>
            </a:r>
            <a:r>
              <a:rPr b="1" lang="de"/>
              <a:t>NIEMALS</a:t>
            </a:r>
            <a:r>
              <a:rPr lang="de"/>
              <a:t> über die Zwischenablage, also durch kopieren und einsetzen. Ihre Bilder werden dann nur in Bildschirmauflösung eingebunden was zu einem sehr schlechten Druckergebnis führt. Setzen Sie deshalb Bilder nur per Drag &amp; Drop oder durch hochladen in das Dokument ein. Je nach Version Ihrer Software kann diese Funktion auch eine andere Bezeichnung haben.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Den fertigen Entwurf laden Sie bitte als PDF-Datei auf Ihre Festplatte. Das speichern als PNG-Bilddatei ist auch möglich, achten Sie dann aber auf die bestmögliche Auflösung beim speichern. JPG ist nicht zu empfehlen da Powerpoint normalerweise hier nur eine Bildschirmauflosung speichert.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Sicherlich möchten Sie von Ihrem Entwurf auch einen Ausdruck auf Papier haben. Den fertigen wir bei esf-print.de beim ersten Entwurf kostenlos. Alles was Sie dazu benötigen ist eine Angebotsnummer die Sie über unseren Kalkulator für Hochzeitszeitungen erhalten: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u="sng">
                <a:solidFill>
                  <a:schemeClr val="hlink"/>
                </a:solidFill>
                <a:hlinkClick r:id="rId4"/>
              </a:rPr>
              <a:t>https://esf-print.de/hochzeit#funk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Wir wünschen viel Spaß und viel Erfolg beim gestalten und stehen Ihnen natürlich auch bei Fragen gerne und kostenlos zur Verfügung</a:t>
            </a:r>
            <a:endParaRPr/>
          </a:p>
        </p:txBody>
      </p:sp>
      <p:sp>
        <p:nvSpPr>
          <p:cNvPr id="56" name="Google Shape;56;p13"/>
          <p:cNvSpPr/>
          <p:nvPr/>
        </p:nvSpPr>
        <p:spPr>
          <a:xfrm>
            <a:off x="4133175" y="670250"/>
            <a:ext cx="2521500" cy="10692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de" sz="2400"/>
              <a:t>Diese Seite bitte löschen</a:t>
            </a:r>
            <a:endParaRPr b="1" sz="2400"/>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pic>
        <p:nvPicPr>
          <p:cNvPr descr="dummybild.png" id="61" name="Google Shape;61;p14"/>
          <p:cNvPicPr preferRelativeResize="0"/>
          <p:nvPr/>
        </p:nvPicPr>
        <p:blipFill rotWithShape="1">
          <a:blip r:embed="rId3">
            <a:alphaModFix/>
          </a:blip>
          <a:srcRect b="0" l="1606" r="1616" t="0"/>
          <a:stretch/>
        </p:blipFill>
        <p:spPr>
          <a:xfrm>
            <a:off x="0" y="0"/>
            <a:ext cx="7560001" cy="7811448"/>
          </a:xfrm>
          <a:prstGeom prst="rect">
            <a:avLst/>
          </a:prstGeom>
          <a:noFill/>
          <a:ln>
            <a:noFill/>
          </a:ln>
        </p:spPr>
      </p:pic>
      <p:sp>
        <p:nvSpPr>
          <p:cNvPr id="62" name="Google Shape;62;p14"/>
          <p:cNvSpPr/>
          <p:nvPr/>
        </p:nvSpPr>
        <p:spPr>
          <a:xfrm>
            <a:off x="202137" y="333375"/>
            <a:ext cx="3378300" cy="1695600"/>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 name="Google Shape;63;p14"/>
          <p:cNvSpPr/>
          <p:nvPr/>
        </p:nvSpPr>
        <p:spPr>
          <a:xfrm>
            <a:off x="390525" y="479450"/>
            <a:ext cx="3001523" cy="1403449"/>
          </a:xfrm>
          <a:prstGeom prst="rect">
            <a:avLst/>
          </a:prstGeom>
        </p:spPr>
        <p:txBody>
          <a:bodyPr>
            <a:prstTxWarp prst="textPlain"/>
          </a:bodyPr>
          <a:lstStyle/>
          <a:p>
            <a:pPr lvl="0" algn="ctr"/>
            <a:r>
              <a:rPr b="0" i="0">
                <a:ln>
                  <a:noFill/>
                </a:ln>
                <a:solidFill>
                  <a:srgbClr val="FFFFFF"/>
                </a:solidFill>
                <a:latin typeface="Impact"/>
              </a:rPr>
              <a:t>GLANZ</a:t>
            </a:r>
          </a:p>
        </p:txBody>
      </p:sp>
      <p:sp>
        <p:nvSpPr>
          <p:cNvPr id="64" name="Google Shape;64;p14"/>
          <p:cNvSpPr txBox="1"/>
          <p:nvPr/>
        </p:nvSpPr>
        <p:spPr>
          <a:xfrm>
            <a:off x="202137" y="2117475"/>
            <a:ext cx="3378300" cy="506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rgbClr val="000000"/>
                </a:solidFill>
                <a:latin typeface="Arial"/>
                <a:ea typeface="Arial"/>
                <a:cs typeface="Arial"/>
                <a:sym typeface="Arial"/>
              </a:rPr>
              <a:t>Ausgabe vom 31.April 2017</a:t>
            </a:r>
            <a:endParaRPr/>
          </a:p>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rgbClr val="000000"/>
                </a:solidFill>
                <a:latin typeface="Arial"/>
                <a:ea typeface="Arial"/>
                <a:cs typeface="Arial"/>
                <a:sym typeface="Arial"/>
              </a:rPr>
              <a:t>Preis: Unbezahlbar oder Spende für das Brautpaar</a:t>
            </a:r>
            <a:endParaRPr/>
          </a:p>
        </p:txBody>
      </p:sp>
      <p:sp>
        <p:nvSpPr>
          <p:cNvPr id="65" name="Google Shape;65;p14"/>
          <p:cNvSpPr/>
          <p:nvPr/>
        </p:nvSpPr>
        <p:spPr>
          <a:xfrm>
            <a:off x="0" y="9633525"/>
            <a:ext cx="7560000" cy="1058400"/>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14"/>
          <p:cNvSpPr/>
          <p:nvPr/>
        </p:nvSpPr>
        <p:spPr>
          <a:xfrm>
            <a:off x="3655500" y="7077575"/>
            <a:ext cx="3904500" cy="2556000"/>
          </a:xfrm>
          <a:prstGeom prst="rect">
            <a:avLst/>
          </a:prstGeom>
          <a:solidFill>
            <a:srgbClr val="FFFC1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14"/>
          <p:cNvSpPr/>
          <p:nvPr/>
        </p:nvSpPr>
        <p:spPr>
          <a:xfrm>
            <a:off x="0" y="7811450"/>
            <a:ext cx="3904500" cy="1822200"/>
          </a:xfrm>
          <a:prstGeom prst="rect">
            <a:avLst/>
          </a:prstGeom>
          <a:solidFill>
            <a:srgbClr val="FFFC1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descr="dummybild.png" id="68" name="Google Shape;68;p14"/>
          <p:cNvPicPr preferRelativeResize="0"/>
          <p:nvPr/>
        </p:nvPicPr>
        <p:blipFill rotWithShape="1">
          <a:blip r:embed="rId3">
            <a:alphaModFix/>
          </a:blip>
          <a:srcRect b="28540" l="0" r="0" t="28540"/>
          <a:stretch/>
        </p:blipFill>
        <p:spPr>
          <a:xfrm>
            <a:off x="49" y="7950625"/>
            <a:ext cx="3655452" cy="1568798"/>
          </a:xfrm>
          <a:prstGeom prst="rect">
            <a:avLst/>
          </a:prstGeom>
          <a:noFill/>
          <a:ln>
            <a:noFill/>
          </a:ln>
        </p:spPr>
      </p:pic>
      <p:pic>
        <p:nvPicPr>
          <p:cNvPr descr="dummybild.png" id="69" name="Google Shape;69;p14"/>
          <p:cNvPicPr preferRelativeResize="0"/>
          <p:nvPr/>
        </p:nvPicPr>
        <p:blipFill rotWithShape="1">
          <a:blip r:embed="rId3">
            <a:alphaModFix/>
          </a:blip>
          <a:srcRect b="19370" l="0" r="0" t="19370"/>
          <a:stretch/>
        </p:blipFill>
        <p:spPr>
          <a:xfrm>
            <a:off x="3781800" y="7204981"/>
            <a:ext cx="3778199" cy="2314451"/>
          </a:xfrm>
          <a:prstGeom prst="rect">
            <a:avLst/>
          </a:prstGeom>
          <a:noFill/>
          <a:ln>
            <a:noFill/>
          </a:ln>
        </p:spPr>
      </p:pic>
      <p:sp>
        <p:nvSpPr>
          <p:cNvPr id="70" name="Google Shape;70;p14"/>
          <p:cNvSpPr txBox="1"/>
          <p:nvPr/>
        </p:nvSpPr>
        <p:spPr>
          <a:xfrm>
            <a:off x="149025" y="9854775"/>
            <a:ext cx="7236000" cy="6159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2200"/>
              <a:buFont typeface="Arial"/>
              <a:buNone/>
            </a:pPr>
            <a:r>
              <a:rPr b="0" i="0" lang="de" sz="2200" u="none" cap="none" strike="noStrike">
                <a:solidFill>
                  <a:srgbClr val="FFFFFF"/>
                </a:solidFill>
                <a:latin typeface="Arial"/>
                <a:ea typeface="Arial"/>
                <a:cs typeface="Arial"/>
                <a:sym typeface="Arial"/>
              </a:rPr>
              <a:t>+++ Spezialausgabe: Nur heute und hier erhältlich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5"/>
          <p:cNvSpPr/>
          <p:nvPr/>
        </p:nvSpPr>
        <p:spPr>
          <a:xfrm>
            <a:off x="25" y="610775"/>
            <a:ext cx="7560000" cy="560700"/>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15"/>
          <p:cNvSpPr txBox="1"/>
          <p:nvPr/>
        </p:nvSpPr>
        <p:spPr>
          <a:xfrm>
            <a:off x="936450" y="610775"/>
            <a:ext cx="5687100" cy="560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3000"/>
              <a:buFont typeface="Impact"/>
              <a:buNone/>
            </a:pPr>
            <a:r>
              <a:rPr b="0" i="0" lang="de" sz="3000" u="none" cap="none" strike="noStrike">
                <a:solidFill>
                  <a:srgbClr val="FFFFFF"/>
                </a:solidFill>
                <a:latin typeface="Impact"/>
                <a:ea typeface="Impact"/>
                <a:cs typeface="Impact"/>
                <a:sym typeface="Impact"/>
              </a:rPr>
              <a:t>Vorwort</a:t>
            </a:r>
            <a:endParaRPr/>
          </a:p>
        </p:txBody>
      </p:sp>
      <p:sp>
        <p:nvSpPr>
          <p:cNvPr id="77" name="Google Shape;77;p15"/>
          <p:cNvSpPr txBox="1"/>
          <p:nvPr/>
        </p:nvSpPr>
        <p:spPr>
          <a:xfrm>
            <a:off x="3122400" y="9957200"/>
            <a:ext cx="1315200" cy="4971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Seite x</a:t>
            </a:r>
            <a:endParaRPr/>
          </a:p>
        </p:txBody>
      </p:sp>
      <p:pic>
        <p:nvPicPr>
          <p:cNvPr descr="dummybild.png" id="78" name="Google Shape;78;p15"/>
          <p:cNvPicPr preferRelativeResize="0"/>
          <p:nvPr/>
        </p:nvPicPr>
        <p:blipFill rotWithShape="1">
          <a:blip r:embed="rId3">
            <a:alphaModFix/>
          </a:blip>
          <a:srcRect b="0" l="0" r="0" t="0"/>
          <a:stretch/>
        </p:blipFill>
        <p:spPr>
          <a:xfrm>
            <a:off x="4457875" y="7082325"/>
            <a:ext cx="2620501" cy="2620501"/>
          </a:xfrm>
          <a:prstGeom prst="rect">
            <a:avLst/>
          </a:prstGeom>
          <a:noFill/>
          <a:ln>
            <a:noFill/>
          </a:ln>
        </p:spPr>
      </p:pic>
      <p:sp>
        <p:nvSpPr>
          <p:cNvPr id="79" name="Google Shape;79;p15"/>
          <p:cNvSpPr txBox="1"/>
          <p:nvPr/>
        </p:nvSpPr>
        <p:spPr>
          <a:xfrm>
            <a:off x="481675" y="1749400"/>
            <a:ext cx="6596700" cy="49587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Über diese Zeitung:</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Google Shape;80;p15"/>
          <p:cNvSpPr txBox="1"/>
          <p:nvPr/>
        </p:nvSpPr>
        <p:spPr>
          <a:xfrm>
            <a:off x="481675" y="7082325"/>
            <a:ext cx="3828600" cy="26205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 Redaktion stellt sich vor:</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6"/>
          <p:cNvSpPr/>
          <p:nvPr/>
        </p:nvSpPr>
        <p:spPr>
          <a:xfrm>
            <a:off x="25" y="610775"/>
            <a:ext cx="7560000" cy="560700"/>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 name="Google Shape;86;p16"/>
          <p:cNvSpPr txBox="1"/>
          <p:nvPr/>
        </p:nvSpPr>
        <p:spPr>
          <a:xfrm>
            <a:off x="936450" y="610775"/>
            <a:ext cx="5687100" cy="560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3000"/>
              <a:buFont typeface="Impact"/>
              <a:buNone/>
            </a:pPr>
            <a:r>
              <a:rPr b="0" i="0" lang="de" sz="3000" u="none" cap="none" strike="noStrike">
                <a:solidFill>
                  <a:srgbClr val="FFFFFF"/>
                </a:solidFill>
                <a:latin typeface="Impact"/>
                <a:ea typeface="Impact"/>
                <a:cs typeface="Impact"/>
                <a:sym typeface="Impact"/>
              </a:rPr>
              <a:t>Inhalt</a:t>
            </a:r>
            <a:endParaRPr/>
          </a:p>
        </p:txBody>
      </p:sp>
      <p:sp>
        <p:nvSpPr>
          <p:cNvPr id="87" name="Google Shape;87;p16"/>
          <p:cNvSpPr txBox="1"/>
          <p:nvPr/>
        </p:nvSpPr>
        <p:spPr>
          <a:xfrm>
            <a:off x="3122400" y="9957200"/>
            <a:ext cx="1315200" cy="4971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Seite x</a:t>
            </a:r>
            <a:endParaRPr/>
          </a:p>
        </p:txBody>
      </p:sp>
      <p:pic>
        <p:nvPicPr>
          <p:cNvPr descr="dummybild.png" id="88" name="Google Shape;88;p16"/>
          <p:cNvPicPr preferRelativeResize="0"/>
          <p:nvPr/>
        </p:nvPicPr>
        <p:blipFill rotWithShape="1">
          <a:blip r:embed="rId3">
            <a:alphaModFix/>
          </a:blip>
          <a:srcRect b="0" l="0" r="0" t="0"/>
          <a:stretch/>
        </p:blipFill>
        <p:spPr>
          <a:xfrm>
            <a:off x="4437600" y="1749400"/>
            <a:ext cx="2620501" cy="2620501"/>
          </a:xfrm>
          <a:prstGeom prst="rect">
            <a:avLst/>
          </a:prstGeom>
          <a:noFill/>
          <a:ln>
            <a:noFill/>
          </a:ln>
        </p:spPr>
      </p:pic>
      <p:sp>
        <p:nvSpPr>
          <p:cNvPr id="89" name="Google Shape;89;p16"/>
          <p:cNvSpPr txBox="1"/>
          <p:nvPr/>
        </p:nvSpPr>
        <p:spPr>
          <a:xfrm>
            <a:off x="481675" y="1749400"/>
            <a:ext cx="3262200" cy="79533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Vorwort			Seite 2</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Inhalt				Seite 3</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Steckbriefe			Seite 4-7</a:t>
            </a:r>
            <a:endParaRPr/>
          </a:p>
        </p:txBody>
      </p:sp>
      <p:pic>
        <p:nvPicPr>
          <p:cNvPr descr="dummybild.png" id="90" name="Google Shape;90;p16"/>
          <p:cNvPicPr preferRelativeResize="0"/>
          <p:nvPr/>
        </p:nvPicPr>
        <p:blipFill rotWithShape="1">
          <a:blip r:embed="rId3">
            <a:alphaModFix/>
          </a:blip>
          <a:srcRect b="0" l="0" r="0" t="0"/>
          <a:stretch/>
        </p:blipFill>
        <p:spPr>
          <a:xfrm>
            <a:off x="4437600" y="4415800"/>
            <a:ext cx="2620501" cy="2620501"/>
          </a:xfrm>
          <a:prstGeom prst="rect">
            <a:avLst/>
          </a:prstGeom>
          <a:noFill/>
          <a:ln>
            <a:noFill/>
          </a:ln>
        </p:spPr>
      </p:pic>
      <p:pic>
        <p:nvPicPr>
          <p:cNvPr descr="dummybild.png" id="91" name="Google Shape;91;p16"/>
          <p:cNvPicPr preferRelativeResize="0"/>
          <p:nvPr/>
        </p:nvPicPr>
        <p:blipFill rotWithShape="1">
          <a:blip r:embed="rId3">
            <a:alphaModFix/>
          </a:blip>
          <a:srcRect b="0" l="0" r="0" t="0"/>
          <a:stretch/>
        </p:blipFill>
        <p:spPr>
          <a:xfrm>
            <a:off x="4437600" y="7082200"/>
            <a:ext cx="2620501" cy="262050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7"/>
          <p:cNvSpPr/>
          <p:nvPr/>
        </p:nvSpPr>
        <p:spPr>
          <a:xfrm>
            <a:off x="25" y="610775"/>
            <a:ext cx="7560000" cy="560700"/>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17"/>
          <p:cNvSpPr txBox="1"/>
          <p:nvPr/>
        </p:nvSpPr>
        <p:spPr>
          <a:xfrm>
            <a:off x="936450" y="610775"/>
            <a:ext cx="5687100" cy="560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3000"/>
              <a:buFont typeface="Impact"/>
              <a:buNone/>
            </a:pPr>
            <a:r>
              <a:rPr b="0" i="0" lang="de" sz="3000" u="none" cap="none" strike="noStrike">
                <a:solidFill>
                  <a:srgbClr val="FFFFFF"/>
                </a:solidFill>
                <a:latin typeface="Impact"/>
                <a:ea typeface="Impact"/>
                <a:cs typeface="Impact"/>
                <a:sym typeface="Impact"/>
              </a:rPr>
              <a:t>Steckbriefe</a:t>
            </a:r>
            <a:endParaRPr/>
          </a:p>
        </p:txBody>
      </p:sp>
      <p:sp>
        <p:nvSpPr>
          <p:cNvPr id="98" name="Google Shape;98;p17"/>
          <p:cNvSpPr txBox="1"/>
          <p:nvPr/>
        </p:nvSpPr>
        <p:spPr>
          <a:xfrm>
            <a:off x="3122400" y="9957200"/>
            <a:ext cx="1315200" cy="4971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Seite x</a:t>
            </a:r>
            <a:endParaRPr/>
          </a:p>
        </p:txBody>
      </p:sp>
      <p:sp>
        <p:nvSpPr>
          <p:cNvPr id="99" name="Google Shape;99;p17"/>
          <p:cNvSpPr txBox="1"/>
          <p:nvPr/>
        </p:nvSpPr>
        <p:spPr>
          <a:xfrm>
            <a:off x="481675" y="1749400"/>
            <a:ext cx="6576300" cy="5607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1" i="0" lang="de" sz="2400" u="none" cap="none" strike="noStrike">
                <a:solidFill>
                  <a:srgbClr val="000000"/>
                </a:solidFill>
                <a:latin typeface="Arial"/>
                <a:ea typeface="Arial"/>
                <a:cs typeface="Arial"/>
                <a:sym typeface="Arial"/>
              </a:rPr>
              <a:t>Die Braut</a:t>
            </a:r>
            <a:endParaRPr/>
          </a:p>
        </p:txBody>
      </p:sp>
      <p:pic>
        <p:nvPicPr>
          <p:cNvPr descr="dummybild.png" id="100" name="Google Shape;100;p17"/>
          <p:cNvPicPr preferRelativeResize="0"/>
          <p:nvPr/>
        </p:nvPicPr>
        <p:blipFill rotWithShape="1">
          <a:blip r:embed="rId3">
            <a:alphaModFix/>
          </a:blip>
          <a:srcRect b="0" l="0" r="0" t="0"/>
          <a:stretch/>
        </p:blipFill>
        <p:spPr>
          <a:xfrm>
            <a:off x="481675" y="2608900"/>
            <a:ext cx="2620501" cy="2620501"/>
          </a:xfrm>
          <a:prstGeom prst="rect">
            <a:avLst/>
          </a:prstGeom>
          <a:noFill/>
          <a:ln>
            <a:noFill/>
          </a:ln>
        </p:spPr>
      </p:pic>
      <p:sp>
        <p:nvSpPr>
          <p:cNvPr id="101" name="Google Shape;101;p17"/>
          <p:cNvSpPr txBox="1"/>
          <p:nvPr/>
        </p:nvSpPr>
        <p:spPr>
          <a:xfrm>
            <a:off x="3454875" y="2608750"/>
            <a:ext cx="3603300" cy="26205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Name		Anna</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Haarfarbe		Rot</a:t>
            </a:r>
            <a:endParaRPr/>
          </a:p>
        </p:txBody>
      </p:sp>
      <p:sp>
        <p:nvSpPr>
          <p:cNvPr id="102" name="Google Shape;102;p17"/>
          <p:cNvSpPr txBox="1"/>
          <p:nvPr/>
        </p:nvSpPr>
        <p:spPr>
          <a:xfrm>
            <a:off x="481675" y="5528200"/>
            <a:ext cx="6576300" cy="41289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sng" cap="none" strike="noStrike">
                <a:solidFill>
                  <a:srgbClr val="000000"/>
                </a:solidFill>
                <a:latin typeface="Arial"/>
                <a:ea typeface="Arial"/>
                <a:cs typeface="Arial"/>
                <a:sym typeface="Arial"/>
              </a:rPr>
              <a:t>Anna über sich selbst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18"/>
          <p:cNvSpPr/>
          <p:nvPr/>
        </p:nvSpPr>
        <p:spPr>
          <a:xfrm>
            <a:off x="25" y="610775"/>
            <a:ext cx="7560000" cy="560700"/>
          </a:xfrm>
          <a:prstGeom prst="rect">
            <a:avLst/>
          </a:prstGeom>
          <a:solidFill>
            <a:srgbClr val="CC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 name="Google Shape;108;p18"/>
          <p:cNvSpPr txBox="1"/>
          <p:nvPr/>
        </p:nvSpPr>
        <p:spPr>
          <a:xfrm>
            <a:off x="936450" y="610775"/>
            <a:ext cx="5687100" cy="560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3000"/>
              <a:buFont typeface="Impact"/>
              <a:buNone/>
            </a:pPr>
            <a:r>
              <a:rPr lang="de" sz="3000">
                <a:solidFill>
                  <a:srgbClr val="FFFFFF"/>
                </a:solidFill>
                <a:latin typeface="Impact"/>
                <a:ea typeface="Impact"/>
                <a:cs typeface="Impact"/>
                <a:sym typeface="Impact"/>
              </a:rPr>
              <a:t>Stammbaum</a:t>
            </a:r>
            <a:endParaRPr/>
          </a:p>
        </p:txBody>
      </p:sp>
      <p:sp>
        <p:nvSpPr>
          <p:cNvPr id="109" name="Google Shape;109;p18"/>
          <p:cNvSpPr txBox="1"/>
          <p:nvPr/>
        </p:nvSpPr>
        <p:spPr>
          <a:xfrm>
            <a:off x="3122400" y="9957200"/>
            <a:ext cx="1315200" cy="4971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Seite x</a:t>
            </a:r>
            <a:endParaRPr/>
          </a:p>
        </p:txBody>
      </p:sp>
      <p:cxnSp>
        <p:nvCxnSpPr>
          <p:cNvPr id="110" name="Google Shape;110;p18"/>
          <p:cNvCxnSpPr/>
          <p:nvPr/>
        </p:nvCxnSpPr>
        <p:spPr>
          <a:xfrm flipH="1">
            <a:off x="1842484" y="628492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11" name="Google Shape;111;p18"/>
          <p:cNvCxnSpPr/>
          <p:nvPr/>
        </p:nvCxnSpPr>
        <p:spPr>
          <a:xfrm flipH="1">
            <a:off x="5098089" y="405404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12" name="Google Shape;112;p18"/>
          <p:cNvCxnSpPr/>
          <p:nvPr/>
        </p:nvCxnSpPr>
        <p:spPr>
          <a:xfrm>
            <a:off x="1920773" y="405404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13" name="Google Shape;113;p18"/>
          <p:cNvCxnSpPr/>
          <p:nvPr/>
        </p:nvCxnSpPr>
        <p:spPr>
          <a:xfrm>
            <a:off x="5173691" y="628492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14" name="Google Shape;114;p18"/>
          <p:cNvCxnSpPr/>
          <p:nvPr/>
        </p:nvCxnSpPr>
        <p:spPr>
          <a:xfrm flipH="1">
            <a:off x="1920797" y="236960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15" name="Google Shape;115;p18"/>
          <p:cNvCxnSpPr/>
          <p:nvPr/>
        </p:nvCxnSpPr>
        <p:spPr>
          <a:xfrm flipH="1">
            <a:off x="5728713" y="236960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16" name="Google Shape;116;p18"/>
          <p:cNvCxnSpPr/>
          <p:nvPr/>
        </p:nvCxnSpPr>
        <p:spPr>
          <a:xfrm flipH="1">
            <a:off x="1290173" y="793460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17" name="Google Shape;117;p18"/>
          <p:cNvCxnSpPr/>
          <p:nvPr/>
        </p:nvCxnSpPr>
        <p:spPr>
          <a:xfrm flipH="1">
            <a:off x="5098089" y="793460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18" name="Google Shape;118;p18"/>
          <p:cNvCxnSpPr>
            <a:stCxn id="119" idx="2"/>
            <a:endCxn id="120" idx="0"/>
          </p:cNvCxnSpPr>
          <p:nvPr/>
        </p:nvCxnSpPr>
        <p:spPr>
          <a:xfrm>
            <a:off x="1290075" y="236941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1" name="Google Shape;121;p18"/>
          <p:cNvCxnSpPr/>
          <p:nvPr/>
        </p:nvCxnSpPr>
        <p:spPr>
          <a:xfrm>
            <a:off x="5098065" y="236958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2" name="Google Shape;122;p18"/>
          <p:cNvCxnSpPr/>
          <p:nvPr/>
        </p:nvCxnSpPr>
        <p:spPr>
          <a:xfrm>
            <a:off x="5646098" y="7845920"/>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23" name="Google Shape;123;p18"/>
          <p:cNvCxnSpPr/>
          <p:nvPr/>
        </p:nvCxnSpPr>
        <p:spPr>
          <a:xfrm>
            <a:off x="1842460" y="7845920"/>
            <a:ext cx="630600" cy="745200"/>
          </a:xfrm>
          <a:prstGeom prst="straightConnector1">
            <a:avLst/>
          </a:prstGeom>
          <a:noFill/>
          <a:ln cap="flat" cmpd="sng" w="28575">
            <a:solidFill>
              <a:srgbClr val="000000"/>
            </a:solidFill>
            <a:prstDash val="solid"/>
            <a:round/>
            <a:headEnd len="med" w="med" type="none"/>
            <a:tailEnd len="med" w="med" type="none"/>
          </a:ln>
        </p:spPr>
      </p:cxnSp>
      <p:pic>
        <p:nvPicPr>
          <p:cNvPr id="119" name="Google Shape;119;p18"/>
          <p:cNvPicPr preferRelativeResize="0"/>
          <p:nvPr/>
        </p:nvPicPr>
        <p:blipFill>
          <a:blip r:embed="rId3">
            <a:alphaModFix/>
          </a:blip>
          <a:stretch>
            <a:fillRect/>
          </a:stretch>
        </p:blipFill>
        <p:spPr>
          <a:xfrm>
            <a:off x="824475" y="13644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4" name="Google Shape;124;p18"/>
          <p:cNvPicPr preferRelativeResize="0"/>
          <p:nvPr/>
        </p:nvPicPr>
        <p:blipFill>
          <a:blip r:embed="rId3">
            <a:alphaModFix/>
          </a:blip>
          <a:stretch>
            <a:fillRect/>
          </a:stretch>
        </p:blipFill>
        <p:spPr>
          <a:xfrm>
            <a:off x="1980806" y="13644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5" name="Google Shape;125;p18"/>
          <p:cNvPicPr preferRelativeResize="0"/>
          <p:nvPr/>
        </p:nvPicPr>
        <p:blipFill>
          <a:blip r:embed="rId3">
            <a:alphaModFix/>
          </a:blip>
          <a:stretch>
            <a:fillRect/>
          </a:stretch>
        </p:blipFill>
        <p:spPr>
          <a:xfrm>
            <a:off x="4647984" y="13644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6" name="Google Shape;126;p18"/>
          <p:cNvPicPr preferRelativeResize="0"/>
          <p:nvPr/>
        </p:nvPicPr>
        <p:blipFill>
          <a:blip r:embed="rId3">
            <a:alphaModFix/>
          </a:blip>
          <a:stretch>
            <a:fillRect/>
          </a:stretch>
        </p:blipFill>
        <p:spPr>
          <a:xfrm>
            <a:off x="5804315" y="13644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7" name="Google Shape;127;p18"/>
          <p:cNvPicPr preferRelativeResize="0"/>
          <p:nvPr/>
        </p:nvPicPr>
        <p:blipFill>
          <a:blip r:embed="rId3">
            <a:alphaModFix/>
          </a:blip>
          <a:stretch>
            <a:fillRect/>
          </a:stretch>
        </p:blipFill>
        <p:spPr>
          <a:xfrm>
            <a:off x="824475" y="85910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8" name="Google Shape;128;p18"/>
          <p:cNvPicPr preferRelativeResize="0"/>
          <p:nvPr/>
        </p:nvPicPr>
        <p:blipFill>
          <a:blip r:embed="rId3">
            <a:alphaModFix/>
          </a:blip>
          <a:stretch>
            <a:fillRect/>
          </a:stretch>
        </p:blipFill>
        <p:spPr>
          <a:xfrm>
            <a:off x="1980806" y="85910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9" name="Google Shape;129;p18"/>
          <p:cNvPicPr preferRelativeResize="0"/>
          <p:nvPr/>
        </p:nvPicPr>
        <p:blipFill>
          <a:blip r:embed="rId3">
            <a:alphaModFix/>
          </a:blip>
          <a:stretch>
            <a:fillRect/>
          </a:stretch>
        </p:blipFill>
        <p:spPr>
          <a:xfrm>
            <a:off x="4647984" y="85910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0" name="Google Shape;130;p18"/>
          <p:cNvPicPr preferRelativeResize="0"/>
          <p:nvPr/>
        </p:nvPicPr>
        <p:blipFill>
          <a:blip r:embed="rId3">
            <a:alphaModFix/>
          </a:blip>
          <a:stretch>
            <a:fillRect/>
          </a:stretch>
        </p:blipFill>
        <p:spPr>
          <a:xfrm>
            <a:off x="5804315" y="85910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20" name="Google Shape;120;p18"/>
          <p:cNvPicPr preferRelativeResize="0"/>
          <p:nvPr/>
        </p:nvPicPr>
        <p:blipFill>
          <a:blip r:embed="rId3">
            <a:alphaModFix/>
          </a:blip>
          <a:stretch>
            <a:fillRect/>
          </a:stretch>
        </p:blipFill>
        <p:spPr>
          <a:xfrm>
            <a:off x="1454982" y="311465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1" name="Google Shape;131;p18"/>
          <p:cNvPicPr preferRelativeResize="0"/>
          <p:nvPr/>
        </p:nvPicPr>
        <p:blipFill>
          <a:blip r:embed="rId3">
            <a:alphaModFix/>
          </a:blip>
          <a:stretch>
            <a:fillRect/>
          </a:stretch>
        </p:blipFill>
        <p:spPr>
          <a:xfrm>
            <a:off x="5267387" y="311465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2" name="Google Shape;132;p18"/>
          <p:cNvPicPr preferRelativeResize="0"/>
          <p:nvPr/>
        </p:nvPicPr>
        <p:blipFill>
          <a:blip r:embed="rId3">
            <a:alphaModFix/>
          </a:blip>
          <a:stretch>
            <a:fillRect/>
          </a:stretch>
        </p:blipFill>
        <p:spPr>
          <a:xfrm>
            <a:off x="1421085" y="692943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3" name="Google Shape;133;p18"/>
          <p:cNvPicPr preferRelativeResize="0"/>
          <p:nvPr/>
        </p:nvPicPr>
        <p:blipFill>
          <a:blip r:embed="rId3">
            <a:alphaModFix/>
          </a:blip>
          <a:stretch>
            <a:fillRect/>
          </a:stretch>
        </p:blipFill>
        <p:spPr>
          <a:xfrm>
            <a:off x="5233490" y="692943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4" name="Google Shape;134;p18"/>
          <p:cNvPicPr preferRelativeResize="0"/>
          <p:nvPr/>
        </p:nvPicPr>
        <p:blipFill>
          <a:blip r:embed="rId3">
            <a:alphaModFix/>
          </a:blip>
          <a:stretch>
            <a:fillRect/>
          </a:stretch>
        </p:blipFill>
        <p:spPr>
          <a:xfrm>
            <a:off x="2060570" y="474649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35" name="Google Shape;135;p18"/>
          <p:cNvPicPr preferRelativeResize="0"/>
          <p:nvPr/>
        </p:nvPicPr>
        <p:blipFill>
          <a:blip r:embed="rId3">
            <a:alphaModFix/>
          </a:blip>
          <a:stretch>
            <a:fillRect/>
          </a:stretch>
        </p:blipFill>
        <p:spPr>
          <a:xfrm>
            <a:off x="4088334" y="474649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