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cbfcf3661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4cbfcf366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cbfcf3661_0_5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g4cbfcf3661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9" name="Shape 9"/>
        <p:cNvGrpSpPr/>
        <p:nvPr/>
      </p:nvGrpSpPr>
      <p:grpSpPr>
        <a:xfrm>
          <a:off x="0" y="0"/>
          <a:ext cx="0" cy="0"/>
          <a:chOff x="0" y="0"/>
          <a:chExt cx="0" cy="0"/>
        </a:xfrm>
      </p:grpSpPr>
      <p:sp>
        <p:nvSpPr>
          <p:cNvPr id="10" name="Google Shape;10;p2"/>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 name="Google Shape;11;p2"/>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2" name="Google Shape;12;p2"/>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899"/>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3"/>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5" name="Google Shape;15;p3"/>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6" name="Google Shape;16;p3"/>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4"/>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700"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400"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descr="dummybild.png" id="61" name="Google Shape;61;p14"/>
          <p:cNvPicPr preferRelativeResize="0"/>
          <p:nvPr/>
        </p:nvPicPr>
        <p:blipFill rotWithShape="1">
          <a:blip r:embed="rId3">
            <a:alphaModFix/>
          </a:blip>
          <a:srcRect b="0" l="1606" r="1616" t="0"/>
          <a:stretch/>
        </p:blipFill>
        <p:spPr>
          <a:xfrm>
            <a:off x="0" y="0"/>
            <a:ext cx="7560001" cy="7811448"/>
          </a:xfrm>
          <a:prstGeom prst="rect">
            <a:avLst/>
          </a:prstGeom>
          <a:noFill/>
          <a:ln>
            <a:noFill/>
          </a:ln>
        </p:spPr>
      </p:pic>
      <p:sp>
        <p:nvSpPr>
          <p:cNvPr id="62" name="Google Shape;62;p14"/>
          <p:cNvSpPr/>
          <p:nvPr/>
        </p:nvSpPr>
        <p:spPr>
          <a:xfrm>
            <a:off x="202137" y="333375"/>
            <a:ext cx="3378300" cy="16956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4"/>
          <p:cNvSpPr/>
          <p:nvPr/>
        </p:nvSpPr>
        <p:spPr>
          <a:xfrm>
            <a:off x="390525" y="479450"/>
            <a:ext cx="3001523" cy="1403449"/>
          </a:xfrm>
          <a:prstGeom prst="rect">
            <a:avLst/>
          </a:prstGeom>
        </p:spPr>
        <p:txBody>
          <a:bodyPr>
            <a:prstTxWarp prst="textPlain"/>
          </a:bodyPr>
          <a:lstStyle/>
          <a:p>
            <a:pPr lvl="0" algn="ctr"/>
            <a:r>
              <a:rPr b="0" i="0">
                <a:ln>
                  <a:noFill/>
                </a:ln>
                <a:solidFill>
                  <a:srgbClr val="FFFFFF"/>
                </a:solidFill>
                <a:latin typeface="Impact"/>
              </a:rPr>
              <a:t>GLANZ</a:t>
            </a:r>
          </a:p>
        </p:txBody>
      </p:sp>
      <p:sp>
        <p:nvSpPr>
          <p:cNvPr id="64" name="Google Shape;64;p14"/>
          <p:cNvSpPr txBox="1"/>
          <p:nvPr/>
        </p:nvSpPr>
        <p:spPr>
          <a:xfrm>
            <a:off x="202137" y="2117475"/>
            <a:ext cx="3378300" cy="50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Ausgabe vom 31.April 2017</a:t>
            </a:r>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Preis: Unbezahlbar oder Spende für das Brautpaar</a:t>
            </a:r>
            <a:endParaRPr/>
          </a:p>
        </p:txBody>
      </p:sp>
      <p:sp>
        <p:nvSpPr>
          <p:cNvPr id="65" name="Google Shape;65;p14"/>
          <p:cNvSpPr/>
          <p:nvPr/>
        </p:nvSpPr>
        <p:spPr>
          <a:xfrm>
            <a:off x="0" y="9633525"/>
            <a:ext cx="7560000" cy="10584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4"/>
          <p:cNvSpPr/>
          <p:nvPr/>
        </p:nvSpPr>
        <p:spPr>
          <a:xfrm>
            <a:off x="3655500" y="7077575"/>
            <a:ext cx="3904500" cy="2556000"/>
          </a:xfrm>
          <a:prstGeom prst="rect">
            <a:avLst/>
          </a:prstGeom>
          <a:solidFill>
            <a:srgbClr val="FFFC1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4"/>
          <p:cNvSpPr/>
          <p:nvPr/>
        </p:nvSpPr>
        <p:spPr>
          <a:xfrm>
            <a:off x="0" y="7811450"/>
            <a:ext cx="3904500" cy="1822200"/>
          </a:xfrm>
          <a:prstGeom prst="rect">
            <a:avLst/>
          </a:prstGeom>
          <a:solidFill>
            <a:srgbClr val="FFFC1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dummybild.png" id="68" name="Google Shape;68;p14"/>
          <p:cNvPicPr preferRelativeResize="0"/>
          <p:nvPr/>
        </p:nvPicPr>
        <p:blipFill rotWithShape="1">
          <a:blip r:embed="rId3">
            <a:alphaModFix/>
          </a:blip>
          <a:srcRect b="28540" l="0" r="0" t="28540"/>
          <a:stretch/>
        </p:blipFill>
        <p:spPr>
          <a:xfrm>
            <a:off x="49" y="7950625"/>
            <a:ext cx="3655452" cy="1568798"/>
          </a:xfrm>
          <a:prstGeom prst="rect">
            <a:avLst/>
          </a:prstGeom>
          <a:noFill/>
          <a:ln>
            <a:noFill/>
          </a:ln>
        </p:spPr>
      </p:pic>
      <p:pic>
        <p:nvPicPr>
          <p:cNvPr descr="dummybild.png" id="69" name="Google Shape;69;p14"/>
          <p:cNvPicPr preferRelativeResize="0"/>
          <p:nvPr/>
        </p:nvPicPr>
        <p:blipFill rotWithShape="1">
          <a:blip r:embed="rId3">
            <a:alphaModFix/>
          </a:blip>
          <a:srcRect b="19370" l="0" r="0" t="19370"/>
          <a:stretch/>
        </p:blipFill>
        <p:spPr>
          <a:xfrm>
            <a:off x="3781800" y="7204981"/>
            <a:ext cx="3778199" cy="2314451"/>
          </a:xfrm>
          <a:prstGeom prst="rect">
            <a:avLst/>
          </a:prstGeom>
          <a:noFill/>
          <a:ln>
            <a:noFill/>
          </a:ln>
        </p:spPr>
      </p:pic>
      <p:sp>
        <p:nvSpPr>
          <p:cNvPr id="70" name="Google Shape;70;p14"/>
          <p:cNvSpPr txBox="1"/>
          <p:nvPr/>
        </p:nvSpPr>
        <p:spPr>
          <a:xfrm>
            <a:off x="149025" y="9854775"/>
            <a:ext cx="7236000" cy="615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2200"/>
              <a:buFont typeface="Arial"/>
              <a:buNone/>
            </a:pPr>
            <a:r>
              <a:rPr b="0" i="0" lang="de" sz="2200" u="none" cap="none" strike="noStrike">
                <a:solidFill>
                  <a:srgbClr val="FFFFFF"/>
                </a:solidFill>
                <a:latin typeface="Arial"/>
                <a:ea typeface="Arial"/>
                <a:cs typeface="Arial"/>
                <a:sym typeface="Arial"/>
              </a:rPr>
              <a:t>+++ Spezialausgabe: Nur heute und hier erhältlich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p:nvPr/>
        </p:nvSpPr>
        <p:spPr>
          <a:xfrm>
            <a:off x="25" y="610775"/>
            <a:ext cx="7560000" cy="5607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5"/>
          <p:cNvSpPr txBox="1"/>
          <p:nvPr/>
        </p:nvSpPr>
        <p:spPr>
          <a:xfrm>
            <a:off x="936450" y="610775"/>
            <a:ext cx="5687100" cy="560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3000"/>
              <a:buFont typeface="Impact"/>
              <a:buNone/>
            </a:pPr>
            <a:r>
              <a:rPr b="0" i="0" lang="de" sz="3000" u="none" cap="none" strike="noStrike">
                <a:solidFill>
                  <a:srgbClr val="FFFFFF"/>
                </a:solidFill>
                <a:latin typeface="Impact"/>
                <a:ea typeface="Impact"/>
                <a:cs typeface="Impact"/>
                <a:sym typeface="Impact"/>
              </a:rPr>
              <a:t>Vorwort</a:t>
            </a:r>
            <a:endParaRPr/>
          </a:p>
        </p:txBody>
      </p:sp>
      <p:sp>
        <p:nvSpPr>
          <p:cNvPr id="77" name="Google Shape;77;p15"/>
          <p:cNvSpPr txBox="1"/>
          <p:nvPr/>
        </p:nvSpPr>
        <p:spPr>
          <a:xfrm>
            <a:off x="3122400" y="9957200"/>
            <a:ext cx="1315200" cy="4971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Seite x</a:t>
            </a:r>
            <a:endParaRPr/>
          </a:p>
        </p:txBody>
      </p:sp>
      <p:pic>
        <p:nvPicPr>
          <p:cNvPr descr="dummybild.png" id="78" name="Google Shape;78;p15"/>
          <p:cNvPicPr preferRelativeResize="0"/>
          <p:nvPr/>
        </p:nvPicPr>
        <p:blipFill rotWithShape="1">
          <a:blip r:embed="rId3">
            <a:alphaModFix/>
          </a:blip>
          <a:srcRect b="0" l="0" r="0" t="0"/>
          <a:stretch/>
        </p:blipFill>
        <p:spPr>
          <a:xfrm>
            <a:off x="4457875" y="7082325"/>
            <a:ext cx="2620501" cy="2620501"/>
          </a:xfrm>
          <a:prstGeom prst="rect">
            <a:avLst/>
          </a:prstGeom>
          <a:noFill/>
          <a:ln>
            <a:noFill/>
          </a:ln>
        </p:spPr>
      </p:pic>
      <p:sp>
        <p:nvSpPr>
          <p:cNvPr id="79" name="Google Shape;79;p15"/>
          <p:cNvSpPr txBox="1"/>
          <p:nvPr/>
        </p:nvSpPr>
        <p:spPr>
          <a:xfrm>
            <a:off x="481675" y="1749400"/>
            <a:ext cx="6596700" cy="49587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Über diese Zeitung:</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5"/>
          <p:cNvSpPr txBox="1"/>
          <p:nvPr/>
        </p:nvSpPr>
        <p:spPr>
          <a:xfrm>
            <a:off x="481675" y="7082325"/>
            <a:ext cx="3828600" cy="2620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 Redaktion stellt sich vor:</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p:nvPr/>
        </p:nvSpPr>
        <p:spPr>
          <a:xfrm>
            <a:off x="25" y="610775"/>
            <a:ext cx="7560000" cy="5607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6"/>
          <p:cNvSpPr txBox="1"/>
          <p:nvPr/>
        </p:nvSpPr>
        <p:spPr>
          <a:xfrm>
            <a:off x="936450" y="610775"/>
            <a:ext cx="5687100" cy="560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3000"/>
              <a:buFont typeface="Impact"/>
              <a:buNone/>
            </a:pPr>
            <a:r>
              <a:rPr b="0" i="0" lang="de" sz="3000" u="none" cap="none" strike="noStrike">
                <a:solidFill>
                  <a:srgbClr val="FFFFFF"/>
                </a:solidFill>
                <a:latin typeface="Impact"/>
                <a:ea typeface="Impact"/>
                <a:cs typeface="Impact"/>
                <a:sym typeface="Impact"/>
              </a:rPr>
              <a:t>Inhalt</a:t>
            </a:r>
            <a:endParaRPr/>
          </a:p>
        </p:txBody>
      </p:sp>
      <p:sp>
        <p:nvSpPr>
          <p:cNvPr id="87" name="Google Shape;87;p16"/>
          <p:cNvSpPr txBox="1"/>
          <p:nvPr/>
        </p:nvSpPr>
        <p:spPr>
          <a:xfrm>
            <a:off x="3122400" y="9957200"/>
            <a:ext cx="1315200" cy="4971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Seite x</a:t>
            </a:r>
            <a:endParaRPr/>
          </a:p>
        </p:txBody>
      </p:sp>
      <p:pic>
        <p:nvPicPr>
          <p:cNvPr descr="dummybild.png" id="88" name="Google Shape;88;p16"/>
          <p:cNvPicPr preferRelativeResize="0"/>
          <p:nvPr/>
        </p:nvPicPr>
        <p:blipFill rotWithShape="1">
          <a:blip r:embed="rId3">
            <a:alphaModFix/>
          </a:blip>
          <a:srcRect b="0" l="0" r="0" t="0"/>
          <a:stretch/>
        </p:blipFill>
        <p:spPr>
          <a:xfrm>
            <a:off x="4437600" y="1749400"/>
            <a:ext cx="2620501" cy="2620501"/>
          </a:xfrm>
          <a:prstGeom prst="rect">
            <a:avLst/>
          </a:prstGeom>
          <a:noFill/>
          <a:ln>
            <a:noFill/>
          </a:ln>
        </p:spPr>
      </p:pic>
      <p:sp>
        <p:nvSpPr>
          <p:cNvPr id="89" name="Google Shape;89;p16"/>
          <p:cNvSpPr txBox="1"/>
          <p:nvPr/>
        </p:nvSpPr>
        <p:spPr>
          <a:xfrm>
            <a:off x="481675" y="1749400"/>
            <a:ext cx="3262200" cy="7953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Vorwort			Seite 2</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Inhalt				Seite 3</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Steckbriefe			Seite 4-7</a:t>
            </a:r>
            <a:endParaRPr/>
          </a:p>
        </p:txBody>
      </p:sp>
      <p:pic>
        <p:nvPicPr>
          <p:cNvPr descr="dummybild.png" id="90" name="Google Shape;90;p16"/>
          <p:cNvPicPr preferRelativeResize="0"/>
          <p:nvPr/>
        </p:nvPicPr>
        <p:blipFill rotWithShape="1">
          <a:blip r:embed="rId3">
            <a:alphaModFix/>
          </a:blip>
          <a:srcRect b="0" l="0" r="0" t="0"/>
          <a:stretch/>
        </p:blipFill>
        <p:spPr>
          <a:xfrm>
            <a:off x="4437600" y="4415800"/>
            <a:ext cx="2620501" cy="2620501"/>
          </a:xfrm>
          <a:prstGeom prst="rect">
            <a:avLst/>
          </a:prstGeom>
          <a:noFill/>
          <a:ln>
            <a:noFill/>
          </a:ln>
        </p:spPr>
      </p:pic>
      <p:pic>
        <p:nvPicPr>
          <p:cNvPr descr="dummybild.png" id="91" name="Google Shape;91;p16"/>
          <p:cNvPicPr preferRelativeResize="0"/>
          <p:nvPr/>
        </p:nvPicPr>
        <p:blipFill rotWithShape="1">
          <a:blip r:embed="rId3">
            <a:alphaModFix/>
          </a:blip>
          <a:srcRect b="0" l="0" r="0" t="0"/>
          <a:stretch/>
        </p:blipFill>
        <p:spPr>
          <a:xfrm>
            <a:off x="4437600" y="7082200"/>
            <a:ext cx="2620501" cy="26205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7"/>
          <p:cNvSpPr/>
          <p:nvPr/>
        </p:nvSpPr>
        <p:spPr>
          <a:xfrm>
            <a:off x="25" y="610775"/>
            <a:ext cx="7560000" cy="5607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7"/>
          <p:cNvSpPr txBox="1"/>
          <p:nvPr/>
        </p:nvSpPr>
        <p:spPr>
          <a:xfrm>
            <a:off x="936450" y="610775"/>
            <a:ext cx="5687100" cy="560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3000"/>
              <a:buFont typeface="Impact"/>
              <a:buNone/>
            </a:pPr>
            <a:r>
              <a:rPr b="0" i="0" lang="de" sz="3000" u="none" cap="none" strike="noStrike">
                <a:solidFill>
                  <a:srgbClr val="FFFFFF"/>
                </a:solidFill>
                <a:latin typeface="Impact"/>
                <a:ea typeface="Impact"/>
                <a:cs typeface="Impact"/>
                <a:sym typeface="Impact"/>
              </a:rPr>
              <a:t>Steckbriefe</a:t>
            </a:r>
            <a:endParaRPr/>
          </a:p>
        </p:txBody>
      </p:sp>
      <p:sp>
        <p:nvSpPr>
          <p:cNvPr id="98" name="Google Shape;98;p17"/>
          <p:cNvSpPr txBox="1"/>
          <p:nvPr/>
        </p:nvSpPr>
        <p:spPr>
          <a:xfrm>
            <a:off x="3122400" y="9957200"/>
            <a:ext cx="1315200" cy="4971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Seite x</a:t>
            </a:r>
            <a:endParaRPr/>
          </a:p>
        </p:txBody>
      </p:sp>
      <p:sp>
        <p:nvSpPr>
          <p:cNvPr id="99" name="Google Shape;99;p17"/>
          <p:cNvSpPr txBox="1"/>
          <p:nvPr/>
        </p:nvSpPr>
        <p:spPr>
          <a:xfrm>
            <a:off x="481675" y="1749400"/>
            <a:ext cx="6576300" cy="560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de" sz="2400" u="none" cap="none" strike="noStrike">
                <a:solidFill>
                  <a:srgbClr val="000000"/>
                </a:solidFill>
                <a:latin typeface="Arial"/>
                <a:ea typeface="Arial"/>
                <a:cs typeface="Arial"/>
                <a:sym typeface="Arial"/>
              </a:rPr>
              <a:t>Die Braut</a:t>
            </a:r>
            <a:endParaRPr/>
          </a:p>
        </p:txBody>
      </p:sp>
      <p:pic>
        <p:nvPicPr>
          <p:cNvPr descr="dummybild.png" id="100" name="Google Shape;100;p17"/>
          <p:cNvPicPr preferRelativeResize="0"/>
          <p:nvPr/>
        </p:nvPicPr>
        <p:blipFill rotWithShape="1">
          <a:blip r:embed="rId3">
            <a:alphaModFix/>
          </a:blip>
          <a:srcRect b="0" l="0" r="0" t="0"/>
          <a:stretch/>
        </p:blipFill>
        <p:spPr>
          <a:xfrm>
            <a:off x="481675" y="2608900"/>
            <a:ext cx="2620501" cy="2620501"/>
          </a:xfrm>
          <a:prstGeom prst="rect">
            <a:avLst/>
          </a:prstGeom>
          <a:noFill/>
          <a:ln>
            <a:noFill/>
          </a:ln>
        </p:spPr>
      </p:pic>
      <p:sp>
        <p:nvSpPr>
          <p:cNvPr id="101" name="Google Shape;101;p17"/>
          <p:cNvSpPr txBox="1"/>
          <p:nvPr/>
        </p:nvSpPr>
        <p:spPr>
          <a:xfrm>
            <a:off x="3454875" y="2608750"/>
            <a:ext cx="3603300" cy="26205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Name		Anna</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Haarfarbe		Rot</a:t>
            </a:r>
            <a:endParaRPr/>
          </a:p>
        </p:txBody>
      </p:sp>
      <p:sp>
        <p:nvSpPr>
          <p:cNvPr id="102" name="Google Shape;102;p17"/>
          <p:cNvSpPr txBox="1"/>
          <p:nvPr/>
        </p:nvSpPr>
        <p:spPr>
          <a:xfrm>
            <a:off x="481675" y="5528200"/>
            <a:ext cx="6576300" cy="4128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sng" cap="none" strike="noStrike">
                <a:solidFill>
                  <a:srgbClr val="000000"/>
                </a:solidFill>
                <a:latin typeface="Arial"/>
                <a:ea typeface="Arial"/>
                <a:cs typeface="Arial"/>
                <a:sym typeface="Arial"/>
              </a:rPr>
              <a:t>Anna über sich selbst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8"/>
          <p:cNvSpPr/>
          <p:nvPr/>
        </p:nvSpPr>
        <p:spPr>
          <a:xfrm>
            <a:off x="25" y="610775"/>
            <a:ext cx="7560000" cy="5607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8"/>
          <p:cNvSpPr txBox="1"/>
          <p:nvPr/>
        </p:nvSpPr>
        <p:spPr>
          <a:xfrm>
            <a:off x="936450" y="610775"/>
            <a:ext cx="5687100" cy="560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3000"/>
              <a:buFont typeface="Impact"/>
              <a:buNone/>
            </a:pPr>
            <a:r>
              <a:rPr lang="de" sz="3000">
                <a:solidFill>
                  <a:srgbClr val="FFFFFF"/>
                </a:solidFill>
                <a:latin typeface="Impact"/>
                <a:ea typeface="Impact"/>
                <a:cs typeface="Impact"/>
                <a:sym typeface="Impact"/>
              </a:rPr>
              <a:t>Stammbaum</a:t>
            </a:r>
            <a:endParaRPr/>
          </a:p>
        </p:txBody>
      </p:sp>
      <p:sp>
        <p:nvSpPr>
          <p:cNvPr id="109" name="Google Shape;109;p18"/>
          <p:cNvSpPr txBox="1"/>
          <p:nvPr/>
        </p:nvSpPr>
        <p:spPr>
          <a:xfrm>
            <a:off x="3122400" y="9957200"/>
            <a:ext cx="1315200" cy="4971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Seite x</a:t>
            </a:r>
            <a:endParaRPr/>
          </a:p>
        </p:txBody>
      </p:sp>
      <p:cxnSp>
        <p:nvCxnSpPr>
          <p:cNvPr id="110" name="Google Shape;110;p18"/>
          <p:cNvCxnSpPr/>
          <p:nvPr/>
        </p:nvCxnSpPr>
        <p:spPr>
          <a:xfrm flipH="1">
            <a:off x="1842484"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1" name="Google Shape;111;p18"/>
          <p:cNvCxnSpPr/>
          <p:nvPr/>
        </p:nvCxnSpPr>
        <p:spPr>
          <a:xfrm flipH="1">
            <a:off x="5098089"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2" name="Google Shape;112;p18"/>
          <p:cNvCxnSpPr/>
          <p:nvPr/>
        </p:nvCxnSpPr>
        <p:spPr>
          <a:xfrm>
            <a:off x="1920773"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3" name="Google Shape;113;p18"/>
          <p:cNvCxnSpPr/>
          <p:nvPr/>
        </p:nvCxnSpPr>
        <p:spPr>
          <a:xfrm>
            <a:off x="5173691"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4" name="Google Shape;114;p18"/>
          <p:cNvCxnSpPr/>
          <p:nvPr/>
        </p:nvCxnSpPr>
        <p:spPr>
          <a:xfrm flipH="1">
            <a:off x="1920797"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5" name="Google Shape;115;p18"/>
          <p:cNvCxnSpPr/>
          <p:nvPr/>
        </p:nvCxnSpPr>
        <p:spPr>
          <a:xfrm flipH="1">
            <a:off x="5728713"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6" name="Google Shape;116;p18"/>
          <p:cNvCxnSpPr/>
          <p:nvPr/>
        </p:nvCxnSpPr>
        <p:spPr>
          <a:xfrm flipH="1">
            <a:off x="1290173"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7" name="Google Shape;117;p18"/>
          <p:cNvCxnSpPr/>
          <p:nvPr/>
        </p:nvCxnSpPr>
        <p:spPr>
          <a:xfrm flipH="1">
            <a:off x="5098089"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18" name="Google Shape;118;p18"/>
          <p:cNvCxnSpPr>
            <a:stCxn id="119" idx="2"/>
            <a:endCxn id="120" idx="0"/>
          </p:cNvCxnSpPr>
          <p:nvPr/>
        </p:nvCxnSpPr>
        <p:spPr>
          <a:xfrm>
            <a:off x="1290075" y="23694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1" name="Google Shape;121;p18"/>
          <p:cNvCxnSpPr/>
          <p:nvPr/>
        </p:nvCxnSpPr>
        <p:spPr>
          <a:xfrm>
            <a:off x="5098065" y="23695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2" name="Google Shape;122;p18"/>
          <p:cNvCxnSpPr/>
          <p:nvPr/>
        </p:nvCxnSpPr>
        <p:spPr>
          <a:xfrm>
            <a:off x="5646098" y="78459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3" name="Google Shape;123;p18"/>
          <p:cNvCxnSpPr/>
          <p:nvPr/>
        </p:nvCxnSpPr>
        <p:spPr>
          <a:xfrm>
            <a:off x="1842460" y="78459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19" name="Google Shape;119;p18"/>
          <p:cNvPicPr preferRelativeResize="0"/>
          <p:nvPr/>
        </p:nvPicPr>
        <p:blipFill>
          <a:blip r:embed="rId3">
            <a:alphaModFix/>
          </a:blip>
          <a:stretch>
            <a:fillRect/>
          </a:stretch>
        </p:blipFill>
        <p:spPr>
          <a:xfrm>
            <a:off x="82447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4" name="Google Shape;124;p18"/>
          <p:cNvPicPr preferRelativeResize="0"/>
          <p:nvPr/>
        </p:nvPicPr>
        <p:blipFill>
          <a:blip r:embed="rId3">
            <a:alphaModFix/>
          </a:blip>
          <a:stretch>
            <a:fillRect/>
          </a:stretch>
        </p:blipFill>
        <p:spPr>
          <a:xfrm>
            <a:off x="1980806"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5" name="Google Shape;125;p18"/>
          <p:cNvPicPr preferRelativeResize="0"/>
          <p:nvPr/>
        </p:nvPicPr>
        <p:blipFill>
          <a:blip r:embed="rId3">
            <a:alphaModFix/>
          </a:blip>
          <a:stretch>
            <a:fillRect/>
          </a:stretch>
        </p:blipFill>
        <p:spPr>
          <a:xfrm>
            <a:off x="4647984"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6" name="Google Shape;126;p18"/>
          <p:cNvPicPr preferRelativeResize="0"/>
          <p:nvPr/>
        </p:nvPicPr>
        <p:blipFill>
          <a:blip r:embed="rId3">
            <a:alphaModFix/>
          </a:blip>
          <a:stretch>
            <a:fillRect/>
          </a:stretch>
        </p:blipFill>
        <p:spPr>
          <a:xfrm>
            <a:off x="580431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7" name="Google Shape;127;p18"/>
          <p:cNvPicPr preferRelativeResize="0"/>
          <p:nvPr/>
        </p:nvPicPr>
        <p:blipFill>
          <a:blip r:embed="rId3">
            <a:alphaModFix/>
          </a:blip>
          <a:stretch>
            <a:fillRect/>
          </a:stretch>
        </p:blipFill>
        <p:spPr>
          <a:xfrm>
            <a:off x="82447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8" name="Google Shape;128;p18"/>
          <p:cNvPicPr preferRelativeResize="0"/>
          <p:nvPr/>
        </p:nvPicPr>
        <p:blipFill>
          <a:blip r:embed="rId3">
            <a:alphaModFix/>
          </a:blip>
          <a:stretch>
            <a:fillRect/>
          </a:stretch>
        </p:blipFill>
        <p:spPr>
          <a:xfrm>
            <a:off x="1980806"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9" name="Google Shape;129;p18"/>
          <p:cNvPicPr preferRelativeResize="0"/>
          <p:nvPr/>
        </p:nvPicPr>
        <p:blipFill>
          <a:blip r:embed="rId3">
            <a:alphaModFix/>
          </a:blip>
          <a:stretch>
            <a:fillRect/>
          </a:stretch>
        </p:blipFill>
        <p:spPr>
          <a:xfrm>
            <a:off x="4647984"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0" name="Google Shape;130;p18"/>
          <p:cNvPicPr preferRelativeResize="0"/>
          <p:nvPr/>
        </p:nvPicPr>
        <p:blipFill>
          <a:blip r:embed="rId3">
            <a:alphaModFix/>
          </a:blip>
          <a:stretch>
            <a:fillRect/>
          </a:stretch>
        </p:blipFill>
        <p:spPr>
          <a:xfrm>
            <a:off x="580431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0" name="Google Shape;120;p18"/>
          <p:cNvPicPr preferRelativeResize="0"/>
          <p:nvPr/>
        </p:nvPicPr>
        <p:blipFill>
          <a:blip r:embed="rId3">
            <a:alphaModFix/>
          </a:blip>
          <a:stretch>
            <a:fillRect/>
          </a:stretch>
        </p:blipFill>
        <p:spPr>
          <a:xfrm>
            <a:off x="1454982"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1" name="Google Shape;131;p18"/>
          <p:cNvPicPr preferRelativeResize="0"/>
          <p:nvPr/>
        </p:nvPicPr>
        <p:blipFill>
          <a:blip r:embed="rId3">
            <a:alphaModFix/>
          </a:blip>
          <a:stretch>
            <a:fillRect/>
          </a:stretch>
        </p:blipFill>
        <p:spPr>
          <a:xfrm>
            <a:off x="5267387"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2" name="Google Shape;132;p18"/>
          <p:cNvPicPr preferRelativeResize="0"/>
          <p:nvPr/>
        </p:nvPicPr>
        <p:blipFill>
          <a:blip r:embed="rId3">
            <a:alphaModFix/>
          </a:blip>
          <a:stretch>
            <a:fillRect/>
          </a:stretch>
        </p:blipFill>
        <p:spPr>
          <a:xfrm>
            <a:off x="1421085"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3" name="Google Shape;133;p18"/>
          <p:cNvPicPr preferRelativeResize="0"/>
          <p:nvPr/>
        </p:nvPicPr>
        <p:blipFill>
          <a:blip r:embed="rId3">
            <a:alphaModFix/>
          </a:blip>
          <a:stretch>
            <a:fillRect/>
          </a:stretch>
        </p:blipFill>
        <p:spPr>
          <a:xfrm>
            <a:off x="5233490"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4" name="Google Shape;134;p18"/>
          <p:cNvPicPr preferRelativeResize="0"/>
          <p:nvPr/>
        </p:nvPicPr>
        <p:blipFill>
          <a:blip r:embed="rId3">
            <a:alphaModFix/>
          </a:blip>
          <a:stretch>
            <a:fillRect/>
          </a:stretch>
        </p:blipFill>
        <p:spPr>
          <a:xfrm>
            <a:off x="2060570"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5" name="Google Shape;135;p18"/>
          <p:cNvPicPr preferRelativeResize="0"/>
          <p:nvPr/>
        </p:nvPicPr>
        <p:blipFill>
          <a:blip r:embed="rId3">
            <a:alphaModFix/>
          </a:blip>
          <a:stretch>
            <a:fillRect/>
          </a:stretch>
        </p:blipFill>
        <p:spPr>
          <a:xfrm>
            <a:off x="4088334"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