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xml"/>
  <Override ContentType="application/vnd.openxmlformats-officedocument.presentationml.slide+xml" PartName="/ppt/slides/slide4.xml"/>
  <Override ContentType="application/vnd.openxmlformats-officedocument.presentationml.slide+xml" PartName="/ppt/slides/slide.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10440000" cx="756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 Type="http://schemas.openxmlformats.org/officeDocument/2006/relationships/theme" Target="theme/theme.xml"/><Relationship Id="rId2" Type="http://schemas.openxmlformats.org/officeDocument/2006/relationships/presProps" Target="presProps.xml"/><Relationship Id="rId3" Type="http://schemas.openxmlformats.org/officeDocument/2006/relationships/slideMaster" Target="slideMasters/slideMaster.xml"/><Relationship Id="rId4" Type="http://schemas.openxmlformats.org/officeDocument/2006/relationships/notesMaster" Target="notesMasters/notesMaster.xml"/><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9" Type="http://schemas.openxmlformats.org/officeDocument/2006/relationships/slide" Target="slides/slide4.xml"/><Relationship Id="rId5" Type="http://schemas.openxmlformats.org/officeDocument/2006/relationships/slide" Target="slides/slide.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2187788" y="685800"/>
            <a:ext cx="24831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notesSlide.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2187788" y="685800"/>
            <a:ext cx="2483100"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2187788" y="685800"/>
            <a:ext cx="2483100"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8" name="Shape 68"/>
        <p:cNvGrpSpPr/>
        <p:nvPr/>
      </p:nvGrpSpPr>
      <p:grpSpPr>
        <a:xfrm>
          <a:off x="0" y="0"/>
          <a:ext cx="0" cy="0"/>
          <a:chOff x="0" y="0"/>
          <a:chExt cx="0" cy="0"/>
        </a:xfrm>
      </p:grpSpPr>
      <p:sp>
        <p:nvSpPr>
          <p:cNvPr id="69" name="Shape 69"/>
          <p:cNvSpPr/>
          <p:nvPr>
            <p:ph idx="2" type="sldImg"/>
          </p:nvPr>
        </p:nvSpPr>
        <p:spPr>
          <a:xfrm>
            <a:off x="2187788" y="685800"/>
            <a:ext cx="2483100" cy="3429000"/>
          </a:xfrm>
          <a:custGeom>
            <a:pathLst>
              <a:path extrusionOk="0" h="120000" w="120000">
                <a:moveTo>
                  <a:pt x="0" y="0"/>
                </a:moveTo>
                <a:lnTo>
                  <a:pt x="120000" y="0"/>
                </a:lnTo>
                <a:lnTo>
                  <a:pt x="120000" y="120000"/>
                </a:lnTo>
                <a:lnTo>
                  <a:pt x="0" y="120000"/>
                </a:lnTo>
                <a:close/>
              </a:path>
            </a:pathLst>
          </a:custGeom>
        </p:spPr>
      </p:sp>
      <p:sp>
        <p:nvSpPr>
          <p:cNvPr id="70" name="Shape 7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8" name="Shape 78"/>
        <p:cNvGrpSpPr/>
        <p:nvPr/>
      </p:nvGrpSpPr>
      <p:grpSpPr>
        <a:xfrm>
          <a:off x="0" y="0"/>
          <a:ext cx="0" cy="0"/>
          <a:chOff x="0" y="0"/>
          <a:chExt cx="0" cy="0"/>
        </a:xfrm>
      </p:grpSpPr>
      <p:sp>
        <p:nvSpPr>
          <p:cNvPr id="79" name="Shape 79"/>
          <p:cNvSpPr/>
          <p:nvPr>
            <p:ph idx="2" type="sldImg"/>
          </p:nvPr>
        </p:nvSpPr>
        <p:spPr>
          <a:xfrm>
            <a:off x="2187788" y="685800"/>
            <a:ext cx="2483100" cy="3429000"/>
          </a:xfrm>
          <a:custGeom>
            <a:pathLst>
              <a:path extrusionOk="0" h="120000" w="120000">
                <a:moveTo>
                  <a:pt x="0" y="0"/>
                </a:moveTo>
                <a:lnTo>
                  <a:pt x="120000" y="0"/>
                </a:lnTo>
                <a:lnTo>
                  <a:pt x="120000" y="120000"/>
                </a:lnTo>
                <a:lnTo>
                  <a:pt x="0" y="120000"/>
                </a:lnTo>
                <a:close/>
              </a:path>
            </a:pathLst>
          </a:custGeom>
        </p:spPr>
      </p:sp>
      <p:sp>
        <p:nvSpPr>
          <p:cNvPr id="80" name="Shape 8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9" name="Shape 89"/>
        <p:cNvGrpSpPr/>
        <p:nvPr/>
      </p:nvGrpSpPr>
      <p:grpSpPr>
        <a:xfrm>
          <a:off x="0" y="0"/>
          <a:ext cx="0" cy="0"/>
          <a:chOff x="0" y="0"/>
          <a:chExt cx="0" cy="0"/>
        </a:xfrm>
      </p:grpSpPr>
      <p:sp>
        <p:nvSpPr>
          <p:cNvPr id="90" name="Shape 90"/>
          <p:cNvSpPr/>
          <p:nvPr>
            <p:ph idx="2" type="sldImg"/>
          </p:nvPr>
        </p:nvSpPr>
        <p:spPr>
          <a:xfrm>
            <a:off x="2187788" y="685800"/>
            <a:ext cx="2483100" cy="3429000"/>
          </a:xfrm>
          <a:custGeom>
            <a:pathLst>
              <a:path extrusionOk="0" h="120000" w="120000">
                <a:moveTo>
                  <a:pt x="0" y="0"/>
                </a:moveTo>
                <a:lnTo>
                  <a:pt x="120000" y="0"/>
                </a:lnTo>
                <a:lnTo>
                  <a:pt x="120000" y="120000"/>
                </a:lnTo>
                <a:lnTo>
                  <a:pt x="0" y="120000"/>
                </a:lnTo>
                <a:close/>
              </a:path>
            </a:pathLst>
          </a:custGeom>
        </p:spPr>
      </p:sp>
      <p:sp>
        <p:nvSpPr>
          <p:cNvPr id="91" name="Shape 9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2187788" y="685800"/>
            <a:ext cx="2483100" cy="3429000"/>
          </a:xfrm>
          <a:custGeom>
            <a:pathLst>
              <a:path extrusionOk="0" h="120000" w="120000">
                <a:moveTo>
                  <a:pt x="0" y="0"/>
                </a:moveTo>
                <a:lnTo>
                  <a:pt x="120000" y="0"/>
                </a:lnTo>
                <a:lnTo>
                  <a:pt x="120000" y="120000"/>
                </a:lnTo>
                <a:lnTo>
                  <a:pt x="0" y="120000"/>
                </a:lnTo>
                <a:close/>
              </a:path>
            </a:pathLst>
          </a:custGeom>
        </p:spPr>
      </p:sp>
      <p:sp>
        <p:nvSpPr>
          <p:cNvPr id="102" name="Shape 10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1" name="Shape 111"/>
        <p:cNvGrpSpPr/>
        <p:nvPr/>
      </p:nvGrpSpPr>
      <p:grpSpPr>
        <a:xfrm>
          <a:off x="0" y="0"/>
          <a:ext cx="0" cy="0"/>
          <a:chOff x="0" y="0"/>
          <a:chExt cx="0" cy="0"/>
        </a:xfrm>
      </p:grpSpPr>
      <p:sp>
        <p:nvSpPr>
          <p:cNvPr id="112" name="Shape 112"/>
          <p:cNvSpPr/>
          <p:nvPr>
            <p:ph idx="2" type="sldImg"/>
          </p:nvPr>
        </p:nvSpPr>
        <p:spPr>
          <a:xfrm>
            <a:off x="2187788" y="685800"/>
            <a:ext cx="2483100" cy="3429000"/>
          </a:xfrm>
          <a:custGeom>
            <a:pathLst>
              <a:path extrusionOk="0" h="120000" w="120000">
                <a:moveTo>
                  <a:pt x="0" y="0"/>
                </a:moveTo>
                <a:lnTo>
                  <a:pt x="120000" y="0"/>
                </a:lnTo>
                <a:lnTo>
                  <a:pt x="120000" y="120000"/>
                </a:lnTo>
                <a:lnTo>
                  <a:pt x="0" y="120000"/>
                </a:lnTo>
                <a:close/>
              </a:path>
            </a:pathLst>
          </a:custGeom>
        </p:spPr>
      </p:sp>
      <p:sp>
        <p:nvSpPr>
          <p:cNvPr id="113" name="Shape 11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2187788" y="685800"/>
            <a:ext cx="24831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slideLayouts/_rels/slideLayout.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257711" y="1511298"/>
            <a:ext cx="7044600" cy="4166100"/>
          </a:xfrm>
          <a:prstGeom prst="rect">
            <a:avLst/>
          </a:prstGeom>
        </p:spPr>
        <p:txBody>
          <a:bodyPr anchorCtr="0" anchor="b" bIns="112775" lIns="112775" rIns="112775" tIns="112775"/>
          <a:lstStyle>
            <a:lvl1pPr lvl="0" algn="ctr">
              <a:spcBef>
                <a:spcPts val="0"/>
              </a:spcBef>
              <a:buSzPct val="100000"/>
              <a:defRPr sz="6400"/>
            </a:lvl1pPr>
            <a:lvl2pPr lvl="1" algn="ctr">
              <a:spcBef>
                <a:spcPts val="0"/>
              </a:spcBef>
              <a:buSzPct val="100000"/>
              <a:defRPr sz="6400"/>
            </a:lvl2pPr>
            <a:lvl3pPr lvl="2" algn="ctr">
              <a:spcBef>
                <a:spcPts val="0"/>
              </a:spcBef>
              <a:buSzPct val="100000"/>
              <a:defRPr sz="6400"/>
            </a:lvl3pPr>
            <a:lvl4pPr lvl="3" algn="ctr">
              <a:spcBef>
                <a:spcPts val="0"/>
              </a:spcBef>
              <a:buSzPct val="100000"/>
              <a:defRPr sz="6400"/>
            </a:lvl4pPr>
            <a:lvl5pPr lvl="4" algn="ctr">
              <a:spcBef>
                <a:spcPts val="0"/>
              </a:spcBef>
              <a:buSzPct val="100000"/>
              <a:defRPr sz="6400"/>
            </a:lvl5pPr>
            <a:lvl6pPr lvl="5" algn="ctr">
              <a:spcBef>
                <a:spcPts val="0"/>
              </a:spcBef>
              <a:buSzPct val="100000"/>
              <a:defRPr sz="6400"/>
            </a:lvl6pPr>
            <a:lvl7pPr lvl="6" algn="ctr">
              <a:spcBef>
                <a:spcPts val="0"/>
              </a:spcBef>
              <a:buSzPct val="100000"/>
              <a:defRPr sz="6400"/>
            </a:lvl7pPr>
            <a:lvl8pPr lvl="7" algn="ctr">
              <a:spcBef>
                <a:spcPts val="0"/>
              </a:spcBef>
              <a:buSzPct val="100000"/>
              <a:defRPr sz="6400"/>
            </a:lvl8pPr>
            <a:lvl9pPr lvl="8" algn="ctr">
              <a:spcBef>
                <a:spcPts val="0"/>
              </a:spcBef>
              <a:buSzPct val="100000"/>
              <a:defRPr sz="6400"/>
            </a:lvl9pPr>
          </a:lstStyle>
          <a:p/>
        </p:txBody>
      </p:sp>
      <p:sp>
        <p:nvSpPr>
          <p:cNvPr id="11" name="Shape 11"/>
          <p:cNvSpPr txBox="1"/>
          <p:nvPr>
            <p:ph idx="1" type="subTitle"/>
          </p:nvPr>
        </p:nvSpPr>
        <p:spPr>
          <a:xfrm>
            <a:off x="257704" y="5752554"/>
            <a:ext cx="7044600" cy="1608900"/>
          </a:xfrm>
          <a:prstGeom prst="rect">
            <a:avLst/>
          </a:prstGeom>
        </p:spPr>
        <p:txBody>
          <a:bodyPr anchorCtr="0" anchor="t" bIns="112775" lIns="112775" rIns="112775" tIns="112775"/>
          <a:lstStyle>
            <a:lvl1pPr lvl="0" algn="ctr">
              <a:lnSpc>
                <a:spcPct val="100000"/>
              </a:lnSpc>
              <a:spcBef>
                <a:spcPts val="0"/>
              </a:spcBef>
              <a:spcAft>
                <a:spcPts val="0"/>
              </a:spcAft>
              <a:buSzPct val="100000"/>
              <a:buNone/>
              <a:defRPr sz="3500"/>
            </a:lvl1pPr>
            <a:lvl2pPr lvl="1" algn="ctr">
              <a:lnSpc>
                <a:spcPct val="100000"/>
              </a:lnSpc>
              <a:spcBef>
                <a:spcPts val="0"/>
              </a:spcBef>
              <a:spcAft>
                <a:spcPts val="0"/>
              </a:spcAft>
              <a:buSzPct val="100000"/>
              <a:buNone/>
              <a:defRPr sz="3500"/>
            </a:lvl2pPr>
            <a:lvl3pPr lvl="2" algn="ctr">
              <a:lnSpc>
                <a:spcPct val="100000"/>
              </a:lnSpc>
              <a:spcBef>
                <a:spcPts val="0"/>
              </a:spcBef>
              <a:spcAft>
                <a:spcPts val="0"/>
              </a:spcAft>
              <a:buSzPct val="100000"/>
              <a:buNone/>
              <a:defRPr sz="3500"/>
            </a:lvl3pPr>
            <a:lvl4pPr lvl="3" algn="ctr">
              <a:lnSpc>
                <a:spcPct val="100000"/>
              </a:lnSpc>
              <a:spcBef>
                <a:spcPts val="0"/>
              </a:spcBef>
              <a:spcAft>
                <a:spcPts val="0"/>
              </a:spcAft>
              <a:buSzPct val="100000"/>
              <a:buNone/>
              <a:defRPr sz="3500"/>
            </a:lvl4pPr>
            <a:lvl5pPr lvl="4" algn="ctr">
              <a:lnSpc>
                <a:spcPct val="100000"/>
              </a:lnSpc>
              <a:spcBef>
                <a:spcPts val="0"/>
              </a:spcBef>
              <a:spcAft>
                <a:spcPts val="0"/>
              </a:spcAft>
              <a:buSzPct val="100000"/>
              <a:buNone/>
              <a:defRPr sz="3500"/>
            </a:lvl5pPr>
            <a:lvl6pPr lvl="5" algn="ctr">
              <a:lnSpc>
                <a:spcPct val="100000"/>
              </a:lnSpc>
              <a:spcBef>
                <a:spcPts val="0"/>
              </a:spcBef>
              <a:spcAft>
                <a:spcPts val="0"/>
              </a:spcAft>
              <a:buSzPct val="100000"/>
              <a:buNone/>
              <a:defRPr sz="3500"/>
            </a:lvl6pPr>
            <a:lvl7pPr lvl="6" algn="ctr">
              <a:lnSpc>
                <a:spcPct val="100000"/>
              </a:lnSpc>
              <a:spcBef>
                <a:spcPts val="0"/>
              </a:spcBef>
              <a:spcAft>
                <a:spcPts val="0"/>
              </a:spcAft>
              <a:buSzPct val="100000"/>
              <a:buNone/>
              <a:defRPr sz="3500"/>
            </a:lvl7pPr>
            <a:lvl8pPr lvl="7" algn="ctr">
              <a:lnSpc>
                <a:spcPct val="100000"/>
              </a:lnSpc>
              <a:spcBef>
                <a:spcPts val="0"/>
              </a:spcBef>
              <a:spcAft>
                <a:spcPts val="0"/>
              </a:spcAft>
              <a:buSzPct val="100000"/>
              <a:buNone/>
              <a:defRPr sz="3500"/>
            </a:lvl8pPr>
            <a:lvl9pPr lvl="8" algn="ctr">
              <a:lnSpc>
                <a:spcPct val="100000"/>
              </a:lnSpc>
              <a:spcBef>
                <a:spcPts val="0"/>
              </a:spcBef>
              <a:spcAft>
                <a:spcPts val="0"/>
              </a:spcAft>
              <a:buSzPct val="100000"/>
              <a:buNone/>
              <a:defRPr sz="3500"/>
            </a:lvl9pPr>
          </a:lstStyle>
          <a:p/>
        </p:txBody>
      </p:sp>
      <p:sp>
        <p:nvSpPr>
          <p:cNvPr id="12" name="Shape 12"/>
          <p:cNvSpPr txBox="1"/>
          <p:nvPr>
            <p:ph idx="12" type="sldNum"/>
          </p:nvPr>
        </p:nvSpPr>
        <p:spPr>
          <a:xfrm>
            <a:off x="7004788" y="9465146"/>
            <a:ext cx="453599" cy="798899"/>
          </a:xfrm>
          <a:prstGeom prst="rect">
            <a:avLst/>
          </a:prstGeom>
        </p:spPr>
        <p:txBody>
          <a:bodyPr anchorCtr="0" anchor="ctr" bIns="112775" lIns="112775" rIns="112775" tIns="11277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title">
    <p:spTree>
      <p:nvGrpSpPr>
        <p:cNvPr id="13" name="Shape 13"/>
        <p:cNvGrpSpPr/>
        <p:nvPr/>
      </p:nvGrpSpPr>
      <p:grpSpPr>
        <a:xfrm>
          <a:off x="0" y="0"/>
          <a:ext cx="0" cy="0"/>
          <a:chOff x="0" y="0"/>
          <a:chExt cx="0" cy="0"/>
        </a:xfrm>
      </p:grpSpPr>
      <p:sp>
        <p:nvSpPr>
          <p:cNvPr id="14" name="Shape 14"/>
          <p:cNvSpPr txBox="1"/>
          <p:nvPr>
            <p:ph type="title"/>
          </p:nvPr>
        </p:nvSpPr>
        <p:spPr>
          <a:xfrm>
            <a:off x="257704" y="4365679"/>
            <a:ext cx="7044600" cy="1708799"/>
          </a:xfrm>
          <a:prstGeom prst="rect">
            <a:avLst/>
          </a:prstGeom>
        </p:spPr>
        <p:txBody>
          <a:bodyPr anchorCtr="0" anchor="ctr" bIns="112775" lIns="112775" rIns="112775" tIns="112775"/>
          <a:lstStyle>
            <a:lvl1pPr lvl="0" algn="ctr">
              <a:spcBef>
                <a:spcPts val="0"/>
              </a:spcBef>
              <a:buSzPct val="100000"/>
              <a:defRPr sz="4400"/>
            </a:lvl1pPr>
            <a:lvl2pPr lvl="1" algn="ctr">
              <a:spcBef>
                <a:spcPts val="0"/>
              </a:spcBef>
              <a:buSzPct val="100000"/>
              <a:defRPr sz="4400"/>
            </a:lvl2pPr>
            <a:lvl3pPr lvl="2" algn="ctr">
              <a:spcBef>
                <a:spcPts val="0"/>
              </a:spcBef>
              <a:buSzPct val="100000"/>
              <a:defRPr sz="4400"/>
            </a:lvl3pPr>
            <a:lvl4pPr lvl="3" algn="ctr">
              <a:spcBef>
                <a:spcPts val="0"/>
              </a:spcBef>
              <a:buSzPct val="100000"/>
              <a:defRPr sz="4400"/>
            </a:lvl4pPr>
            <a:lvl5pPr lvl="4" algn="ctr">
              <a:spcBef>
                <a:spcPts val="0"/>
              </a:spcBef>
              <a:buSzPct val="100000"/>
              <a:defRPr sz="4400"/>
            </a:lvl5pPr>
            <a:lvl6pPr lvl="5" algn="ctr">
              <a:spcBef>
                <a:spcPts val="0"/>
              </a:spcBef>
              <a:buSzPct val="100000"/>
              <a:defRPr sz="4400"/>
            </a:lvl6pPr>
            <a:lvl7pPr lvl="6" algn="ctr">
              <a:spcBef>
                <a:spcPts val="0"/>
              </a:spcBef>
              <a:buSzPct val="100000"/>
              <a:defRPr sz="4400"/>
            </a:lvl7pPr>
            <a:lvl8pPr lvl="7" algn="ctr">
              <a:spcBef>
                <a:spcPts val="0"/>
              </a:spcBef>
              <a:buSzPct val="100000"/>
              <a:defRPr sz="4400"/>
            </a:lvl8pPr>
            <a:lvl9pPr lvl="8" algn="ctr">
              <a:spcBef>
                <a:spcPts val="0"/>
              </a:spcBef>
              <a:buSzPct val="100000"/>
              <a:defRPr sz="4400"/>
            </a:lvl9pPr>
          </a:lstStyle>
          <a:p/>
        </p:txBody>
      </p:sp>
      <p:sp>
        <p:nvSpPr>
          <p:cNvPr id="15" name="Shape 15"/>
          <p:cNvSpPr txBox="1"/>
          <p:nvPr>
            <p:ph idx="12" type="sldNum"/>
          </p:nvPr>
        </p:nvSpPr>
        <p:spPr>
          <a:xfrm>
            <a:off x="7004788" y="9465146"/>
            <a:ext cx="453599" cy="798899"/>
          </a:xfrm>
          <a:prstGeom prst="rect">
            <a:avLst/>
          </a:prstGeom>
        </p:spPr>
        <p:txBody>
          <a:bodyPr anchorCtr="0" anchor="ctr" bIns="112775" lIns="112775" rIns="112775" tIns="11277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7004788" y="9465146"/>
            <a:ext cx="453599" cy="798899"/>
          </a:xfrm>
          <a:prstGeom prst="rect">
            <a:avLst/>
          </a:prstGeom>
        </p:spPr>
        <p:txBody>
          <a:bodyPr anchorCtr="0" anchor="ctr" bIns="112775" lIns="112775" rIns="112775" tIns="11277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257704" y="903287"/>
            <a:ext cx="7044600" cy="1162499"/>
          </a:xfrm>
          <a:prstGeom prst="rect">
            <a:avLst/>
          </a:prstGeom>
        </p:spPr>
        <p:txBody>
          <a:bodyPr anchorCtr="0" anchor="t" bIns="112775" lIns="112775" rIns="112775" tIns="11277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257704" y="2339231"/>
            <a:ext cx="7044600" cy="6934500"/>
          </a:xfrm>
          <a:prstGeom prst="rect">
            <a:avLst/>
          </a:prstGeom>
        </p:spPr>
        <p:txBody>
          <a:bodyPr anchorCtr="0" anchor="t" bIns="112775" lIns="112775" rIns="112775" tIns="11277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7004788" y="9465146"/>
            <a:ext cx="453599" cy="798899"/>
          </a:xfrm>
          <a:prstGeom prst="rect">
            <a:avLst/>
          </a:prstGeom>
        </p:spPr>
        <p:txBody>
          <a:bodyPr anchorCtr="0" anchor="ctr" bIns="112775" lIns="112775" rIns="112775" tIns="11277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257704" y="903287"/>
            <a:ext cx="7044600" cy="1162499"/>
          </a:xfrm>
          <a:prstGeom prst="rect">
            <a:avLst/>
          </a:prstGeom>
        </p:spPr>
        <p:txBody>
          <a:bodyPr anchorCtr="0" anchor="t" bIns="112775" lIns="112775" rIns="112775" tIns="11277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257704" y="2339231"/>
            <a:ext cx="3306900" cy="6934500"/>
          </a:xfrm>
          <a:prstGeom prst="rect">
            <a:avLst/>
          </a:prstGeom>
        </p:spPr>
        <p:txBody>
          <a:bodyPr anchorCtr="0" anchor="t" bIns="112775" lIns="112775" rIns="112775" tIns="112775"/>
          <a:lstStyle>
            <a:lvl1pPr lvl="0">
              <a:spcBef>
                <a:spcPts val="0"/>
              </a:spcBef>
              <a:buSzPct val="100000"/>
              <a:defRPr sz="1700"/>
            </a:lvl1pPr>
            <a:lvl2pPr lvl="1">
              <a:spcBef>
                <a:spcPts val="0"/>
              </a:spcBef>
              <a:buSzPct val="100000"/>
              <a:defRPr sz="1500"/>
            </a:lvl2pPr>
            <a:lvl3pPr lvl="2">
              <a:spcBef>
                <a:spcPts val="0"/>
              </a:spcBef>
              <a:buSzPct val="100000"/>
              <a:defRPr sz="1500"/>
            </a:lvl3pPr>
            <a:lvl4pPr lvl="3">
              <a:spcBef>
                <a:spcPts val="0"/>
              </a:spcBef>
              <a:buSzPct val="100000"/>
              <a:defRPr sz="1500"/>
            </a:lvl4pPr>
            <a:lvl5pPr lvl="4">
              <a:spcBef>
                <a:spcPts val="0"/>
              </a:spcBef>
              <a:buSzPct val="100000"/>
              <a:defRPr sz="1500"/>
            </a:lvl5pPr>
            <a:lvl6pPr lvl="5">
              <a:spcBef>
                <a:spcPts val="0"/>
              </a:spcBef>
              <a:buSzPct val="100000"/>
              <a:defRPr sz="1500"/>
            </a:lvl6pPr>
            <a:lvl7pPr lvl="6">
              <a:spcBef>
                <a:spcPts val="0"/>
              </a:spcBef>
              <a:buSzPct val="100000"/>
              <a:defRPr sz="1500"/>
            </a:lvl7pPr>
            <a:lvl8pPr lvl="7">
              <a:spcBef>
                <a:spcPts val="0"/>
              </a:spcBef>
              <a:buSzPct val="100000"/>
              <a:defRPr sz="1500"/>
            </a:lvl8pPr>
            <a:lvl9pPr lvl="8">
              <a:spcBef>
                <a:spcPts val="0"/>
              </a:spcBef>
              <a:buSzPct val="100000"/>
              <a:defRPr sz="1500"/>
            </a:lvl9pPr>
          </a:lstStyle>
          <a:p/>
        </p:txBody>
      </p:sp>
      <p:sp>
        <p:nvSpPr>
          <p:cNvPr id="23" name="Shape 23"/>
          <p:cNvSpPr txBox="1"/>
          <p:nvPr>
            <p:ph idx="2" type="body"/>
          </p:nvPr>
        </p:nvSpPr>
        <p:spPr>
          <a:xfrm>
            <a:off x="3995291" y="2339231"/>
            <a:ext cx="3306900" cy="6934500"/>
          </a:xfrm>
          <a:prstGeom prst="rect">
            <a:avLst/>
          </a:prstGeom>
        </p:spPr>
        <p:txBody>
          <a:bodyPr anchorCtr="0" anchor="t" bIns="112775" lIns="112775" rIns="112775" tIns="112775"/>
          <a:lstStyle>
            <a:lvl1pPr lvl="0">
              <a:spcBef>
                <a:spcPts val="0"/>
              </a:spcBef>
              <a:buSzPct val="100000"/>
              <a:defRPr sz="1700"/>
            </a:lvl1pPr>
            <a:lvl2pPr lvl="1">
              <a:spcBef>
                <a:spcPts val="0"/>
              </a:spcBef>
              <a:buSzPct val="100000"/>
              <a:defRPr sz="1500"/>
            </a:lvl2pPr>
            <a:lvl3pPr lvl="2">
              <a:spcBef>
                <a:spcPts val="0"/>
              </a:spcBef>
              <a:buSzPct val="100000"/>
              <a:defRPr sz="1500"/>
            </a:lvl3pPr>
            <a:lvl4pPr lvl="3">
              <a:spcBef>
                <a:spcPts val="0"/>
              </a:spcBef>
              <a:buSzPct val="100000"/>
              <a:defRPr sz="1500"/>
            </a:lvl4pPr>
            <a:lvl5pPr lvl="4">
              <a:spcBef>
                <a:spcPts val="0"/>
              </a:spcBef>
              <a:buSzPct val="100000"/>
              <a:defRPr sz="1500"/>
            </a:lvl5pPr>
            <a:lvl6pPr lvl="5">
              <a:spcBef>
                <a:spcPts val="0"/>
              </a:spcBef>
              <a:buSzPct val="100000"/>
              <a:defRPr sz="1500"/>
            </a:lvl6pPr>
            <a:lvl7pPr lvl="6">
              <a:spcBef>
                <a:spcPts val="0"/>
              </a:spcBef>
              <a:buSzPct val="100000"/>
              <a:defRPr sz="1500"/>
            </a:lvl7pPr>
            <a:lvl8pPr lvl="7">
              <a:spcBef>
                <a:spcPts val="0"/>
              </a:spcBef>
              <a:buSzPct val="100000"/>
              <a:defRPr sz="1500"/>
            </a:lvl8pPr>
            <a:lvl9pPr lvl="8">
              <a:spcBef>
                <a:spcPts val="0"/>
              </a:spcBef>
              <a:buSzPct val="100000"/>
              <a:defRPr sz="1500"/>
            </a:lvl9pPr>
          </a:lstStyle>
          <a:p/>
        </p:txBody>
      </p:sp>
      <p:sp>
        <p:nvSpPr>
          <p:cNvPr id="24" name="Shape 24"/>
          <p:cNvSpPr txBox="1"/>
          <p:nvPr>
            <p:ph idx="12" type="sldNum"/>
          </p:nvPr>
        </p:nvSpPr>
        <p:spPr>
          <a:xfrm>
            <a:off x="7004788" y="9465146"/>
            <a:ext cx="453599" cy="798899"/>
          </a:xfrm>
          <a:prstGeom prst="rect">
            <a:avLst/>
          </a:prstGeom>
        </p:spPr>
        <p:txBody>
          <a:bodyPr anchorCtr="0" anchor="ctr" bIns="112775" lIns="112775" rIns="112775" tIns="11277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257704" y="903287"/>
            <a:ext cx="7044600" cy="1162499"/>
          </a:xfrm>
          <a:prstGeom prst="rect">
            <a:avLst/>
          </a:prstGeom>
        </p:spPr>
        <p:txBody>
          <a:bodyPr anchorCtr="0" anchor="t" bIns="112775" lIns="112775" rIns="112775" tIns="11277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7004788" y="9465146"/>
            <a:ext cx="453599" cy="798899"/>
          </a:xfrm>
          <a:prstGeom prst="rect">
            <a:avLst/>
          </a:prstGeom>
        </p:spPr>
        <p:txBody>
          <a:bodyPr anchorCtr="0" anchor="ctr" bIns="112775" lIns="112775" rIns="112775" tIns="11277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257704" y="1127727"/>
            <a:ext cx="2321699" cy="1533900"/>
          </a:xfrm>
          <a:prstGeom prst="rect">
            <a:avLst/>
          </a:prstGeom>
        </p:spPr>
        <p:txBody>
          <a:bodyPr anchorCtr="0" anchor="b" bIns="112775" lIns="112775" rIns="112775" tIns="112775"/>
          <a:lstStyle>
            <a:lvl1pPr lvl="0">
              <a:spcBef>
                <a:spcPts val="0"/>
              </a:spcBef>
              <a:buSzPct val="100000"/>
              <a:defRPr sz="3000"/>
            </a:lvl1pPr>
            <a:lvl2pPr lvl="1">
              <a:spcBef>
                <a:spcPts val="0"/>
              </a:spcBef>
              <a:buSzPct val="100000"/>
              <a:defRPr sz="3000"/>
            </a:lvl2pPr>
            <a:lvl3pPr lvl="2">
              <a:spcBef>
                <a:spcPts val="0"/>
              </a:spcBef>
              <a:buSzPct val="100000"/>
              <a:defRPr sz="3000"/>
            </a:lvl3pPr>
            <a:lvl4pPr lvl="3">
              <a:spcBef>
                <a:spcPts val="0"/>
              </a:spcBef>
              <a:buSzPct val="100000"/>
              <a:defRPr sz="3000"/>
            </a:lvl4pPr>
            <a:lvl5pPr lvl="4">
              <a:spcBef>
                <a:spcPts val="0"/>
              </a:spcBef>
              <a:buSzPct val="100000"/>
              <a:defRPr sz="3000"/>
            </a:lvl5pPr>
            <a:lvl6pPr lvl="5">
              <a:spcBef>
                <a:spcPts val="0"/>
              </a:spcBef>
              <a:buSzPct val="100000"/>
              <a:defRPr sz="3000"/>
            </a:lvl6pPr>
            <a:lvl7pPr lvl="6">
              <a:spcBef>
                <a:spcPts val="0"/>
              </a:spcBef>
              <a:buSzPct val="100000"/>
              <a:defRPr sz="3000"/>
            </a:lvl7pPr>
            <a:lvl8pPr lvl="7">
              <a:spcBef>
                <a:spcPts val="0"/>
              </a:spcBef>
              <a:buSzPct val="100000"/>
              <a:defRPr sz="3000"/>
            </a:lvl8pPr>
            <a:lvl9pPr lvl="8">
              <a:spcBef>
                <a:spcPts val="0"/>
              </a:spcBef>
              <a:buSzPct val="100000"/>
              <a:defRPr sz="3000"/>
            </a:lvl9pPr>
          </a:lstStyle>
          <a:p/>
        </p:txBody>
      </p:sp>
      <p:sp>
        <p:nvSpPr>
          <p:cNvPr id="30" name="Shape 30"/>
          <p:cNvSpPr txBox="1"/>
          <p:nvPr>
            <p:ph idx="1" type="body"/>
          </p:nvPr>
        </p:nvSpPr>
        <p:spPr>
          <a:xfrm>
            <a:off x="257704" y="2820535"/>
            <a:ext cx="2321699" cy="6453299"/>
          </a:xfrm>
          <a:prstGeom prst="rect">
            <a:avLst/>
          </a:prstGeom>
        </p:spPr>
        <p:txBody>
          <a:bodyPr anchorCtr="0" anchor="t" bIns="112775" lIns="112775" rIns="112775" tIns="112775"/>
          <a:lstStyle>
            <a:lvl1pPr lvl="0">
              <a:spcBef>
                <a:spcPts val="0"/>
              </a:spcBef>
              <a:buSzPct val="100000"/>
              <a:defRPr sz="1500"/>
            </a:lvl1pPr>
            <a:lvl2pPr lvl="1">
              <a:spcBef>
                <a:spcPts val="0"/>
              </a:spcBef>
              <a:buSzPct val="100000"/>
              <a:defRPr sz="1500"/>
            </a:lvl2pPr>
            <a:lvl3pPr lvl="2">
              <a:spcBef>
                <a:spcPts val="0"/>
              </a:spcBef>
              <a:buSzPct val="100000"/>
              <a:defRPr sz="1500"/>
            </a:lvl3pPr>
            <a:lvl4pPr lvl="3">
              <a:spcBef>
                <a:spcPts val="0"/>
              </a:spcBef>
              <a:buSzPct val="100000"/>
              <a:defRPr sz="1500"/>
            </a:lvl4pPr>
            <a:lvl5pPr lvl="4">
              <a:spcBef>
                <a:spcPts val="0"/>
              </a:spcBef>
              <a:buSzPct val="100000"/>
              <a:defRPr sz="1500"/>
            </a:lvl5pPr>
            <a:lvl6pPr lvl="5">
              <a:spcBef>
                <a:spcPts val="0"/>
              </a:spcBef>
              <a:buSzPct val="100000"/>
              <a:defRPr sz="1500"/>
            </a:lvl6pPr>
            <a:lvl7pPr lvl="6">
              <a:spcBef>
                <a:spcPts val="0"/>
              </a:spcBef>
              <a:buSzPct val="100000"/>
              <a:defRPr sz="1500"/>
            </a:lvl7pPr>
            <a:lvl8pPr lvl="7">
              <a:spcBef>
                <a:spcPts val="0"/>
              </a:spcBef>
              <a:buSzPct val="100000"/>
              <a:defRPr sz="1500"/>
            </a:lvl8pPr>
            <a:lvl9pPr lvl="8">
              <a:spcBef>
                <a:spcPts val="0"/>
              </a:spcBef>
              <a:buSzPct val="100000"/>
              <a:defRPr sz="1500"/>
            </a:lvl9pPr>
          </a:lstStyle>
          <a:p/>
        </p:txBody>
      </p:sp>
      <p:sp>
        <p:nvSpPr>
          <p:cNvPr id="31" name="Shape 31"/>
          <p:cNvSpPr txBox="1"/>
          <p:nvPr>
            <p:ph idx="12" type="sldNum"/>
          </p:nvPr>
        </p:nvSpPr>
        <p:spPr>
          <a:xfrm>
            <a:off x="7004788" y="9465146"/>
            <a:ext cx="453599" cy="798899"/>
          </a:xfrm>
          <a:prstGeom prst="rect">
            <a:avLst/>
          </a:prstGeom>
        </p:spPr>
        <p:txBody>
          <a:bodyPr anchorCtr="0" anchor="ctr" bIns="112775" lIns="112775" rIns="112775" tIns="11277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05324" y="913690"/>
            <a:ext cx="5264699" cy="8303400"/>
          </a:xfrm>
          <a:prstGeom prst="rect">
            <a:avLst/>
          </a:prstGeom>
        </p:spPr>
        <p:txBody>
          <a:bodyPr anchorCtr="0" anchor="ctr" bIns="112775" lIns="112775" rIns="112775" tIns="112775"/>
          <a:lstStyle>
            <a:lvl1pPr lvl="0">
              <a:spcBef>
                <a:spcPts val="0"/>
              </a:spcBef>
              <a:buSzPct val="100000"/>
              <a:defRPr sz="5900"/>
            </a:lvl1pPr>
            <a:lvl2pPr lvl="1">
              <a:spcBef>
                <a:spcPts val="0"/>
              </a:spcBef>
              <a:buSzPct val="100000"/>
              <a:defRPr sz="5900"/>
            </a:lvl2pPr>
            <a:lvl3pPr lvl="2">
              <a:spcBef>
                <a:spcPts val="0"/>
              </a:spcBef>
              <a:buSzPct val="100000"/>
              <a:defRPr sz="5900"/>
            </a:lvl3pPr>
            <a:lvl4pPr lvl="3">
              <a:spcBef>
                <a:spcPts val="0"/>
              </a:spcBef>
              <a:buSzPct val="100000"/>
              <a:defRPr sz="5900"/>
            </a:lvl4pPr>
            <a:lvl5pPr lvl="4">
              <a:spcBef>
                <a:spcPts val="0"/>
              </a:spcBef>
              <a:buSzPct val="100000"/>
              <a:defRPr sz="5900"/>
            </a:lvl5pPr>
            <a:lvl6pPr lvl="5">
              <a:spcBef>
                <a:spcPts val="0"/>
              </a:spcBef>
              <a:buSzPct val="100000"/>
              <a:defRPr sz="5900"/>
            </a:lvl6pPr>
            <a:lvl7pPr lvl="6">
              <a:spcBef>
                <a:spcPts val="0"/>
              </a:spcBef>
              <a:buSzPct val="100000"/>
              <a:defRPr sz="5900"/>
            </a:lvl7pPr>
            <a:lvl8pPr lvl="7">
              <a:spcBef>
                <a:spcPts val="0"/>
              </a:spcBef>
              <a:buSzPct val="100000"/>
              <a:defRPr sz="5900"/>
            </a:lvl8pPr>
            <a:lvl9pPr lvl="8">
              <a:spcBef>
                <a:spcPts val="0"/>
              </a:spcBef>
              <a:buSzPct val="100000"/>
              <a:defRPr sz="5900"/>
            </a:lvl9pPr>
          </a:lstStyle>
          <a:p/>
        </p:txBody>
      </p:sp>
      <p:sp>
        <p:nvSpPr>
          <p:cNvPr id="34" name="Shape 34"/>
          <p:cNvSpPr txBox="1"/>
          <p:nvPr>
            <p:ph idx="12" type="sldNum"/>
          </p:nvPr>
        </p:nvSpPr>
        <p:spPr>
          <a:xfrm>
            <a:off x="7004788" y="9465146"/>
            <a:ext cx="453599" cy="798899"/>
          </a:xfrm>
          <a:prstGeom prst="rect">
            <a:avLst/>
          </a:prstGeom>
        </p:spPr>
        <p:txBody>
          <a:bodyPr anchorCtr="0" anchor="ctr" bIns="112775" lIns="112775" rIns="112775" tIns="11277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3780000" y="-253"/>
            <a:ext cx="3779999" cy="10440000"/>
          </a:xfrm>
          <a:prstGeom prst="rect">
            <a:avLst/>
          </a:prstGeom>
          <a:solidFill>
            <a:schemeClr val="lt2"/>
          </a:solidFill>
          <a:ln>
            <a:noFill/>
          </a:ln>
        </p:spPr>
        <p:txBody>
          <a:bodyPr anchorCtr="0" anchor="ctr" bIns="112775" lIns="112775" rIns="112775" tIns="112775">
            <a:noAutofit/>
          </a:bodyPr>
          <a:lstStyle/>
          <a:p>
            <a:pPr lvl="0">
              <a:spcBef>
                <a:spcPts val="0"/>
              </a:spcBef>
              <a:buNone/>
            </a:pPr>
            <a:r>
              <a:t/>
            </a:r>
            <a:endParaRPr/>
          </a:p>
        </p:txBody>
      </p:sp>
      <p:sp>
        <p:nvSpPr>
          <p:cNvPr id="37" name="Shape 37"/>
          <p:cNvSpPr txBox="1"/>
          <p:nvPr>
            <p:ph type="title"/>
          </p:nvPr>
        </p:nvSpPr>
        <p:spPr>
          <a:xfrm>
            <a:off x="219507" y="2503032"/>
            <a:ext cx="3344399" cy="3008700"/>
          </a:xfrm>
          <a:prstGeom prst="rect">
            <a:avLst/>
          </a:prstGeom>
        </p:spPr>
        <p:txBody>
          <a:bodyPr anchorCtr="0" anchor="b" bIns="112775" lIns="112775" rIns="112775" tIns="11277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38" name="Shape 38"/>
          <p:cNvSpPr txBox="1"/>
          <p:nvPr>
            <p:ph idx="1" type="subTitle"/>
          </p:nvPr>
        </p:nvSpPr>
        <p:spPr>
          <a:xfrm>
            <a:off x="219507" y="5689531"/>
            <a:ext cx="3344399" cy="2507099"/>
          </a:xfrm>
          <a:prstGeom prst="rect">
            <a:avLst/>
          </a:prstGeom>
        </p:spPr>
        <p:txBody>
          <a:bodyPr anchorCtr="0" anchor="t" bIns="112775" lIns="112775" rIns="112775" tIns="112775"/>
          <a:lstStyle>
            <a:lvl1pPr lvl="0" algn="ctr">
              <a:lnSpc>
                <a:spcPct val="100000"/>
              </a:lnSpc>
              <a:spcBef>
                <a:spcPts val="0"/>
              </a:spcBef>
              <a:spcAft>
                <a:spcPts val="0"/>
              </a:spcAft>
              <a:buSzPct val="100000"/>
              <a:buNone/>
              <a:defRPr sz="2600"/>
            </a:lvl1pPr>
            <a:lvl2pPr lvl="1" algn="ctr">
              <a:lnSpc>
                <a:spcPct val="100000"/>
              </a:lnSpc>
              <a:spcBef>
                <a:spcPts val="0"/>
              </a:spcBef>
              <a:spcAft>
                <a:spcPts val="0"/>
              </a:spcAft>
              <a:buSzPct val="100000"/>
              <a:buNone/>
              <a:defRPr sz="2600"/>
            </a:lvl2pPr>
            <a:lvl3pPr lvl="2" algn="ctr">
              <a:lnSpc>
                <a:spcPct val="100000"/>
              </a:lnSpc>
              <a:spcBef>
                <a:spcPts val="0"/>
              </a:spcBef>
              <a:spcAft>
                <a:spcPts val="0"/>
              </a:spcAft>
              <a:buSzPct val="100000"/>
              <a:buNone/>
              <a:defRPr sz="2600"/>
            </a:lvl3pPr>
            <a:lvl4pPr lvl="3" algn="ctr">
              <a:lnSpc>
                <a:spcPct val="100000"/>
              </a:lnSpc>
              <a:spcBef>
                <a:spcPts val="0"/>
              </a:spcBef>
              <a:spcAft>
                <a:spcPts val="0"/>
              </a:spcAft>
              <a:buSzPct val="100000"/>
              <a:buNone/>
              <a:defRPr sz="2600"/>
            </a:lvl4pPr>
            <a:lvl5pPr lvl="4" algn="ctr">
              <a:lnSpc>
                <a:spcPct val="100000"/>
              </a:lnSpc>
              <a:spcBef>
                <a:spcPts val="0"/>
              </a:spcBef>
              <a:spcAft>
                <a:spcPts val="0"/>
              </a:spcAft>
              <a:buSzPct val="100000"/>
              <a:buNone/>
              <a:defRPr sz="2600"/>
            </a:lvl5pPr>
            <a:lvl6pPr lvl="5" algn="ctr">
              <a:lnSpc>
                <a:spcPct val="100000"/>
              </a:lnSpc>
              <a:spcBef>
                <a:spcPts val="0"/>
              </a:spcBef>
              <a:spcAft>
                <a:spcPts val="0"/>
              </a:spcAft>
              <a:buSzPct val="100000"/>
              <a:buNone/>
              <a:defRPr sz="2600"/>
            </a:lvl6pPr>
            <a:lvl7pPr lvl="6" algn="ctr">
              <a:lnSpc>
                <a:spcPct val="100000"/>
              </a:lnSpc>
              <a:spcBef>
                <a:spcPts val="0"/>
              </a:spcBef>
              <a:spcAft>
                <a:spcPts val="0"/>
              </a:spcAft>
              <a:buSzPct val="100000"/>
              <a:buNone/>
              <a:defRPr sz="2600"/>
            </a:lvl7pPr>
            <a:lvl8pPr lvl="7" algn="ctr">
              <a:lnSpc>
                <a:spcPct val="100000"/>
              </a:lnSpc>
              <a:spcBef>
                <a:spcPts val="0"/>
              </a:spcBef>
              <a:spcAft>
                <a:spcPts val="0"/>
              </a:spcAft>
              <a:buSzPct val="100000"/>
              <a:buNone/>
              <a:defRPr sz="2600"/>
            </a:lvl8pPr>
            <a:lvl9pPr lvl="8" algn="ctr">
              <a:lnSpc>
                <a:spcPct val="100000"/>
              </a:lnSpc>
              <a:spcBef>
                <a:spcPts val="0"/>
              </a:spcBef>
              <a:spcAft>
                <a:spcPts val="0"/>
              </a:spcAft>
              <a:buSzPct val="100000"/>
              <a:buNone/>
              <a:defRPr sz="2600"/>
            </a:lvl9pPr>
          </a:lstStyle>
          <a:p/>
        </p:txBody>
      </p:sp>
      <p:sp>
        <p:nvSpPr>
          <p:cNvPr id="39" name="Shape 39"/>
          <p:cNvSpPr txBox="1"/>
          <p:nvPr>
            <p:ph idx="2" type="body"/>
          </p:nvPr>
        </p:nvSpPr>
        <p:spPr>
          <a:xfrm>
            <a:off x="4083838" y="1469688"/>
            <a:ext cx="3172199" cy="7500000"/>
          </a:xfrm>
          <a:prstGeom prst="rect">
            <a:avLst/>
          </a:prstGeom>
        </p:spPr>
        <p:txBody>
          <a:bodyPr anchorCtr="0" anchor="ctr" bIns="112775" lIns="112775" rIns="112775" tIns="11277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7004788" y="9465146"/>
            <a:ext cx="453599" cy="798899"/>
          </a:xfrm>
          <a:prstGeom prst="rect">
            <a:avLst/>
          </a:prstGeom>
        </p:spPr>
        <p:txBody>
          <a:bodyPr anchorCtr="0" anchor="ctr" bIns="112775" lIns="112775" rIns="112775" tIns="11277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257704" y="8586993"/>
            <a:ext cx="4959600" cy="1228199"/>
          </a:xfrm>
          <a:prstGeom prst="rect">
            <a:avLst/>
          </a:prstGeom>
        </p:spPr>
        <p:txBody>
          <a:bodyPr anchorCtr="0" anchor="ctr" bIns="112775" lIns="112775" rIns="112775" tIns="112775"/>
          <a:lstStyle>
            <a:lvl1pPr lvl="0">
              <a:lnSpc>
                <a:spcPct val="100000"/>
              </a:lnSpc>
              <a:spcBef>
                <a:spcPts val="0"/>
              </a:spcBef>
              <a:spcAft>
                <a:spcPts val="0"/>
              </a:spcAft>
              <a:buNone/>
              <a:defRPr/>
            </a:lvl1pPr>
          </a:lstStyle>
          <a:p/>
        </p:txBody>
      </p:sp>
      <p:sp>
        <p:nvSpPr>
          <p:cNvPr id="43" name="Shape 43"/>
          <p:cNvSpPr txBox="1"/>
          <p:nvPr>
            <p:ph idx="12" type="sldNum"/>
          </p:nvPr>
        </p:nvSpPr>
        <p:spPr>
          <a:xfrm>
            <a:off x="7004788" y="9465146"/>
            <a:ext cx="453599" cy="798899"/>
          </a:xfrm>
          <a:prstGeom prst="rect">
            <a:avLst/>
          </a:prstGeom>
        </p:spPr>
        <p:txBody>
          <a:bodyPr anchorCtr="0" anchor="ctr" bIns="112775" lIns="112775" rIns="112775" tIns="11277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257704" y="2245153"/>
            <a:ext cx="7044600" cy="3985500"/>
          </a:xfrm>
          <a:prstGeom prst="rect">
            <a:avLst/>
          </a:prstGeom>
        </p:spPr>
        <p:txBody>
          <a:bodyPr anchorCtr="0" anchor="b" bIns="112775" lIns="112775" rIns="112775" tIns="112775"/>
          <a:lstStyle>
            <a:lvl1pPr lvl="0" algn="ctr">
              <a:spcBef>
                <a:spcPts val="0"/>
              </a:spcBef>
              <a:buSzPct val="100000"/>
              <a:defRPr sz="14800"/>
            </a:lvl1pPr>
            <a:lvl2pPr lvl="1" algn="ctr">
              <a:spcBef>
                <a:spcPts val="0"/>
              </a:spcBef>
              <a:buSzPct val="100000"/>
              <a:defRPr sz="14800"/>
            </a:lvl2pPr>
            <a:lvl3pPr lvl="2" algn="ctr">
              <a:spcBef>
                <a:spcPts val="0"/>
              </a:spcBef>
              <a:buSzPct val="100000"/>
              <a:defRPr sz="14800"/>
            </a:lvl3pPr>
            <a:lvl4pPr lvl="3" algn="ctr">
              <a:spcBef>
                <a:spcPts val="0"/>
              </a:spcBef>
              <a:buSzPct val="100000"/>
              <a:defRPr sz="14800"/>
            </a:lvl4pPr>
            <a:lvl5pPr lvl="4" algn="ctr">
              <a:spcBef>
                <a:spcPts val="0"/>
              </a:spcBef>
              <a:buSzPct val="100000"/>
              <a:defRPr sz="14800"/>
            </a:lvl5pPr>
            <a:lvl6pPr lvl="5" algn="ctr">
              <a:spcBef>
                <a:spcPts val="0"/>
              </a:spcBef>
              <a:buSzPct val="100000"/>
              <a:defRPr sz="14800"/>
            </a:lvl6pPr>
            <a:lvl7pPr lvl="6" algn="ctr">
              <a:spcBef>
                <a:spcPts val="0"/>
              </a:spcBef>
              <a:buSzPct val="100000"/>
              <a:defRPr sz="14800"/>
            </a:lvl7pPr>
            <a:lvl8pPr lvl="7" algn="ctr">
              <a:spcBef>
                <a:spcPts val="0"/>
              </a:spcBef>
              <a:buSzPct val="100000"/>
              <a:defRPr sz="14800"/>
            </a:lvl8pPr>
            <a:lvl9pPr lvl="8" algn="ctr">
              <a:spcBef>
                <a:spcPts val="0"/>
              </a:spcBef>
              <a:buSzPct val="100000"/>
              <a:defRPr sz="14800"/>
            </a:lvl9pPr>
          </a:lstStyle>
          <a:p/>
        </p:txBody>
      </p:sp>
      <p:sp>
        <p:nvSpPr>
          <p:cNvPr id="46" name="Shape 46"/>
          <p:cNvSpPr txBox="1"/>
          <p:nvPr>
            <p:ph idx="1" type="body"/>
          </p:nvPr>
        </p:nvSpPr>
        <p:spPr>
          <a:xfrm>
            <a:off x="257704" y="6398216"/>
            <a:ext cx="7044600" cy="2640300"/>
          </a:xfrm>
          <a:prstGeom prst="rect">
            <a:avLst/>
          </a:prstGeom>
        </p:spPr>
        <p:txBody>
          <a:bodyPr anchorCtr="0" anchor="t" bIns="112775" lIns="112775" rIns="112775" tIns="11277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7004788" y="9465146"/>
            <a:ext cx="453599" cy="798899"/>
          </a:xfrm>
          <a:prstGeom prst="rect">
            <a:avLst/>
          </a:prstGeom>
        </p:spPr>
        <p:txBody>
          <a:bodyPr anchorCtr="0" anchor="ctr" bIns="112775" lIns="112775" rIns="112775" tIns="112775">
            <a:noAutofit/>
          </a:bodyPr>
          <a:lstStyle/>
          <a:p>
            <a:pPr lvl="0">
              <a:spcBef>
                <a:spcPts val="0"/>
              </a:spcBef>
              <a:buNone/>
            </a:pPr>
            <a:fld id="{00000000-1234-1234-1234-123412341234}" type="slidenum">
              <a:rPr lang="de"/>
              <a:t>‹#›</a:t>
            </a:fld>
          </a:p>
        </p:txBody>
      </p:sp>
    </p:spTree>
  </p:cSld>
  <p:clrMapOvr>
    <a:masterClrMapping/>
  </p:clrMapOvr>
</p:sldLayout>
</file>

<file path=ppt/slideMasters/_rels/slideMaster.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257704" y="903287"/>
            <a:ext cx="7044600" cy="1162499"/>
          </a:xfrm>
          <a:prstGeom prst="rect">
            <a:avLst/>
          </a:prstGeom>
          <a:noFill/>
          <a:ln>
            <a:noFill/>
          </a:ln>
        </p:spPr>
        <p:txBody>
          <a:bodyPr anchorCtr="0" anchor="t" bIns="112775" lIns="112775" rIns="112775" tIns="112775"/>
          <a:lstStyle>
            <a:lvl1pPr lvl="0">
              <a:spcBef>
                <a:spcPts val="0"/>
              </a:spcBef>
              <a:buClr>
                <a:schemeClr val="dk1"/>
              </a:buClr>
              <a:buSzPct val="100000"/>
              <a:buNone/>
              <a:defRPr sz="3500">
                <a:solidFill>
                  <a:schemeClr val="dk1"/>
                </a:solidFill>
              </a:defRPr>
            </a:lvl1pPr>
            <a:lvl2pPr lvl="1">
              <a:spcBef>
                <a:spcPts val="0"/>
              </a:spcBef>
              <a:buClr>
                <a:schemeClr val="dk1"/>
              </a:buClr>
              <a:buSzPct val="100000"/>
              <a:buNone/>
              <a:defRPr sz="3500">
                <a:solidFill>
                  <a:schemeClr val="dk1"/>
                </a:solidFill>
              </a:defRPr>
            </a:lvl2pPr>
            <a:lvl3pPr lvl="2">
              <a:spcBef>
                <a:spcPts val="0"/>
              </a:spcBef>
              <a:buClr>
                <a:schemeClr val="dk1"/>
              </a:buClr>
              <a:buSzPct val="100000"/>
              <a:buNone/>
              <a:defRPr sz="3500">
                <a:solidFill>
                  <a:schemeClr val="dk1"/>
                </a:solidFill>
              </a:defRPr>
            </a:lvl3pPr>
            <a:lvl4pPr lvl="3">
              <a:spcBef>
                <a:spcPts val="0"/>
              </a:spcBef>
              <a:buClr>
                <a:schemeClr val="dk1"/>
              </a:buClr>
              <a:buSzPct val="100000"/>
              <a:buNone/>
              <a:defRPr sz="3500">
                <a:solidFill>
                  <a:schemeClr val="dk1"/>
                </a:solidFill>
              </a:defRPr>
            </a:lvl4pPr>
            <a:lvl5pPr lvl="4">
              <a:spcBef>
                <a:spcPts val="0"/>
              </a:spcBef>
              <a:buClr>
                <a:schemeClr val="dk1"/>
              </a:buClr>
              <a:buSzPct val="100000"/>
              <a:buNone/>
              <a:defRPr sz="3500">
                <a:solidFill>
                  <a:schemeClr val="dk1"/>
                </a:solidFill>
              </a:defRPr>
            </a:lvl5pPr>
            <a:lvl6pPr lvl="5">
              <a:spcBef>
                <a:spcPts val="0"/>
              </a:spcBef>
              <a:buClr>
                <a:schemeClr val="dk1"/>
              </a:buClr>
              <a:buSzPct val="100000"/>
              <a:buNone/>
              <a:defRPr sz="3500">
                <a:solidFill>
                  <a:schemeClr val="dk1"/>
                </a:solidFill>
              </a:defRPr>
            </a:lvl6pPr>
            <a:lvl7pPr lvl="6">
              <a:spcBef>
                <a:spcPts val="0"/>
              </a:spcBef>
              <a:buClr>
                <a:schemeClr val="dk1"/>
              </a:buClr>
              <a:buSzPct val="100000"/>
              <a:buNone/>
              <a:defRPr sz="3500">
                <a:solidFill>
                  <a:schemeClr val="dk1"/>
                </a:solidFill>
              </a:defRPr>
            </a:lvl7pPr>
            <a:lvl8pPr lvl="7">
              <a:spcBef>
                <a:spcPts val="0"/>
              </a:spcBef>
              <a:buClr>
                <a:schemeClr val="dk1"/>
              </a:buClr>
              <a:buSzPct val="100000"/>
              <a:buNone/>
              <a:defRPr sz="3500">
                <a:solidFill>
                  <a:schemeClr val="dk1"/>
                </a:solidFill>
              </a:defRPr>
            </a:lvl8pPr>
            <a:lvl9pPr lvl="8">
              <a:spcBef>
                <a:spcPts val="0"/>
              </a:spcBef>
              <a:buClr>
                <a:schemeClr val="dk1"/>
              </a:buClr>
              <a:buSzPct val="100000"/>
              <a:buNone/>
              <a:defRPr sz="3500">
                <a:solidFill>
                  <a:schemeClr val="dk1"/>
                </a:solidFill>
              </a:defRPr>
            </a:lvl9pPr>
          </a:lstStyle>
          <a:p/>
        </p:txBody>
      </p:sp>
      <p:sp>
        <p:nvSpPr>
          <p:cNvPr id="7" name="Shape 7"/>
          <p:cNvSpPr txBox="1"/>
          <p:nvPr>
            <p:ph idx="1" type="body"/>
          </p:nvPr>
        </p:nvSpPr>
        <p:spPr>
          <a:xfrm>
            <a:off x="257704" y="2339231"/>
            <a:ext cx="7044600" cy="6934500"/>
          </a:xfrm>
          <a:prstGeom prst="rect">
            <a:avLst/>
          </a:prstGeom>
          <a:noFill/>
          <a:ln>
            <a:noFill/>
          </a:ln>
        </p:spPr>
        <p:txBody>
          <a:bodyPr anchorCtr="0" anchor="t" bIns="112775" lIns="112775" rIns="112775" tIns="112775"/>
          <a:lstStyle>
            <a:lvl1pPr lvl="0">
              <a:lnSpc>
                <a:spcPct val="115000"/>
              </a:lnSpc>
              <a:spcBef>
                <a:spcPts val="0"/>
              </a:spcBef>
              <a:spcAft>
                <a:spcPts val="2000"/>
              </a:spcAft>
              <a:buClr>
                <a:schemeClr val="dk2"/>
              </a:buClr>
              <a:buSzPct val="100000"/>
              <a:defRPr sz="2200">
                <a:solidFill>
                  <a:schemeClr val="dk2"/>
                </a:solidFill>
              </a:defRPr>
            </a:lvl1pPr>
            <a:lvl2pPr lvl="1">
              <a:lnSpc>
                <a:spcPct val="115000"/>
              </a:lnSpc>
              <a:spcBef>
                <a:spcPts val="0"/>
              </a:spcBef>
              <a:spcAft>
                <a:spcPts val="2000"/>
              </a:spcAft>
              <a:buClr>
                <a:schemeClr val="dk2"/>
              </a:buClr>
              <a:buSzPct val="100000"/>
              <a:defRPr sz="1700">
                <a:solidFill>
                  <a:schemeClr val="dk2"/>
                </a:solidFill>
              </a:defRPr>
            </a:lvl2pPr>
            <a:lvl3pPr lvl="2">
              <a:lnSpc>
                <a:spcPct val="115000"/>
              </a:lnSpc>
              <a:spcBef>
                <a:spcPts val="0"/>
              </a:spcBef>
              <a:spcAft>
                <a:spcPts val="2000"/>
              </a:spcAft>
              <a:buClr>
                <a:schemeClr val="dk2"/>
              </a:buClr>
              <a:buSzPct val="100000"/>
              <a:defRPr sz="1700">
                <a:solidFill>
                  <a:schemeClr val="dk2"/>
                </a:solidFill>
              </a:defRPr>
            </a:lvl3pPr>
            <a:lvl4pPr lvl="3">
              <a:lnSpc>
                <a:spcPct val="115000"/>
              </a:lnSpc>
              <a:spcBef>
                <a:spcPts val="0"/>
              </a:spcBef>
              <a:spcAft>
                <a:spcPts val="2000"/>
              </a:spcAft>
              <a:buClr>
                <a:schemeClr val="dk2"/>
              </a:buClr>
              <a:buSzPct val="100000"/>
              <a:defRPr sz="1700">
                <a:solidFill>
                  <a:schemeClr val="dk2"/>
                </a:solidFill>
              </a:defRPr>
            </a:lvl4pPr>
            <a:lvl5pPr lvl="4">
              <a:lnSpc>
                <a:spcPct val="115000"/>
              </a:lnSpc>
              <a:spcBef>
                <a:spcPts val="0"/>
              </a:spcBef>
              <a:spcAft>
                <a:spcPts val="2000"/>
              </a:spcAft>
              <a:buClr>
                <a:schemeClr val="dk2"/>
              </a:buClr>
              <a:buSzPct val="100000"/>
              <a:defRPr sz="1700">
                <a:solidFill>
                  <a:schemeClr val="dk2"/>
                </a:solidFill>
              </a:defRPr>
            </a:lvl5pPr>
            <a:lvl6pPr lvl="5">
              <a:lnSpc>
                <a:spcPct val="115000"/>
              </a:lnSpc>
              <a:spcBef>
                <a:spcPts val="0"/>
              </a:spcBef>
              <a:spcAft>
                <a:spcPts val="2000"/>
              </a:spcAft>
              <a:buClr>
                <a:schemeClr val="dk2"/>
              </a:buClr>
              <a:buSzPct val="100000"/>
              <a:defRPr sz="1700">
                <a:solidFill>
                  <a:schemeClr val="dk2"/>
                </a:solidFill>
              </a:defRPr>
            </a:lvl6pPr>
            <a:lvl7pPr lvl="6">
              <a:lnSpc>
                <a:spcPct val="115000"/>
              </a:lnSpc>
              <a:spcBef>
                <a:spcPts val="0"/>
              </a:spcBef>
              <a:spcAft>
                <a:spcPts val="2000"/>
              </a:spcAft>
              <a:buClr>
                <a:schemeClr val="dk2"/>
              </a:buClr>
              <a:buSzPct val="100000"/>
              <a:defRPr sz="1700">
                <a:solidFill>
                  <a:schemeClr val="dk2"/>
                </a:solidFill>
              </a:defRPr>
            </a:lvl7pPr>
            <a:lvl8pPr lvl="7">
              <a:lnSpc>
                <a:spcPct val="115000"/>
              </a:lnSpc>
              <a:spcBef>
                <a:spcPts val="0"/>
              </a:spcBef>
              <a:spcAft>
                <a:spcPts val="2000"/>
              </a:spcAft>
              <a:buClr>
                <a:schemeClr val="dk2"/>
              </a:buClr>
              <a:buSzPct val="100000"/>
              <a:defRPr sz="1700">
                <a:solidFill>
                  <a:schemeClr val="dk2"/>
                </a:solidFill>
              </a:defRPr>
            </a:lvl8pPr>
            <a:lvl9pPr lvl="8">
              <a:lnSpc>
                <a:spcPct val="115000"/>
              </a:lnSpc>
              <a:spcBef>
                <a:spcPts val="0"/>
              </a:spcBef>
              <a:spcAft>
                <a:spcPts val="2000"/>
              </a:spcAft>
              <a:buClr>
                <a:schemeClr val="dk2"/>
              </a:buClr>
              <a:buSzPct val="100000"/>
              <a:defRPr sz="1700">
                <a:solidFill>
                  <a:schemeClr val="dk2"/>
                </a:solidFill>
              </a:defRPr>
            </a:lvl9pPr>
          </a:lstStyle>
          <a:p/>
        </p:txBody>
      </p:sp>
      <p:sp>
        <p:nvSpPr>
          <p:cNvPr id="8" name="Shape 8"/>
          <p:cNvSpPr txBox="1"/>
          <p:nvPr>
            <p:ph idx="12" type="sldNum"/>
          </p:nvPr>
        </p:nvSpPr>
        <p:spPr>
          <a:xfrm>
            <a:off x="7004788" y="9465146"/>
            <a:ext cx="453599" cy="798899"/>
          </a:xfrm>
          <a:prstGeom prst="rect">
            <a:avLst/>
          </a:prstGeom>
          <a:noFill/>
          <a:ln>
            <a:noFill/>
          </a:ln>
        </p:spPr>
        <p:txBody>
          <a:bodyPr anchorCtr="0" anchor="ctr" bIns="112775" lIns="112775" rIns="112775" tIns="112775">
            <a:noAutofit/>
          </a:bodyPr>
          <a:lstStyle/>
          <a:p>
            <a:pPr lvl="0" algn="r">
              <a:spcBef>
                <a:spcPts val="0"/>
              </a:spcBef>
              <a:buNone/>
            </a:pPr>
            <a:fld id="{00000000-1234-1234-1234-123412341234}" type="slidenum">
              <a:rPr lang="de" sz="12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xml"/><Relationship Id="rId3" Type="http://schemas.openxmlformats.org/officeDocument/2006/relationships/image" Target="../media/image00.png"/></Relationships>
</file>

<file path=ppt/slides/_rels/slide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xml"/><Relationship Id="rId3" Type="http://schemas.openxmlformats.org/officeDocument/2006/relationships/image" Target="../media/image0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xml"/><Relationship Id="rId3" Type="http://schemas.openxmlformats.org/officeDocument/2006/relationships/image" Target="../media/image0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4.xml"/><Relationship Id="rId3" Type="http://schemas.openxmlformats.org/officeDocument/2006/relationships/image" Target="../media/image0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5.xml"/><Relationship Id="rId3" Type="http://schemas.openxmlformats.org/officeDocument/2006/relationships/image" Target="../media/image0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6.xml"/><Relationship Id="rId3" Type="http://schemas.openxmlformats.org/officeDocument/2006/relationships/image" Target="../media/image0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7.xml"/></Relationships>
</file>

<file path=ppt/slides/slide.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9FC5E8"/>
        </a:solidFill>
      </p:bgPr>
    </p:bg>
    <p:spTree>
      <p:nvGrpSpPr>
        <p:cNvPr id="53" name="Shape 53"/>
        <p:cNvGrpSpPr/>
        <p:nvPr/>
      </p:nvGrpSpPr>
      <p:grpSpPr>
        <a:xfrm>
          <a:off x="0" y="0"/>
          <a:ext cx="0" cy="0"/>
          <a:chOff x="0" y="0"/>
          <a:chExt cx="0" cy="0"/>
        </a:xfrm>
      </p:grpSpPr>
      <p:sp>
        <p:nvSpPr>
          <p:cNvPr id="54" name="Shape 54"/>
          <p:cNvSpPr/>
          <p:nvPr/>
        </p:nvSpPr>
        <p:spPr>
          <a:xfrm>
            <a:off x="17635" y="314478"/>
            <a:ext cx="7559999" cy="62100"/>
          </a:xfrm>
          <a:prstGeom prst="rect">
            <a:avLst/>
          </a:prstGeom>
          <a:solidFill>
            <a:schemeClr val="lt2"/>
          </a:solidFill>
          <a:ln>
            <a:noFill/>
          </a:ln>
        </p:spPr>
        <p:txBody>
          <a:bodyPr anchorCtr="0" anchor="ctr" bIns="18150" lIns="18150" rIns="18150" tIns="18150">
            <a:noAutofit/>
          </a:bodyPr>
          <a:lstStyle/>
          <a:p>
            <a:pPr lvl="0">
              <a:spcBef>
                <a:spcPts val="0"/>
              </a:spcBef>
              <a:buNone/>
            </a:pPr>
            <a:r>
              <a:t/>
            </a:r>
            <a:endParaRPr/>
          </a:p>
        </p:txBody>
      </p:sp>
      <p:sp>
        <p:nvSpPr>
          <p:cNvPr id="55" name="Shape 55"/>
          <p:cNvSpPr txBox="1"/>
          <p:nvPr/>
        </p:nvSpPr>
        <p:spPr>
          <a:xfrm>
            <a:off x="705800" y="688387"/>
            <a:ext cx="6260400" cy="726600"/>
          </a:xfrm>
          <a:prstGeom prst="rect">
            <a:avLst/>
          </a:prstGeom>
          <a:noFill/>
          <a:ln>
            <a:noFill/>
          </a:ln>
        </p:spPr>
        <p:txBody>
          <a:bodyPr anchorCtr="0" anchor="t" bIns="18150" lIns="18150" rIns="18150" tIns="18150">
            <a:noAutofit/>
          </a:bodyPr>
          <a:lstStyle/>
          <a:p>
            <a:pPr lvl="0" algn="ctr">
              <a:spcBef>
                <a:spcPts val="0"/>
              </a:spcBef>
              <a:buNone/>
            </a:pPr>
            <a:r>
              <a:rPr b="1" lang="de" sz="4000">
                <a:solidFill>
                  <a:srgbClr val="FFFFFF"/>
                </a:solidFill>
              </a:rPr>
              <a:t>Hochzeitszeitung</a:t>
            </a:r>
          </a:p>
        </p:txBody>
      </p:sp>
      <p:sp>
        <p:nvSpPr>
          <p:cNvPr id="56" name="Shape 56"/>
          <p:cNvSpPr txBox="1"/>
          <p:nvPr/>
        </p:nvSpPr>
        <p:spPr>
          <a:xfrm>
            <a:off x="705810" y="1684650"/>
            <a:ext cx="6260400" cy="1286700"/>
          </a:xfrm>
          <a:prstGeom prst="rect">
            <a:avLst/>
          </a:prstGeom>
          <a:noFill/>
          <a:ln>
            <a:noFill/>
          </a:ln>
        </p:spPr>
        <p:txBody>
          <a:bodyPr anchorCtr="0" anchor="t" bIns="18150" lIns="18150" rIns="18150" tIns="18150">
            <a:noAutofit/>
          </a:bodyPr>
          <a:lstStyle/>
          <a:p>
            <a:pPr lvl="0">
              <a:spcBef>
                <a:spcPts val="0"/>
              </a:spcBef>
              <a:buClr>
                <a:schemeClr val="dk1"/>
              </a:buClr>
              <a:buSzPct val="25000"/>
              <a:buFont typeface="Arial"/>
              <a:buNone/>
            </a:pPr>
            <a:r>
              <a:rPr lang="de" sz="2600">
                <a:solidFill>
                  <a:srgbClr val="FFFFFF"/>
                </a:solidFill>
              </a:rPr>
              <a:t>Lorem ipsum dolor sit amet, consectetuer adipiscing elit. Aenean commodo ligula eget dolor. Aenean massa. Cum sociis </a:t>
            </a:r>
          </a:p>
        </p:txBody>
      </p:sp>
      <p:pic>
        <p:nvPicPr>
          <p:cNvPr id="57" name="Shape 57"/>
          <p:cNvPicPr preferRelativeResize="0"/>
          <p:nvPr/>
        </p:nvPicPr>
        <p:blipFill>
          <a:blip r:embed="rId3">
            <a:alphaModFix/>
          </a:blip>
          <a:stretch>
            <a:fillRect/>
          </a:stretch>
        </p:blipFill>
        <p:spPr>
          <a:xfrm>
            <a:off x="649750" y="3414049"/>
            <a:ext cx="6133597" cy="6138002"/>
          </a:xfrm>
          <a:prstGeom prst="rect">
            <a:avLst/>
          </a:prstGeom>
          <a:noFill/>
          <a:ln>
            <a:noFill/>
          </a:ln>
        </p:spPr>
      </p:pic>
    </p:spTree>
  </p:cSld>
  <p:clrMapOvr>
    <a:masterClrMapping/>
  </p:clrMapOvr>
  <p:transition spd="slow">
    <p:cut/>
  </p:transition>
</p:sld>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9FC5E8"/>
        </a:solidFill>
      </p:bgPr>
    </p:bg>
    <p:spTree>
      <p:nvGrpSpPr>
        <p:cNvPr id="61" name="Shape 61"/>
        <p:cNvGrpSpPr/>
        <p:nvPr/>
      </p:nvGrpSpPr>
      <p:grpSpPr>
        <a:xfrm>
          <a:off x="0" y="0"/>
          <a:ext cx="0" cy="0"/>
          <a:chOff x="0" y="0"/>
          <a:chExt cx="0" cy="0"/>
        </a:xfrm>
      </p:grpSpPr>
      <p:sp>
        <p:nvSpPr>
          <p:cNvPr id="62" name="Shape 62"/>
          <p:cNvSpPr/>
          <p:nvPr/>
        </p:nvSpPr>
        <p:spPr>
          <a:xfrm flipH="1">
            <a:off x="409354" y="-20721"/>
            <a:ext cx="63299" cy="10481399"/>
          </a:xfrm>
          <a:prstGeom prst="rect">
            <a:avLst/>
          </a:prstGeom>
          <a:solidFill>
            <a:schemeClr val="lt2"/>
          </a:solidFill>
          <a:ln>
            <a:noFill/>
          </a:ln>
        </p:spPr>
        <p:txBody>
          <a:bodyPr anchorCtr="0" anchor="ctr" bIns="18150" lIns="18150" rIns="18150" tIns="18150">
            <a:noAutofit/>
          </a:bodyPr>
          <a:lstStyle/>
          <a:p>
            <a:pPr lvl="0">
              <a:spcBef>
                <a:spcPts val="0"/>
              </a:spcBef>
              <a:buNone/>
            </a:pPr>
            <a:r>
              <a:t/>
            </a:r>
            <a:endParaRPr/>
          </a:p>
        </p:txBody>
      </p:sp>
      <p:sp>
        <p:nvSpPr>
          <p:cNvPr id="63" name="Shape 63"/>
          <p:cNvSpPr/>
          <p:nvPr/>
        </p:nvSpPr>
        <p:spPr>
          <a:xfrm>
            <a:off x="17635" y="314478"/>
            <a:ext cx="7559999" cy="62100"/>
          </a:xfrm>
          <a:prstGeom prst="rect">
            <a:avLst/>
          </a:prstGeom>
          <a:solidFill>
            <a:schemeClr val="lt2"/>
          </a:solidFill>
          <a:ln>
            <a:noFill/>
          </a:ln>
        </p:spPr>
        <p:txBody>
          <a:bodyPr anchorCtr="0" anchor="ctr" bIns="18150" lIns="18150" rIns="18150" tIns="18150">
            <a:noAutofit/>
          </a:bodyPr>
          <a:lstStyle/>
          <a:p>
            <a:pPr lvl="0">
              <a:spcBef>
                <a:spcPts val="0"/>
              </a:spcBef>
              <a:buNone/>
            </a:pPr>
            <a:r>
              <a:t/>
            </a:r>
            <a:endParaRPr/>
          </a:p>
        </p:txBody>
      </p:sp>
      <p:sp>
        <p:nvSpPr>
          <p:cNvPr id="64" name="Shape 64"/>
          <p:cNvSpPr/>
          <p:nvPr/>
        </p:nvSpPr>
        <p:spPr>
          <a:xfrm>
            <a:off x="176405" y="9624821"/>
            <a:ext cx="529200" cy="507900"/>
          </a:xfrm>
          <a:prstGeom prst="ellipse">
            <a:avLst/>
          </a:prstGeom>
          <a:solidFill>
            <a:schemeClr val="lt2"/>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65" name="Shape 65"/>
          <p:cNvSpPr txBox="1"/>
          <p:nvPr/>
        </p:nvSpPr>
        <p:spPr>
          <a:xfrm>
            <a:off x="123484" y="9624821"/>
            <a:ext cx="634800" cy="507900"/>
          </a:xfrm>
          <a:prstGeom prst="rect">
            <a:avLst/>
          </a:prstGeom>
          <a:noFill/>
          <a:ln>
            <a:noFill/>
          </a:ln>
        </p:spPr>
        <p:txBody>
          <a:bodyPr anchorCtr="0" anchor="ctr" bIns="18150" lIns="18150" rIns="18150" tIns="18150">
            <a:noAutofit/>
          </a:bodyPr>
          <a:lstStyle/>
          <a:p>
            <a:pPr lvl="0" algn="ctr">
              <a:spcBef>
                <a:spcPts val="0"/>
              </a:spcBef>
              <a:buNone/>
            </a:pPr>
            <a:r>
              <a:rPr lang="de" sz="1800"/>
              <a:t>2</a:t>
            </a:r>
          </a:p>
        </p:txBody>
      </p:sp>
      <p:sp>
        <p:nvSpPr>
          <p:cNvPr id="66" name="Shape 66"/>
          <p:cNvSpPr txBox="1"/>
          <p:nvPr/>
        </p:nvSpPr>
        <p:spPr>
          <a:xfrm>
            <a:off x="1102904" y="1239451"/>
            <a:ext cx="5644199" cy="921600"/>
          </a:xfrm>
          <a:prstGeom prst="rect">
            <a:avLst/>
          </a:prstGeom>
          <a:noFill/>
          <a:ln>
            <a:noFill/>
          </a:ln>
        </p:spPr>
        <p:txBody>
          <a:bodyPr anchorCtr="0" anchor="t" bIns="18150" lIns="18150" rIns="18150" tIns="18150">
            <a:noAutofit/>
          </a:bodyPr>
          <a:lstStyle/>
          <a:p>
            <a:pPr lvl="0">
              <a:spcBef>
                <a:spcPts val="0"/>
              </a:spcBef>
              <a:buNone/>
            </a:pPr>
            <a:r>
              <a:rPr b="1" lang="de" sz="3000">
                <a:solidFill>
                  <a:srgbClr val="FFFFFF"/>
                </a:solidFill>
              </a:rPr>
              <a:t>Inhalt dieser Zeitung</a:t>
            </a:r>
          </a:p>
        </p:txBody>
      </p:sp>
      <p:sp>
        <p:nvSpPr>
          <p:cNvPr id="67" name="Shape 67"/>
          <p:cNvSpPr txBox="1"/>
          <p:nvPr/>
        </p:nvSpPr>
        <p:spPr>
          <a:xfrm>
            <a:off x="1102904" y="2081646"/>
            <a:ext cx="4719900" cy="6944099"/>
          </a:xfrm>
          <a:prstGeom prst="rect">
            <a:avLst/>
          </a:prstGeom>
          <a:noFill/>
          <a:ln>
            <a:noFill/>
          </a:ln>
        </p:spPr>
        <p:txBody>
          <a:bodyPr anchorCtr="0" anchor="t" bIns="18150" lIns="18150" rIns="18150" tIns="18150">
            <a:noAutofit/>
          </a:bodyPr>
          <a:lstStyle/>
          <a:p>
            <a:pPr lvl="0" rtl="0">
              <a:lnSpc>
                <a:spcPct val="200000"/>
              </a:lnSpc>
              <a:spcBef>
                <a:spcPts val="0"/>
              </a:spcBef>
              <a:buNone/>
            </a:pPr>
            <a:r>
              <a:rPr i="1" lang="de" sz="2000">
                <a:solidFill>
                  <a:srgbClr val="FFFFFF"/>
                </a:solidFill>
              </a:rPr>
              <a:t>2					Inhalt</a:t>
            </a:r>
          </a:p>
          <a:p>
            <a:pPr lvl="0" rtl="0">
              <a:lnSpc>
                <a:spcPct val="200000"/>
              </a:lnSpc>
              <a:spcBef>
                <a:spcPts val="0"/>
              </a:spcBef>
              <a:buNone/>
            </a:pPr>
            <a:r>
              <a:rPr i="1" lang="de" sz="2000">
                <a:solidFill>
                  <a:srgbClr val="FFFFFF"/>
                </a:solidFill>
              </a:rPr>
              <a:t>3					Das Brautpaar stellt sich vor</a:t>
            </a:r>
          </a:p>
          <a:p>
            <a:pPr lvl="0" rtl="0">
              <a:lnSpc>
                <a:spcPct val="200000"/>
              </a:lnSpc>
              <a:spcBef>
                <a:spcPts val="0"/>
              </a:spcBef>
              <a:buNone/>
            </a:pPr>
            <a:r>
              <a:rPr i="1" lang="de" sz="2000">
                <a:solidFill>
                  <a:srgbClr val="FFFFFF"/>
                </a:solidFill>
              </a:rPr>
              <a:t>4					Interview mit der Braut</a:t>
            </a:r>
          </a:p>
          <a:p>
            <a:pPr lvl="0">
              <a:lnSpc>
                <a:spcPct val="200000"/>
              </a:lnSpc>
              <a:spcBef>
                <a:spcPts val="0"/>
              </a:spcBef>
              <a:buNone/>
            </a:pPr>
            <a:r>
              <a:rPr i="1" lang="de" sz="2000">
                <a:solidFill>
                  <a:srgbClr val="FFFFFF"/>
                </a:solidFill>
              </a:rPr>
              <a:t>5					Interview mit dem Bräutigam</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9FC5E8"/>
        </a:solidFill>
      </p:bgPr>
    </p:bg>
    <p:spTree>
      <p:nvGrpSpPr>
        <p:cNvPr id="71" name="Shape 71"/>
        <p:cNvGrpSpPr/>
        <p:nvPr/>
      </p:nvGrpSpPr>
      <p:grpSpPr>
        <a:xfrm>
          <a:off x="0" y="0"/>
          <a:ext cx="0" cy="0"/>
          <a:chOff x="0" y="0"/>
          <a:chExt cx="0" cy="0"/>
        </a:xfrm>
      </p:grpSpPr>
      <p:sp>
        <p:nvSpPr>
          <p:cNvPr id="72" name="Shape 72"/>
          <p:cNvSpPr/>
          <p:nvPr/>
        </p:nvSpPr>
        <p:spPr>
          <a:xfrm flipH="1">
            <a:off x="7075964" y="0"/>
            <a:ext cx="63299" cy="10481399"/>
          </a:xfrm>
          <a:prstGeom prst="rect">
            <a:avLst/>
          </a:prstGeom>
          <a:solidFill>
            <a:schemeClr val="lt2"/>
          </a:solidFill>
          <a:ln>
            <a:noFill/>
          </a:ln>
        </p:spPr>
        <p:txBody>
          <a:bodyPr anchorCtr="0" anchor="ctr" bIns="18150" lIns="18150" rIns="18150" tIns="18150">
            <a:noAutofit/>
          </a:bodyPr>
          <a:lstStyle/>
          <a:p>
            <a:pPr lvl="0">
              <a:spcBef>
                <a:spcPts val="0"/>
              </a:spcBef>
              <a:buNone/>
            </a:pPr>
            <a:r>
              <a:t/>
            </a:r>
            <a:endParaRPr/>
          </a:p>
        </p:txBody>
      </p:sp>
      <p:sp>
        <p:nvSpPr>
          <p:cNvPr id="73" name="Shape 73"/>
          <p:cNvSpPr/>
          <p:nvPr/>
        </p:nvSpPr>
        <p:spPr>
          <a:xfrm>
            <a:off x="17635" y="314478"/>
            <a:ext cx="7559999" cy="62100"/>
          </a:xfrm>
          <a:prstGeom prst="rect">
            <a:avLst/>
          </a:prstGeom>
          <a:solidFill>
            <a:schemeClr val="lt2"/>
          </a:solidFill>
          <a:ln>
            <a:noFill/>
          </a:ln>
        </p:spPr>
        <p:txBody>
          <a:bodyPr anchorCtr="0" anchor="ctr" bIns="18150" lIns="18150" rIns="18150" tIns="18150">
            <a:noAutofit/>
          </a:bodyPr>
          <a:lstStyle/>
          <a:p>
            <a:pPr lvl="0">
              <a:spcBef>
                <a:spcPts val="0"/>
              </a:spcBef>
              <a:buNone/>
            </a:pPr>
            <a:r>
              <a:t/>
            </a:r>
            <a:endParaRPr/>
          </a:p>
        </p:txBody>
      </p:sp>
      <p:sp>
        <p:nvSpPr>
          <p:cNvPr id="74" name="Shape 74"/>
          <p:cNvSpPr/>
          <p:nvPr/>
        </p:nvSpPr>
        <p:spPr>
          <a:xfrm>
            <a:off x="6843014" y="9645542"/>
            <a:ext cx="529200" cy="507900"/>
          </a:xfrm>
          <a:prstGeom prst="ellipse">
            <a:avLst/>
          </a:prstGeom>
          <a:solidFill>
            <a:schemeClr val="lt2"/>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75" name="Shape 75"/>
          <p:cNvSpPr txBox="1"/>
          <p:nvPr/>
        </p:nvSpPr>
        <p:spPr>
          <a:xfrm>
            <a:off x="6790095" y="9645542"/>
            <a:ext cx="634800" cy="507900"/>
          </a:xfrm>
          <a:prstGeom prst="rect">
            <a:avLst/>
          </a:prstGeom>
          <a:noFill/>
          <a:ln>
            <a:noFill/>
          </a:ln>
        </p:spPr>
        <p:txBody>
          <a:bodyPr anchorCtr="0" anchor="ctr" bIns="18150" lIns="18150" rIns="18150" tIns="18150">
            <a:noAutofit/>
          </a:bodyPr>
          <a:lstStyle/>
          <a:p>
            <a:pPr lvl="0" rtl="0" algn="ctr">
              <a:spcBef>
                <a:spcPts val="0"/>
              </a:spcBef>
              <a:buNone/>
            </a:pPr>
            <a:r>
              <a:rPr lang="de" sz="1800"/>
              <a:t>3</a:t>
            </a:r>
          </a:p>
        </p:txBody>
      </p:sp>
      <p:sp>
        <p:nvSpPr>
          <p:cNvPr id="76" name="Shape 76"/>
          <p:cNvSpPr txBox="1"/>
          <p:nvPr/>
        </p:nvSpPr>
        <p:spPr>
          <a:xfrm>
            <a:off x="705800" y="937532"/>
            <a:ext cx="6260400" cy="1880400"/>
          </a:xfrm>
          <a:prstGeom prst="rect">
            <a:avLst/>
          </a:prstGeom>
          <a:noFill/>
          <a:ln>
            <a:noFill/>
          </a:ln>
        </p:spPr>
        <p:txBody>
          <a:bodyPr anchorCtr="0" anchor="t" bIns="18150" lIns="18150" rIns="18150" tIns="18150">
            <a:noAutofit/>
          </a:bodyPr>
          <a:lstStyle/>
          <a:p>
            <a:pPr lvl="0" rtl="0">
              <a:spcBef>
                <a:spcPts val="0"/>
              </a:spcBef>
              <a:buClr>
                <a:schemeClr val="dk1"/>
              </a:buClr>
              <a:buSzPct val="25000"/>
              <a:buFont typeface="Arial"/>
              <a:buNone/>
            </a:pPr>
            <a:r>
              <a:rPr lang="de" sz="1400">
                <a:solidFill>
                  <a:srgbClr val="FFFFFF"/>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Aenean vulputate </a:t>
            </a:r>
          </a:p>
          <a:p>
            <a:pPr lvl="0" rtl="0">
              <a:spcBef>
                <a:spcPts val="0"/>
              </a:spcBef>
              <a:buClr>
                <a:schemeClr val="dk1"/>
              </a:buClr>
              <a:buFont typeface="Arial"/>
              <a:buNone/>
            </a:pPr>
            <a:r>
              <a:t/>
            </a:r>
            <a:endParaRPr sz="1400">
              <a:solidFill>
                <a:srgbClr val="FFFFFF"/>
              </a:solidFill>
            </a:endParaRPr>
          </a:p>
          <a:p>
            <a:pPr lvl="0">
              <a:spcBef>
                <a:spcPts val="0"/>
              </a:spcBef>
              <a:buNone/>
            </a:pPr>
            <a:r>
              <a:t/>
            </a:r>
            <a:endParaRPr sz="1400">
              <a:solidFill>
                <a:srgbClr val="FFFFFF"/>
              </a:solidFill>
            </a:endParaRPr>
          </a:p>
        </p:txBody>
      </p:sp>
      <p:pic>
        <p:nvPicPr>
          <p:cNvPr id="77" name="Shape 77"/>
          <p:cNvPicPr preferRelativeResize="0"/>
          <p:nvPr/>
        </p:nvPicPr>
        <p:blipFill>
          <a:blip r:embed="rId3">
            <a:alphaModFix/>
          </a:blip>
          <a:stretch>
            <a:fillRect/>
          </a:stretch>
        </p:blipFill>
        <p:spPr>
          <a:xfrm>
            <a:off x="649750" y="3378828"/>
            <a:ext cx="6133597" cy="6138002"/>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9FC5E8"/>
        </a:solidFill>
      </p:bgPr>
    </p:bg>
    <p:spTree>
      <p:nvGrpSpPr>
        <p:cNvPr id="81" name="Shape 81"/>
        <p:cNvGrpSpPr/>
        <p:nvPr/>
      </p:nvGrpSpPr>
      <p:grpSpPr>
        <a:xfrm>
          <a:off x="0" y="0"/>
          <a:ext cx="0" cy="0"/>
          <a:chOff x="0" y="0"/>
          <a:chExt cx="0" cy="0"/>
        </a:xfrm>
      </p:grpSpPr>
      <p:sp>
        <p:nvSpPr>
          <p:cNvPr id="82" name="Shape 82"/>
          <p:cNvSpPr/>
          <p:nvPr/>
        </p:nvSpPr>
        <p:spPr>
          <a:xfrm flipH="1">
            <a:off x="409354" y="-20721"/>
            <a:ext cx="63299" cy="10481399"/>
          </a:xfrm>
          <a:prstGeom prst="rect">
            <a:avLst/>
          </a:prstGeom>
          <a:solidFill>
            <a:schemeClr val="lt2"/>
          </a:solidFill>
          <a:ln>
            <a:noFill/>
          </a:ln>
        </p:spPr>
        <p:txBody>
          <a:bodyPr anchorCtr="0" anchor="ctr" bIns="18150" lIns="18150" rIns="18150" tIns="18150">
            <a:noAutofit/>
          </a:bodyPr>
          <a:lstStyle/>
          <a:p>
            <a:pPr lvl="0">
              <a:spcBef>
                <a:spcPts val="0"/>
              </a:spcBef>
              <a:buNone/>
            </a:pPr>
            <a:r>
              <a:t/>
            </a:r>
            <a:endParaRPr/>
          </a:p>
        </p:txBody>
      </p:sp>
      <p:sp>
        <p:nvSpPr>
          <p:cNvPr id="83" name="Shape 83"/>
          <p:cNvSpPr/>
          <p:nvPr/>
        </p:nvSpPr>
        <p:spPr>
          <a:xfrm>
            <a:off x="17635" y="314478"/>
            <a:ext cx="7559999" cy="62100"/>
          </a:xfrm>
          <a:prstGeom prst="rect">
            <a:avLst/>
          </a:prstGeom>
          <a:solidFill>
            <a:schemeClr val="lt2"/>
          </a:solidFill>
          <a:ln>
            <a:noFill/>
          </a:ln>
        </p:spPr>
        <p:txBody>
          <a:bodyPr anchorCtr="0" anchor="ctr" bIns="18150" lIns="18150" rIns="18150" tIns="18150">
            <a:noAutofit/>
          </a:bodyPr>
          <a:lstStyle/>
          <a:p>
            <a:pPr lvl="0">
              <a:spcBef>
                <a:spcPts val="0"/>
              </a:spcBef>
              <a:buNone/>
            </a:pPr>
            <a:r>
              <a:t/>
            </a:r>
            <a:endParaRPr/>
          </a:p>
        </p:txBody>
      </p:sp>
      <p:sp>
        <p:nvSpPr>
          <p:cNvPr id="84" name="Shape 84"/>
          <p:cNvSpPr/>
          <p:nvPr/>
        </p:nvSpPr>
        <p:spPr>
          <a:xfrm>
            <a:off x="176405" y="9624821"/>
            <a:ext cx="529200" cy="507900"/>
          </a:xfrm>
          <a:prstGeom prst="ellipse">
            <a:avLst/>
          </a:prstGeom>
          <a:solidFill>
            <a:schemeClr val="lt2"/>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85" name="Shape 85"/>
          <p:cNvSpPr txBox="1"/>
          <p:nvPr/>
        </p:nvSpPr>
        <p:spPr>
          <a:xfrm>
            <a:off x="123484" y="9624821"/>
            <a:ext cx="634800" cy="507900"/>
          </a:xfrm>
          <a:prstGeom prst="rect">
            <a:avLst/>
          </a:prstGeom>
          <a:noFill/>
          <a:ln>
            <a:noFill/>
          </a:ln>
        </p:spPr>
        <p:txBody>
          <a:bodyPr anchorCtr="0" anchor="ctr" bIns="18150" lIns="18150" rIns="18150" tIns="18150">
            <a:noAutofit/>
          </a:bodyPr>
          <a:lstStyle/>
          <a:p>
            <a:pPr lvl="0" rtl="0" algn="ctr">
              <a:spcBef>
                <a:spcPts val="0"/>
              </a:spcBef>
              <a:buNone/>
            </a:pPr>
            <a:r>
              <a:rPr lang="de" sz="1800"/>
              <a:t>4</a:t>
            </a:r>
          </a:p>
        </p:txBody>
      </p:sp>
      <p:sp>
        <p:nvSpPr>
          <p:cNvPr id="86" name="Shape 86"/>
          <p:cNvSpPr txBox="1"/>
          <p:nvPr/>
        </p:nvSpPr>
        <p:spPr>
          <a:xfrm>
            <a:off x="649739" y="5768217"/>
            <a:ext cx="6260400" cy="1880400"/>
          </a:xfrm>
          <a:prstGeom prst="rect">
            <a:avLst/>
          </a:prstGeom>
          <a:noFill/>
          <a:ln>
            <a:noFill/>
          </a:ln>
        </p:spPr>
        <p:txBody>
          <a:bodyPr anchorCtr="0" anchor="t" bIns="18150" lIns="18150" rIns="18150" tIns="18150">
            <a:noAutofit/>
          </a:bodyPr>
          <a:lstStyle/>
          <a:p>
            <a:pPr lvl="0" rtl="0">
              <a:spcBef>
                <a:spcPts val="0"/>
              </a:spcBef>
              <a:buNone/>
            </a:pPr>
            <a:r>
              <a:rPr lang="de" sz="1400">
                <a:solidFill>
                  <a:srgbClr val="FFFFFF"/>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Aenean vulputate </a:t>
            </a:r>
          </a:p>
          <a:p>
            <a:pPr lvl="0" rtl="0">
              <a:spcBef>
                <a:spcPts val="0"/>
              </a:spcBef>
              <a:buNone/>
            </a:pPr>
            <a:r>
              <a:t/>
            </a:r>
            <a:endParaRPr sz="1400">
              <a:solidFill>
                <a:srgbClr val="FFFFFF"/>
              </a:solidFill>
            </a:endParaRPr>
          </a:p>
          <a:p>
            <a:pPr lvl="0" rtl="0">
              <a:spcBef>
                <a:spcPts val="0"/>
              </a:spcBef>
              <a:buNone/>
            </a:pPr>
            <a:r>
              <a:t/>
            </a:r>
            <a:endParaRPr sz="1400">
              <a:solidFill>
                <a:srgbClr val="FFFFFF"/>
              </a:solidFill>
            </a:endParaRPr>
          </a:p>
        </p:txBody>
      </p:sp>
      <p:sp>
        <p:nvSpPr>
          <p:cNvPr id="87" name="Shape 87"/>
          <p:cNvSpPr txBox="1"/>
          <p:nvPr/>
        </p:nvSpPr>
        <p:spPr>
          <a:xfrm>
            <a:off x="664985" y="603836"/>
            <a:ext cx="6260400" cy="617399"/>
          </a:xfrm>
          <a:prstGeom prst="rect">
            <a:avLst/>
          </a:prstGeom>
          <a:noFill/>
          <a:ln>
            <a:noFill/>
          </a:ln>
        </p:spPr>
        <p:txBody>
          <a:bodyPr anchorCtr="0" anchor="t" bIns="18150" lIns="18150" rIns="18150" tIns="18150">
            <a:noAutofit/>
          </a:bodyPr>
          <a:lstStyle/>
          <a:p>
            <a:pPr lvl="0" algn="ctr">
              <a:spcBef>
                <a:spcPts val="0"/>
              </a:spcBef>
              <a:buNone/>
            </a:pPr>
            <a:r>
              <a:rPr i="1" lang="de" sz="4000">
                <a:solidFill>
                  <a:srgbClr val="FFFFFF"/>
                </a:solidFill>
              </a:rPr>
              <a:t>Die Braut</a:t>
            </a:r>
          </a:p>
        </p:txBody>
      </p:sp>
      <p:pic>
        <p:nvPicPr>
          <p:cNvPr id="88" name="Shape 88"/>
          <p:cNvPicPr preferRelativeResize="0"/>
          <p:nvPr/>
        </p:nvPicPr>
        <p:blipFill rotWithShape="1">
          <a:blip r:embed="rId3">
            <a:alphaModFix/>
          </a:blip>
          <a:srcRect b="18140" l="0" r="0" t="14496"/>
          <a:stretch/>
        </p:blipFill>
        <p:spPr>
          <a:xfrm>
            <a:off x="649750" y="1448407"/>
            <a:ext cx="6260499" cy="4134722"/>
          </a:xfrm>
          <a:prstGeom prst="rect">
            <a:avLst/>
          </a:prstGeom>
          <a:noFill/>
          <a:ln>
            <a:noFill/>
          </a:ln>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9FC5E8"/>
        </a:solidFill>
      </p:bgPr>
    </p:bg>
    <p:spTree>
      <p:nvGrpSpPr>
        <p:cNvPr id="92" name="Shape 92"/>
        <p:cNvGrpSpPr/>
        <p:nvPr/>
      </p:nvGrpSpPr>
      <p:grpSpPr>
        <a:xfrm>
          <a:off x="0" y="0"/>
          <a:ext cx="0" cy="0"/>
          <a:chOff x="0" y="0"/>
          <a:chExt cx="0" cy="0"/>
        </a:xfrm>
      </p:grpSpPr>
      <p:sp>
        <p:nvSpPr>
          <p:cNvPr id="93" name="Shape 93"/>
          <p:cNvSpPr/>
          <p:nvPr/>
        </p:nvSpPr>
        <p:spPr>
          <a:xfrm flipH="1">
            <a:off x="7075964" y="0"/>
            <a:ext cx="63299" cy="10481399"/>
          </a:xfrm>
          <a:prstGeom prst="rect">
            <a:avLst/>
          </a:prstGeom>
          <a:solidFill>
            <a:schemeClr val="lt2"/>
          </a:solidFill>
          <a:ln>
            <a:noFill/>
          </a:ln>
        </p:spPr>
        <p:txBody>
          <a:bodyPr anchorCtr="0" anchor="ctr" bIns="18150" lIns="18150" rIns="18150" tIns="18150">
            <a:noAutofit/>
          </a:bodyPr>
          <a:lstStyle/>
          <a:p>
            <a:pPr lvl="0">
              <a:spcBef>
                <a:spcPts val="0"/>
              </a:spcBef>
              <a:buNone/>
            </a:pPr>
            <a:r>
              <a:t/>
            </a:r>
            <a:endParaRPr/>
          </a:p>
        </p:txBody>
      </p:sp>
      <p:sp>
        <p:nvSpPr>
          <p:cNvPr id="94" name="Shape 94"/>
          <p:cNvSpPr/>
          <p:nvPr/>
        </p:nvSpPr>
        <p:spPr>
          <a:xfrm>
            <a:off x="17635" y="314478"/>
            <a:ext cx="7559999" cy="62100"/>
          </a:xfrm>
          <a:prstGeom prst="rect">
            <a:avLst/>
          </a:prstGeom>
          <a:solidFill>
            <a:schemeClr val="lt2"/>
          </a:solidFill>
          <a:ln>
            <a:noFill/>
          </a:ln>
        </p:spPr>
        <p:txBody>
          <a:bodyPr anchorCtr="0" anchor="ctr" bIns="18150" lIns="18150" rIns="18150" tIns="18150">
            <a:noAutofit/>
          </a:bodyPr>
          <a:lstStyle/>
          <a:p>
            <a:pPr lvl="0">
              <a:spcBef>
                <a:spcPts val="0"/>
              </a:spcBef>
              <a:buNone/>
            </a:pPr>
            <a:r>
              <a:t/>
            </a:r>
            <a:endParaRPr/>
          </a:p>
        </p:txBody>
      </p:sp>
      <p:sp>
        <p:nvSpPr>
          <p:cNvPr id="95" name="Shape 95"/>
          <p:cNvSpPr/>
          <p:nvPr/>
        </p:nvSpPr>
        <p:spPr>
          <a:xfrm>
            <a:off x="6843014" y="9645542"/>
            <a:ext cx="529200" cy="507900"/>
          </a:xfrm>
          <a:prstGeom prst="ellipse">
            <a:avLst/>
          </a:prstGeom>
          <a:solidFill>
            <a:schemeClr val="lt2"/>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96" name="Shape 96"/>
          <p:cNvSpPr txBox="1"/>
          <p:nvPr/>
        </p:nvSpPr>
        <p:spPr>
          <a:xfrm>
            <a:off x="6790095" y="9645542"/>
            <a:ext cx="634800" cy="507900"/>
          </a:xfrm>
          <a:prstGeom prst="rect">
            <a:avLst/>
          </a:prstGeom>
          <a:noFill/>
          <a:ln>
            <a:noFill/>
          </a:ln>
        </p:spPr>
        <p:txBody>
          <a:bodyPr anchorCtr="0" anchor="ctr" bIns="18150" lIns="18150" rIns="18150" tIns="18150">
            <a:noAutofit/>
          </a:bodyPr>
          <a:lstStyle/>
          <a:p>
            <a:pPr lvl="0" rtl="0" algn="ctr">
              <a:spcBef>
                <a:spcPts val="0"/>
              </a:spcBef>
              <a:buNone/>
            </a:pPr>
            <a:r>
              <a:rPr lang="de" sz="1800"/>
              <a:t>5</a:t>
            </a:r>
          </a:p>
        </p:txBody>
      </p:sp>
      <p:sp>
        <p:nvSpPr>
          <p:cNvPr id="97" name="Shape 97"/>
          <p:cNvSpPr txBox="1"/>
          <p:nvPr/>
        </p:nvSpPr>
        <p:spPr>
          <a:xfrm>
            <a:off x="649739" y="5768217"/>
            <a:ext cx="6260400" cy="1880400"/>
          </a:xfrm>
          <a:prstGeom prst="rect">
            <a:avLst/>
          </a:prstGeom>
          <a:noFill/>
          <a:ln>
            <a:noFill/>
          </a:ln>
        </p:spPr>
        <p:txBody>
          <a:bodyPr anchorCtr="0" anchor="t" bIns="18150" lIns="18150" rIns="18150" tIns="18150">
            <a:noAutofit/>
          </a:bodyPr>
          <a:lstStyle/>
          <a:p>
            <a:pPr lvl="0" rtl="0">
              <a:spcBef>
                <a:spcPts val="0"/>
              </a:spcBef>
              <a:buNone/>
            </a:pPr>
            <a:r>
              <a:rPr lang="de" sz="1400">
                <a:solidFill>
                  <a:srgbClr val="FFFFFF"/>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Aenean vulputate </a:t>
            </a:r>
          </a:p>
          <a:p>
            <a:pPr lvl="0" rtl="0">
              <a:spcBef>
                <a:spcPts val="0"/>
              </a:spcBef>
              <a:buNone/>
            </a:pPr>
            <a:r>
              <a:t/>
            </a:r>
            <a:endParaRPr sz="1400">
              <a:solidFill>
                <a:srgbClr val="FFFFFF"/>
              </a:solidFill>
            </a:endParaRPr>
          </a:p>
          <a:p>
            <a:pPr lvl="0" rtl="0">
              <a:spcBef>
                <a:spcPts val="0"/>
              </a:spcBef>
              <a:buNone/>
            </a:pPr>
            <a:r>
              <a:t/>
            </a:r>
            <a:endParaRPr sz="1400">
              <a:solidFill>
                <a:srgbClr val="FFFFFF"/>
              </a:solidFill>
            </a:endParaRPr>
          </a:p>
        </p:txBody>
      </p:sp>
      <p:sp>
        <p:nvSpPr>
          <p:cNvPr id="98" name="Shape 98"/>
          <p:cNvSpPr txBox="1"/>
          <p:nvPr/>
        </p:nvSpPr>
        <p:spPr>
          <a:xfrm>
            <a:off x="664985" y="603836"/>
            <a:ext cx="6260400" cy="617399"/>
          </a:xfrm>
          <a:prstGeom prst="rect">
            <a:avLst/>
          </a:prstGeom>
          <a:noFill/>
          <a:ln>
            <a:noFill/>
          </a:ln>
        </p:spPr>
        <p:txBody>
          <a:bodyPr anchorCtr="0" anchor="t" bIns="18150" lIns="18150" rIns="18150" tIns="18150">
            <a:noAutofit/>
          </a:bodyPr>
          <a:lstStyle/>
          <a:p>
            <a:pPr lvl="0" rtl="0" algn="ctr">
              <a:spcBef>
                <a:spcPts val="0"/>
              </a:spcBef>
              <a:buNone/>
            </a:pPr>
            <a:r>
              <a:rPr i="1" lang="de" sz="4000">
                <a:solidFill>
                  <a:srgbClr val="FFFFFF"/>
                </a:solidFill>
              </a:rPr>
              <a:t>Der Bräutigam</a:t>
            </a:r>
          </a:p>
        </p:txBody>
      </p:sp>
      <p:pic>
        <p:nvPicPr>
          <p:cNvPr id="99" name="Shape 99"/>
          <p:cNvPicPr preferRelativeResize="0"/>
          <p:nvPr/>
        </p:nvPicPr>
        <p:blipFill rotWithShape="1">
          <a:blip r:embed="rId3">
            <a:alphaModFix/>
          </a:blip>
          <a:srcRect b="18140" l="0" r="0" t="14496"/>
          <a:stretch/>
        </p:blipFill>
        <p:spPr>
          <a:xfrm>
            <a:off x="649750" y="1448407"/>
            <a:ext cx="6260499" cy="4134722"/>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9FC5E8"/>
        </a:solidFill>
      </p:bgPr>
    </p:bg>
    <p:spTree>
      <p:nvGrpSpPr>
        <p:cNvPr id="103" name="Shape 103"/>
        <p:cNvGrpSpPr/>
        <p:nvPr/>
      </p:nvGrpSpPr>
      <p:grpSpPr>
        <a:xfrm>
          <a:off x="0" y="0"/>
          <a:ext cx="0" cy="0"/>
          <a:chOff x="0" y="0"/>
          <a:chExt cx="0" cy="0"/>
        </a:xfrm>
      </p:grpSpPr>
      <p:sp>
        <p:nvSpPr>
          <p:cNvPr id="104" name="Shape 104"/>
          <p:cNvSpPr/>
          <p:nvPr/>
        </p:nvSpPr>
        <p:spPr>
          <a:xfrm flipH="1">
            <a:off x="409354" y="-20721"/>
            <a:ext cx="63299" cy="10481399"/>
          </a:xfrm>
          <a:prstGeom prst="rect">
            <a:avLst/>
          </a:prstGeom>
          <a:solidFill>
            <a:schemeClr val="lt2"/>
          </a:solidFill>
          <a:ln>
            <a:noFill/>
          </a:ln>
        </p:spPr>
        <p:txBody>
          <a:bodyPr anchorCtr="0" anchor="ctr" bIns="18150" lIns="18150" rIns="18150" tIns="18150">
            <a:noAutofit/>
          </a:bodyPr>
          <a:lstStyle/>
          <a:p>
            <a:pPr lvl="0">
              <a:spcBef>
                <a:spcPts val="0"/>
              </a:spcBef>
              <a:buNone/>
            </a:pPr>
            <a:r>
              <a:t/>
            </a:r>
            <a:endParaRPr/>
          </a:p>
        </p:txBody>
      </p:sp>
      <p:sp>
        <p:nvSpPr>
          <p:cNvPr id="105" name="Shape 105"/>
          <p:cNvSpPr/>
          <p:nvPr/>
        </p:nvSpPr>
        <p:spPr>
          <a:xfrm>
            <a:off x="17635" y="314478"/>
            <a:ext cx="7559999" cy="62100"/>
          </a:xfrm>
          <a:prstGeom prst="rect">
            <a:avLst/>
          </a:prstGeom>
          <a:solidFill>
            <a:schemeClr val="lt2"/>
          </a:solidFill>
          <a:ln>
            <a:noFill/>
          </a:ln>
        </p:spPr>
        <p:txBody>
          <a:bodyPr anchorCtr="0" anchor="ctr" bIns="18150" lIns="18150" rIns="18150" tIns="18150">
            <a:noAutofit/>
          </a:bodyPr>
          <a:lstStyle/>
          <a:p>
            <a:pPr lvl="0">
              <a:spcBef>
                <a:spcPts val="0"/>
              </a:spcBef>
              <a:buNone/>
            </a:pPr>
            <a:r>
              <a:t/>
            </a:r>
            <a:endParaRPr/>
          </a:p>
        </p:txBody>
      </p:sp>
      <p:sp>
        <p:nvSpPr>
          <p:cNvPr id="106" name="Shape 106"/>
          <p:cNvSpPr/>
          <p:nvPr/>
        </p:nvSpPr>
        <p:spPr>
          <a:xfrm>
            <a:off x="176405" y="9624821"/>
            <a:ext cx="529200" cy="507900"/>
          </a:xfrm>
          <a:prstGeom prst="ellipse">
            <a:avLst/>
          </a:prstGeom>
          <a:solidFill>
            <a:schemeClr val="lt2"/>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107" name="Shape 107"/>
          <p:cNvSpPr txBox="1"/>
          <p:nvPr/>
        </p:nvSpPr>
        <p:spPr>
          <a:xfrm>
            <a:off x="123484" y="9624821"/>
            <a:ext cx="634800" cy="507900"/>
          </a:xfrm>
          <a:prstGeom prst="rect">
            <a:avLst/>
          </a:prstGeom>
          <a:noFill/>
          <a:ln>
            <a:noFill/>
          </a:ln>
        </p:spPr>
        <p:txBody>
          <a:bodyPr anchorCtr="0" anchor="ctr" bIns="18150" lIns="18150" rIns="18150" tIns="18150">
            <a:noAutofit/>
          </a:bodyPr>
          <a:lstStyle/>
          <a:p>
            <a:pPr lvl="0" rtl="0" algn="ctr">
              <a:spcBef>
                <a:spcPts val="0"/>
              </a:spcBef>
              <a:buNone/>
            </a:pPr>
            <a:r>
              <a:rPr lang="de" sz="1800"/>
              <a:t>6</a:t>
            </a:r>
          </a:p>
        </p:txBody>
      </p:sp>
      <p:pic>
        <p:nvPicPr>
          <p:cNvPr id="108" name="Shape 108"/>
          <p:cNvPicPr preferRelativeResize="0"/>
          <p:nvPr/>
        </p:nvPicPr>
        <p:blipFill rotWithShape="1">
          <a:blip r:embed="rId3">
            <a:alphaModFix/>
          </a:blip>
          <a:srcRect b="18140" l="0" r="0" t="14496"/>
          <a:stretch/>
        </p:blipFill>
        <p:spPr>
          <a:xfrm>
            <a:off x="667385" y="622103"/>
            <a:ext cx="3244514" cy="2142824"/>
          </a:xfrm>
          <a:prstGeom prst="rect">
            <a:avLst/>
          </a:prstGeom>
          <a:noFill/>
          <a:ln>
            <a:noFill/>
          </a:ln>
        </p:spPr>
      </p:pic>
      <p:pic>
        <p:nvPicPr>
          <p:cNvPr id="109" name="Shape 109"/>
          <p:cNvPicPr preferRelativeResize="0"/>
          <p:nvPr/>
        </p:nvPicPr>
        <p:blipFill rotWithShape="1">
          <a:blip r:embed="rId3">
            <a:alphaModFix/>
          </a:blip>
          <a:srcRect b="18140" l="0" r="0" t="14496"/>
          <a:stretch/>
        </p:blipFill>
        <p:spPr>
          <a:xfrm>
            <a:off x="3911900" y="7481995"/>
            <a:ext cx="3244514" cy="2142824"/>
          </a:xfrm>
          <a:prstGeom prst="rect">
            <a:avLst/>
          </a:prstGeom>
          <a:noFill/>
          <a:ln>
            <a:noFill/>
          </a:ln>
        </p:spPr>
      </p:pic>
      <p:sp>
        <p:nvSpPr>
          <p:cNvPr id="110" name="Shape 110"/>
          <p:cNvSpPr txBox="1"/>
          <p:nvPr/>
        </p:nvSpPr>
        <p:spPr>
          <a:xfrm>
            <a:off x="758404" y="3241058"/>
            <a:ext cx="6426599" cy="3764699"/>
          </a:xfrm>
          <a:prstGeom prst="rect">
            <a:avLst/>
          </a:prstGeom>
          <a:noFill/>
          <a:ln>
            <a:noFill/>
          </a:ln>
        </p:spPr>
        <p:txBody>
          <a:bodyPr anchorCtr="0" anchor="t" bIns="18150" lIns="18150" rIns="18150" tIns="18150">
            <a:noAutofit/>
          </a:bodyPr>
          <a:lstStyle/>
          <a:p>
            <a:pPr lvl="0" rtl="0">
              <a:spcBef>
                <a:spcPts val="0"/>
              </a:spcBef>
              <a:buClr>
                <a:schemeClr val="dk1"/>
              </a:buClr>
              <a:buSzPct val="25000"/>
              <a:buFont typeface="Arial"/>
              <a:buNone/>
            </a:pPr>
            <a:r>
              <a:rPr lang="de" sz="1400">
                <a:solidFill>
                  <a:srgbClr val="FFFFFF"/>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Aenean vulputate </a:t>
            </a:r>
          </a:p>
          <a:p>
            <a:pPr lvl="0" rtl="0">
              <a:spcBef>
                <a:spcPts val="0"/>
              </a:spcBef>
              <a:buClr>
                <a:schemeClr val="dk1"/>
              </a:buClr>
              <a:buFont typeface="Arial"/>
              <a:buNone/>
            </a:pPr>
            <a:r>
              <a:t/>
            </a:r>
            <a:endParaRPr sz="1400">
              <a:solidFill>
                <a:srgbClr val="FFFFFF"/>
              </a:solidFill>
            </a:endParaRPr>
          </a:p>
          <a:p>
            <a:pPr lvl="0" rtl="0">
              <a:spcBef>
                <a:spcPts val="0"/>
              </a:spcBef>
              <a:buNone/>
            </a:pPr>
            <a:r>
              <a:t/>
            </a:r>
            <a:endParaRPr sz="300"/>
          </a:p>
          <a:p>
            <a:pPr lvl="0" rtl="0">
              <a:spcBef>
                <a:spcPts val="0"/>
              </a:spcBef>
              <a:buClr>
                <a:schemeClr val="dk1"/>
              </a:buClr>
              <a:buSzPct val="25000"/>
              <a:buFont typeface="Arial"/>
              <a:buNone/>
            </a:pPr>
            <a:r>
              <a:rPr lang="de" sz="1400">
                <a:solidFill>
                  <a:srgbClr val="FFFFFF"/>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Aenean vulputate </a:t>
            </a:r>
          </a:p>
          <a:p>
            <a:pPr lvl="0" rtl="0">
              <a:spcBef>
                <a:spcPts val="0"/>
              </a:spcBef>
              <a:buClr>
                <a:schemeClr val="dk1"/>
              </a:buClr>
              <a:buFont typeface="Arial"/>
              <a:buNone/>
            </a:pPr>
            <a:r>
              <a:t/>
            </a:r>
            <a:endParaRPr sz="1400">
              <a:solidFill>
                <a:srgbClr val="FFFFFF"/>
              </a:solidFill>
            </a:endParaRPr>
          </a:p>
          <a:p>
            <a:pPr lvl="0" rtl="0">
              <a:spcBef>
                <a:spcPts val="0"/>
              </a:spcBef>
              <a:buClr>
                <a:schemeClr val="dk1"/>
              </a:buClr>
              <a:buFont typeface="Arial"/>
              <a:buNone/>
            </a:pPr>
            <a:r>
              <a:t/>
            </a:r>
            <a:endParaRPr sz="1400">
              <a:solidFill>
                <a:srgbClr val="FFFFFF"/>
              </a:solidFill>
            </a:endParaRPr>
          </a:p>
          <a:p>
            <a:pPr lvl="0">
              <a:spcBef>
                <a:spcPts val="0"/>
              </a:spcBef>
              <a:buNone/>
            </a:pPr>
            <a:r>
              <a:t/>
            </a:r>
            <a:endParaRPr sz="300"/>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9FC5E8"/>
        </a:solidFill>
      </p:bgPr>
    </p:bg>
    <p:spTree>
      <p:nvGrpSpPr>
        <p:cNvPr id="114" name="Shape 114"/>
        <p:cNvGrpSpPr/>
        <p:nvPr/>
      </p:nvGrpSpPr>
      <p:grpSpPr>
        <a:xfrm>
          <a:off x="0" y="0"/>
          <a:ext cx="0" cy="0"/>
          <a:chOff x="0" y="0"/>
          <a:chExt cx="0" cy="0"/>
        </a:xfrm>
      </p:grpSpPr>
      <p:sp>
        <p:nvSpPr>
          <p:cNvPr id="115" name="Shape 115"/>
          <p:cNvSpPr/>
          <p:nvPr/>
        </p:nvSpPr>
        <p:spPr>
          <a:xfrm flipH="1">
            <a:off x="7075964" y="0"/>
            <a:ext cx="63299" cy="10481399"/>
          </a:xfrm>
          <a:prstGeom prst="rect">
            <a:avLst/>
          </a:prstGeom>
          <a:solidFill>
            <a:schemeClr val="lt2"/>
          </a:solidFill>
          <a:ln>
            <a:noFill/>
          </a:ln>
        </p:spPr>
        <p:txBody>
          <a:bodyPr anchorCtr="0" anchor="ctr" bIns="18150" lIns="18150" rIns="18150" tIns="18150">
            <a:noAutofit/>
          </a:bodyPr>
          <a:lstStyle/>
          <a:p>
            <a:pPr lvl="0">
              <a:spcBef>
                <a:spcPts val="0"/>
              </a:spcBef>
              <a:buNone/>
            </a:pPr>
            <a:r>
              <a:t/>
            </a:r>
            <a:endParaRPr/>
          </a:p>
        </p:txBody>
      </p:sp>
      <p:sp>
        <p:nvSpPr>
          <p:cNvPr id="116" name="Shape 116"/>
          <p:cNvSpPr/>
          <p:nvPr/>
        </p:nvSpPr>
        <p:spPr>
          <a:xfrm>
            <a:off x="17635" y="314478"/>
            <a:ext cx="7559999" cy="62100"/>
          </a:xfrm>
          <a:prstGeom prst="rect">
            <a:avLst/>
          </a:prstGeom>
          <a:solidFill>
            <a:schemeClr val="lt2"/>
          </a:solidFill>
          <a:ln>
            <a:noFill/>
          </a:ln>
        </p:spPr>
        <p:txBody>
          <a:bodyPr anchorCtr="0" anchor="ctr" bIns="18150" lIns="18150" rIns="18150" tIns="18150">
            <a:noAutofit/>
          </a:bodyPr>
          <a:lstStyle/>
          <a:p>
            <a:pPr lvl="0">
              <a:spcBef>
                <a:spcPts val="0"/>
              </a:spcBef>
              <a:buNone/>
            </a:pPr>
            <a:r>
              <a:t/>
            </a:r>
            <a:endParaRPr/>
          </a:p>
        </p:txBody>
      </p:sp>
      <p:sp>
        <p:nvSpPr>
          <p:cNvPr id="117" name="Shape 117"/>
          <p:cNvSpPr/>
          <p:nvPr/>
        </p:nvSpPr>
        <p:spPr>
          <a:xfrm>
            <a:off x="6843014" y="9645542"/>
            <a:ext cx="529200" cy="507900"/>
          </a:xfrm>
          <a:prstGeom prst="ellipse">
            <a:avLst/>
          </a:prstGeom>
          <a:solidFill>
            <a:schemeClr val="lt2"/>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118" name="Shape 118"/>
          <p:cNvSpPr txBox="1"/>
          <p:nvPr/>
        </p:nvSpPr>
        <p:spPr>
          <a:xfrm>
            <a:off x="6790095" y="9645542"/>
            <a:ext cx="634800" cy="507900"/>
          </a:xfrm>
          <a:prstGeom prst="rect">
            <a:avLst/>
          </a:prstGeom>
          <a:noFill/>
          <a:ln>
            <a:noFill/>
          </a:ln>
        </p:spPr>
        <p:txBody>
          <a:bodyPr anchorCtr="0" anchor="ctr" bIns="18150" lIns="18150" rIns="18150" tIns="18150">
            <a:noAutofit/>
          </a:bodyPr>
          <a:lstStyle/>
          <a:p>
            <a:pPr lvl="0" rtl="0" algn="ctr">
              <a:spcBef>
                <a:spcPts val="0"/>
              </a:spcBef>
              <a:buNone/>
            </a:pPr>
            <a:r>
              <a:rPr lang="de" sz="1800"/>
              <a:t>7</a:t>
            </a:r>
          </a:p>
        </p:txBody>
      </p:sp>
      <p:pic>
        <p:nvPicPr>
          <p:cNvPr id="119" name="Shape 119"/>
          <p:cNvPicPr preferRelativeResize="0"/>
          <p:nvPr/>
        </p:nvPicPr>
        <p:blipFill rotWithShape="1">
          <a:blip r:embed="rId3">
            <a:alphaModFix/>
          </a:blip>
          <a:srcRect b="18140" l="0" r="0" t="14496"/>
          <a:stretch/>
        </p:blipFill>
        <p:spPr>
          <a:xfrm>
            <a:off x="3598500" y="622103"/>
            <a:ext cx="3244514" cy="2142824"/>
          </a:xfrm>
          <a:prstGeom prst="rect">
            <a:avLst/>
          </a:prstGeom>
          <a:noFill/>
          <a:ln>
            <a:noFill/>
          </a:ln>
        </p:spPr>
      </p:pic>
      <p:pic>
        <p:nvPicPr>
          <p:cNvPr id="120" name="Shape 120"/>
          <p:cNvPicPr preferRelativeResize="0"/>
          <p:nvPr/>
        </p:nvPicPr>
        <p:blipFill rotWithShape="1">
          <a:blip r:embed="rId3">
            <a:alphaModFix/>
          </a:blip>
          <a:srcRect b="18140" l="0" r="0" t="14496"/>
          <a:stretch/>
        </p:blipFill>
        <p:spPr>
          <a:xfrm>
            <a:off x="758404" y="7481995"/>
            <a:ext cx="3244514" cy="2142824"/>
          </a:xfrm>
          <a:prstGeom prst="rect">
            <a:avLst/>
          </a:prstGeom>
          <a:noFill/>
          <a:ln>
            <a:noFill/>
          </a:ln>
        </p:spPr>
      </p:pic>
      <p:sp>
        <p:nvSpPr>
          <p:cNvPr id="121" name="Shape 121"/>
          <p:cNvSpPr txBox="1"/>
          <p:nvPr/>
        </p:nvSpPr>
        <p:spPr>
          <a:xfrm>
            <a:off x="758404" y="3241058"/>
            <a:ext cx="6426599" cy="3764699"/>
          </a:xfrm>
          <a:prstGeom prst="rect">
            <a:avLst/>
          </a:prstGeom>
          <a:noFill/>
          <a:ln>
            <a:noFill/>
          </a:ln>
        </p:spPr>
        <p:txBody>
          <a:bodyPr anchorCtr="0" anchor="t" bIns="18150" lIns="18150" rIns="18150" tIns="18150">
            <a:noAutofit/>
          </a:bodyPr>
          <a:lstStyle/>
          <a:p>
            <a:pPr lvl="0" rtl="0">
              <a:spcBef>
                <a:spcPts val="0"/>
              </a:spcBef>
              <a:buNone/>
            </a:pPr>
            <a:r>
              <a:rPr lang="de" sz="1400">
                <a:solidFill>
                  <a:srgbClr val="FFFFFF"/>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Aenean vulputate </a:t>
            </a:r>
          </a:p>
          <a:p>
            <a:pPr lvl="0" rtl="0">
              <a:spcBef>
                <a:spcPts val="0"/>
              </a:spcBef>
              <a:buNone/>
            </a:pPr>
            <a:r>
              <a:t/>
            </a:r>
            <a:endParaRPr sz="1400">
              <a:solidFill>
                <a:srgbClr val="FFFFFF"/>
              </a:solidFill>
            </a:endParaRPr>
          </a:p>
          <a:p>
            <a:pPr lvl="0" rtl="0">
              <a:spcBef>
                <a:spcPts val="0"/>
              </a:spcBef>
              <a:buNone/>
            </a:pPr>
            <a:r>
              <a:t/>
            </a:r>
            <a:endParaRPr sz="300"/>
          </a:p>
          <a:p>
            <a:pPr lvl="0" rtl="0">
              <a:spcBef>
                <a:spcPts val="0"/>
              </a:spcBef>
              <a:buNone/>
            </a:pPr>
            <a:r>
              <a:rPr lang="de" sz="1400">
                <a:solidFill>
                  <a:srgbClr val="FFFFFF"/>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Aenean vulputate </a:t>
            </a:r>
          </a:p>
          <a:p>
            <a:pPr lvl="0" rtl="0">
              <a:spcBef>
                <a:spcPts val="0"/>
              </a:spcBef>
              <a:buNone/>
            </a:pPr>
            <a:r>
              <a:t/>
            </a:r>
            <a:endParaRPr sz="1400">
              <a:solidFill>
                <a:srgbClr val="FFFFFF"/>
              </a:solidFill>
            </a:endParaRPr>
          </a:p>
          <a:p>
            <a:pPr lvl="0" rtl="0">
              <a:spcBef>
                <a:spcPts val="0"/>
              </a:spcBef>
              <a:buNone/>
            </a:pPr>
            <a:r>
              <a:t/>
            </a:r>
            <a:endParaRPr sz="1400">
              <a:solidFill>
                <a:srgbClr val="FFFFFF"/>
              </a:solidFill>
            </a:endParaRPr>
          </a:p>
          <a:p>
            <a:pPr lvl="0" rtl="0">
              <a:spcBef>
                <a:spcPts val="0"/>
              </a:spcBef>
              <a:buNone/>
            </a:pPr>
            <a:r>
              <a:t/>
            </a:r>
            <a:endParaRPr sz="300"/>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9FC5E8"/>
        </a:solidFill>
      </p:bgPr>
    </p:bg>
    <p:spTree>
      <p:nvGrpSpPr>
        <p:cNvPr id="125" name="Shape 125"/>
        <p:cNvGrpSpPr/>
        <p:nvPr/>
      </p:nvGrpSpPr>
      <p:grpSpPr>
        <a:xfrm>
          <a:off x="0" y="0"/>
          <a:ext cx="0" cy="0"/>
          <a:chOff x="0" y="0"/>
          <a:chExt cx="0" cy="0"/>
        </a:xfrm>
      </p:grpSpPr>
      <p:sp>
        <p:nvSpPr>
          <p:cNvPr id="126" name="Shape 126"/>
          <p:cNvSpPr/>
          <p:nvPr/>
        </p:nvSpPr>
        <p:spPr>
          <a:xfrm>
            <a:off x="17635" y="314478"/>
            <a:ext cx="7559999" cy="62100"/>
          </a:xfrm>
          <a:prstGeom prst="rect">
            <a:avLst/>
          </a:prstGeom>
          <a:solidFill>
            <a:schemeClr val="lt2"/>
          </a:solidFill>
          <a:ln>
            <a:noFill/>
          </a:ln>
        </p:spPr>
        <p:txBody>
          <a:bodyPr anchorCtr="0" anchor="ctr" bIns="18150" lIns="18150" rIns="18150" tIns="18150">
            <a:noAutofit/>
          </a:bodyPr>
          <a:lstStyle/>
          <a:p>
            <a:pPr lvl="0">
              <a:spcBef>
                <a:spcPts val="0"/>
              </a:spcBef>
              <a:buNone/>
            </a:pPr>
            <a:r>
              <a:t/>
            </a:r>
            <a:endParaRPr/>
          </a:p>
        </p:txBody>
      </p:sp>
    </p:spTree>
  </p:cSld>
  <p:clrMapOvr>
    <a:masterClrMapping/>
  </p:clrMapOvr>
  <p:transition spd="slow">
    <p:cut/>
  </p:transition>
</p:sld>
</file>

<file path=ppt/theme/theme.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