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692000" cx="7560000"/>
  <p:notesSz cx="6858000" cy="9144000"/>
  <p:embeddedFontLst>
    <p:embeddedFont>
      <p:font typeface="Alfa Slab One"/>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AlfaSlabOne-regular.fnt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100"/>
              <a:buFont typeface="Arial"/>
              <a:buNone/>
              <a:defRPr b="0" i="0" sz="1100" u="none" cap="none" strike="noStrike"/>
            </a:lvl1pPr>
            <a:lvl2pPr indent="-228600" lvl="1" marL="914400" marR="0" rtl="0" algn="l">
              <a:spcBef>
                <a:spcPts val="0"/>
              </a:spcBef>
              <a:spcAft>
                <a:spcPts val="0"/>
              </a:spcAft>
              <a:buSzPts val="1100"/>
              <a:buFont typeface="Arial"/>
              <a:buNone/>
              <a:defRPr b="0" i="0" sz="1100" u="none" cap="none" strike="noStrike"/>
            </a:lvl2pPr>
            <a:lvl3pPr indent="-228600" lvl="2" marL="1371600" marR="0" rtl="0" algn="l">
              <a:spcBef>
                <a:spcPts val="0"/>
              </a:spcBef>
              <a:spcAft>
                <a:spcPts val="0"/>
              </a:spcAft>
              <a:buSzPts val="1100"/>
              <a:buFont typeface="Arial"/>
              <a:buNone/>
              <a:defRPr b="0" i="0" sz="1100" u="none" cap="none" strike="noStrike"/>
            </a:lvl3pPr>
            <a:lvl4pPr indent="-228600" lvl="3" marL="1828800" marR="0" rtl="0" algn="l">
              <a:spcBef>
                <a:spcPts val="0"/>
              </a:spcBef>
              <a:spcAft>
                <a:spcPts val="0"/>
              </a:spcAft>
              <a:buSzPts val="1100"/>
              <a:buFont typeface="Arial"/>
              <a:buNone/>
              <a:defRPr b="0" i="0" sz="1100" u="none" cap="none" strike="noStrike"/>
            </a:lvl4pPr>
            <a:lvl5pPr indent="-228600" lvl="4" marL="2286000" marR="0" rtl="0" algn="l">
              <a:spcBef>
                <a:spcPts val="0"/>
              </a:spcBef>
              <a:spcAft>
                <a:spcPts val="0"/>
              </a:spcAft>
              <a:buSzPts val="1100"/>
              <a:buFont typeface="Arial"/>
              <a:buNone/>
              <a:defRPr b="0" i="0" sz="1100" u="none" cap="none" strike="noStrike"/>
            </a:lvl5pPr>
            <a:lvl6pPr indent="-228600" lvl="5" marL="2743200" marR="0" rtl="0" algn="l">
              <a:spcBef>
                <a:spcPts val="0"/>
              </a:spcBef>
              <a:spcAft>
                <a:spcPts val="0"/>
              </a:spcAft>
              <a:buSzPts val="1100"/>
              <a:buFont typeface="Arial"/>
              <a:buNone/>
              <a:defRPr b="0" i="0" sz="1100" u="none" cap="none" strike="noStrike"/>
            </a:lvl6pPr>
            <a:lvl7pPr indent="-228600" lvl="6" marL="3200400" marR="0" rtl="0" algn="l">
              <a:spcBef>
                <a:spcPts val="0"/>
              </a:spcBef>
              <a:spcAft>
                <a:spcPts val="0"/>
              </a:spcAft>
              <a:buSzPts val="1100"/>
              <a:buFont typeface="Arial"/>
              <a:buNone/>
              <a:defRPr b="0" i="0" sz="1100" u="none" cap="none" strike="noStrike"/>
            </a:lvl7pPr>
            <a:lvl8pPr indent="-228600" lvl="7" marL="3657600" marR="0" rtl="0" algn="l">
              <a:spcBef>
                <a:spcPts val="0"/>
              </a:spcBef>
              <a:spcAft>
                <a:spcPts val="0"/>
              </a:spcAft>
              <a:buSzPts val="1100"/>
              <a:buFont typeface="Arial"/>
              <a:buNone/>
              <a:defRPr b="0" i="0" sz="1100" u="none" cap="none" strike="noStrike"/>
            </a:lvl8pPr>
            <a:lvl9pPr indent="-228600" lvl="8" marL="4114800" marR="0" rtl="0" algn="l">
              <a:spcBef>
                <a:spcPts val="0"/>
              </a:spcBef>
              <a:spcAft>
                <a:spcPts val="0"/>
              </a:spcAft>
              <a:buSzPts val="1100"/>
              <a:buFont typeface="Arial"/>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f75c98942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4f75c9894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p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Google Shape;138;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5: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p7: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3" name="Google Shape;173;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p8: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p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7" name="Google Shape;197;p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1" y="1547777"/>
            <a:ext cx="7044600" cy="4266599"/>
          </a:xfrm>
          <a:prstGeom prst="rect">
            <a:avLst/>
          </a:prstGeom>
          <a:noFill/>
          <a:ln>
            <a:noFill/>
          </a:ln>
        </p:spPr>
        <p:txBody>
          <a:bodyPr anchorCtr="0" anchor="b" bIns="91425" lIns="91425" spcFirstLastPara="1" rIns="91425" wrap="square" tIns="91425"/>
          <a:lstStyle>
            <a:lvl1pPr lvl="0" marR="0" algn="ctr">
              <a:lnSpc>
                <a:spcPct val="100000"/>
              </a:lnSpc>
              <a:spcBef>
                <a:spcPts val="0"/>
              </a:spcBef>
              <a:spcAft>
                <a:spcPts val="0"/>
              </a:spcAft>
              <a:buClr>
                <a:schemeClr val="dk1"/>
              </a:buClr>
              <a:buSzPts val="6400"/>
              <a:buFont typeface="Arial"/>
              <a:buNone/>
              <a:defRPr b="0" i="0" sz="64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6400"/>
              <a:buFont typeface="Arial"/>
              <a:buNone/>
              <a:defRPr sz="6400">
                <a:solidFill>
                  <a:schemeClr val="dk1"/>
                </a:solidFill>
              </a:defRPr>
            </a:lvl2pPr>
            <a:lvl3pPr lvl="2" algn="ctr">
              <a:spcBef>
                <a:spcPts val="0"/>
              </a:spcBef>
              <a:spcAft>
                <a:spcPts val="0"/>
              </a:spcAft>
              <a:buClr>
                <a:schemeClr val="dk1"/>
              </a:buClr>
              <a:buSzPts val="6400"/>
              <a:buFont typeface="Arial"/>
              <a:buNone/>
              <a:defRPr sz="6400">
                <a:solidFill>
                  <a:schemeClr val="dk1"/>
                </a:solidFill>
              </a:defRPr>
            </a:lvl3pPr>
            <a:lvl4pPr lvl="3" algn="ctr">
              <a:spcBef>
                <a:spcPts val="0"/>
              </a:spcBef>
              <a:spcAft>
                <a:spcPts val="0"/>
              </a:spcAft>
              <a:buClr>
                <a:schemeClr val="dk1"/>
              </a:buClr>
              <a:buSzPts val="6400"/>
              <a:buFont typeface="Arial"/>
              <a:buNone/>
              <a:defRPr sz="6400">
                <a:solidFill>
                  <a:schemeClr val="dk1"/>
                </a:solidFill>
              </a:defRPr>
            </a:lvl4pPr>
            <a:lvl5pPr lvl="4" algn="ctr">
              <a:spcBef>
                <a:spcPts val="0"/>
              </a:spcBef>
              <a:spcAft>
                <a:spcPts val="0"/>
              </a:spcAft>
              <a:buClr>
                <a:schemeClr val="dk1"/>
              </a:buClr>
              <a:buSzPts val="6400"/>
              <a:buFont typeface="Arial"/>
              <a:buNone/>
              <a:defRPr sz="6400">
                <a:solidFill>
                  <a:schemeClr val="dk1"/>
                </a:solidFill>
              </a:defRPr>
            </a:lvl5pPr>
            <a:lvl6pPr lvl="5" algn="ctr">
              <a:spcBef>
                <a:spcPts val="0"/>
              </a:spcBef>
              <a:spcAft>
                <a:spcPts val="0"/>
              </a:spcAft>
              <a:buClr>
                <a:schemeClr val="dk1"/>
              </a:buClr>
              <a:buSzPts val="6400"/>
              <a:buFont typeface="Arial"/>
              <a:buNone/>
              <a:defRPr sz="6400">
                <a:solidFill>
                  <a:schemeClr val="dk1"/>
                </a:solidFill>
              </a:defRPr>
            </a:lvl6pPr>
            <a:lvl7pPr lvl="6" algn="ctr">
              <a:spcBef>
                <a:spcPts val="0"/>
              </a:spcBef>
              <a:spcAft>
                <a:spcPts val="0"/>
              </a:spcAft>
              <a:buClr>
                <a:schemeClr val="dk1"/>
              </a:buClr>
              <a:buSzPts val="6400"/>
              <a:buFont typeface="Arial"/>
              <a:buNone/>
              <a:defRPr sz="6400">
                <a:solidFill>
                  <a:schemeClr val="dk1"/>
                </a:solidFill>
              </a:defRPr>
            </a:lvl7pPr>
            <a:lvl8pPr lvl="7" algn="ctr">
              <a:spcBef>
                <a:spcPts val="0"/>
              </a:spcBef>
              <a:spcAft>
                <a:spcPts val="0"/>
              </a:spcAft>
              <a:buClr>
                <a:schemeClr val="dk1"/>
              </a:buClr>
              <a:buSzPts val="6400"/>
              <a:buFont typeface="Arial"/>
              <a:buNone/>
              <a:defRPr sz="6400">
                <a:solidFill>
                  <a:schemeClr val="dk1"/>
                </a:solidFill>
              </a:defRPr>
            </a:lvl8pPr>
            <a:lvl9pPr lvl="8" algn="ctr">
              <a:spcBef>
                <a:spcPts val="0"/>
              </a:spcBef>
              <a:spcAft>
                <a:spcPts val="0"/>
              </a:spcAft>
              <a:buClr>
                <a:schemeClr val="dk1"/>
              </a:buClr>
              <a:buSzPts val="6400"/>
              <a:buFont typeface="Arial"/>
              <a:buNone/>
              <a:defRPr sz="6400">
                <a:solidFill>
                  <a:schemeClr val="dk1"/>
                </a:solidFill>
              </a:defRPr>
            </a:lvl9pPr>
          </a:lstStyle>
          <a:p/>
        </p:txBody>
      </p:sp>
      <p:sp>
        <p:nvSpPr>
          <p:cNvPr id="11" name="Google Shape;11;p2"/>
          <p:cNvSpPr txBox="1"/>
          <p:nvPr>
            <p:ph idx="1" type="subTitle"/>
          </p:nvPr>
        </p:nvSpPr>
        <p:spPr>
          <a:xfrm>
            <a:off x="257704" y="5891408"/>
            <a:ext cx="7044600" cy="1647599"/>
          </a:xfrm>
          <a:prstGeom prst="rect">
            <a:avLst/>
          </a:prstGeom>
          <a:noFill/>
          <a:ln>
            <a:noFill/>
          </a:ln>
        </p:spPr>
        <p:txBody>
          <a:bodyPr anchorCtr="0" anchor="t" bIns="91425" lIns="91425" spcFirstLastPara="1" rIns="91425" wrap="square" tIns="91425"/>
          <a:lstStyle>
            <a:lvl1pPr lvl="0"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3500"/>
              <a:buFont typeface="Arial"/>
              <a:buNone/>
              <a:defRPr b="0" i="0" sz="3500" u="none" cap="none" strike="noStrike">
                <a:solidFill>
                  <a:schemeClr val="dk2"/>
                </a:solidFill>
                <a:latin typeface="Arial"/>
                <a:ea typeface="Arial"/>
                <a:cs typeface="Arial"/>
                <a:sym typeface="Arial"/>
              </a:defRPr>
            </a:lvl9pPr>
          </a:lstStyle>
          <a:p/>
        </p:txBody>
      </p:sp>
      <p:sp>
        <p:nvSpPr>
          <p:cNvPr id="12" name="Google Shape;12;p2"/>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799"/>
          </a:xfrm>
          <a:prstGeom prst="rect">
            <a:avLst/>
          </a:prstGeom>
          <a:noFill/>
          <a:ln>
            <a:noFill/>
          </a:ln>
        </p:spPr>
        <p:txBody>
          <a:bodyPr anchorCtr="0" anchor="b" bIns="91425" lIns="91425" spcFirstLastPara="1" rIns="91425" wrap="square" tIns="91425"/>
          <a:lstStyle>
            <a:lvl1pPr lvl="0" marR="0" algn="ctr">
              <a:lnSpc>
                <a:spcPct val="100000"/>
              </a:lnSpc>
              <a:spcBef>
                <a:spcPts val="0"/>
              </a:spcBef>
              <a:spcAft>
                <a:spcPts val="0"/>
              </a:spcAft>
              <a:buClr>
                <a:schemeClr val="dk1"/>
              </a:buClr>
              <a:buSzPts val="14800"/>
              <a:buFont typeface="Arial"/>
              <a:buNone/>
              <a:defRPr b="0" i="0" sz="148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14800"/>
              <a:buFont typeface="Arial"/>
              <a:buNone/>
              <a:defRPr sz="14800">
                <a:solidFill>
                  <a:schemeClr val="dk1"/>
                </a:solidFill>
              </a:defRPr>
            </a:lvl2pPr>
            <a:lvl3pPr lvl="2" algn="ctr">
              <a:spcBef>
                <a:spcPts val="0"/>
              </a:spcBef>
              <a:spcAft>
                <a:spcPts val="0"/>
              </a:spcAft>
              <a:buClr>
                <a:schemeClr val="dk1"/>
              </a:buClr>
              <a:buSzPts val="14800"/>
              <a:buFont typeface="Arial"/>
              <a:buNone/>
              <a:defRPr sz="14800">
                <a:solidFill>
                  <a:schemeClr val="dk1"/>
                </a:solidFill>
              </a:defRPr>
            </a:lvl3pPr>
            <a:lvl4pPr lvl="3" algn="ctr">
              <a:spcBef>
                <a:spcPts val="0"/>
              </a:spcBef>
              <a:spcAft>
                <a:spcPts val="0"/>
              </a:spcAft>
              <a:buClr>
                <a:schemeClr val="dk1"/>
              </a:buClr>
              <a:buSzPts val="14800"/>
              <a:buFont typeface="Arial"/>
              <a:buNone/>
              <a:defRPr sz="14800">
                <a:solidFill>
                  <a:schemeClr val="dk1"/>
                </a:solidFill>
              </a:defRPr>
            </a:lvl4pPr>
            <a:lvl5pPr lvl="4" algn="ctr">
              <a:spcBef>
                <a:spcPts val="0"/>
              </a:spcBef>
              <a:spcAft>
                <a:spcPts val="0"/>
              </a:spcAft>
              <a:buClr>
                <a:schemeClr val="dk1"/>
              </a:buClr>
              <a:buSzPts val="14800"/>
              <a:buFont typeface="Arial"/>
              <a:buNone/>
              <a:defRPr sz="14800">
                <a:solidFill>
                  <a:schemeClr val="dk1"/>
                </a:solidFill>
              </a:defRPr>
            </a:lvl5pPr>
            <a:lvl6pPr lvl="5" algn="ctr">
              <a:spcBef>
                <a:spcPts val="0"/>
              </a:spcBef>
              <a:spcAft>
                <a:spcPts val="0"/>
              </a:spcAft>
              <a:buClr>
                <a:schemeClr val="dk1"/>
              </a:buClr>
              <a:buSzPts val="14800"/>
              <a:buFont typeface="Arial"/>
              <a:buNone/>
              <a:defRPr sz="14800">
                <a:solidFill>
                  <a:schemeClr val="dk1"/>
                </a:solidFill>
              </a:defRPr>
            </a:lvl6pPr>
            <a:lvl7pPr lvl="6" algn="ctr">
              <a:spcBef>
                <a:spcPts val="0"/>
              </a:spcBef>
              <a:spcAft>
                <a:spcPts val="0"/>
              </a:spcAft>
              <a:buClr>
                <a:schemeClr val="dk1"/>
              </a:buClr>
              <a:buSzPts val="14800"/>
              <a:buFont typeface="Arial"/>
              <a:buNone/>
              <a:defRPr sz="14800">
                <a:solidFill>
                  <a:schemeClr val="dk1"/>
                </a:solidFill>
              </a:defRPr>
            </a:lvl7pPr>
            <a:lvl8pPr lvl="7" algn="ctr">
              <a:spcBef>
                <a:spcPts val="0"/>
              </a:spcBef>
              <a:spcAft>
                <a:spcPts val="0"/>
              </a:spcAft>
              <a:buClr>
                <a:schemeClr val="dk1"/>
              </a:buClr>
              <a:buSzPts val="14800"/>
              <a:buFont typeface="Arial"/>
              <a:buNone/>
              <a:defRPr sz="14800">
                <a:solidFill>
                  <a:schemeClr val="dk1"/>
                </a:solidFill>
              </a:defRPr>
            </a:lvl8pPr>
            <a:lvl9pPr lvl="8" algn="ctr">
              <a:spcBef>
                <a:spcPts val="0"/>
              </a:spcBef>
              <a:spcAft>
                <a:spcPts val="0"/>
              </a:spcAft>
              <a:buClr>
                <a:schemeClr val="dk1"/>
              </a:buClr>
              <a:buSzPts val="14800"/>
              <a:buFont typeface="Arial"/>
              <a:buNone/>
              <a:defRPr sz="14800">
                <a:solidFill>
                  <a:schemeClr val="dk1"/>
                </a:solidFill>
              </a:defRPr>
            </a:lvl9pPr>
          </a:lstStyle>
          <a:p/>
        </p:txBody>
      </p:sp>
      <p:sp>
        <p:nvSpPr>
          <p:cNvPr id="46" name="Google Shape;46;p11"/>
          <p:cNvSpPr txBox="1"/>
          <p:nvPr>
            <p:ph idx="1" type="body"/>
          </p:nvPr>
        </p:nvSpPr>
        <p:spPr>
          <a:xfrm>
            <a:off x="257704" y="6552655"/>
            <a:ext cx="7044600" cy="2703900"/>
          </a:xfrm>
          <a:prstGeom prst="rect">
            <a:avLst/>
          </a:prstGeom>
          <a:noFill/>
          <a:ln>
            <a:noFill/>
          </a:ln>
        </p:spPr>
        <p:txBody>
          <a:bodyPr anchorCtr="0" anchor="t" bIns="91425" lIns="91425" spcFirstLastPara="1" rIns="91425" wrap="square" tIns="91425"/>
          <a:lstStyle>
            <a:lvl1pPr indent="-228600" lvl="0" marL="457200" marR="0" algn="ctr">
              <a:lnSpc>
                <a:spcPct val="115000"/>
              </a:lnSpc>
              <a:spcBef>
                <a:spcPts val="0"/>
              </a:spcBef>
              <a:spcAft>
                <a:spcPts val="0"/>
              </a:spcAft>
              <a:buClr>
                <a:schemeClr val="dk2"/>
              </a:buClr>
              <a:buSzPts val="2200"/>
              <a:buFont typeface="Arial"/>
              <a:buNone/>
              <a:defRPr b="0" i="0" sz="2200" u="none" cap="none" strike="noStrike">
                <a:solidFill>
                  <a:schemeClr val="dk2"/>
                </a:solidFill>
                <a:latin typeface="Arial"/>
                <a:ea typeface="Arial"/>
                <a:cs typeface="Arial"/>
                <a:sym typeface="Arial"/>
              </a:defRPr>
            </a:lvl1pPr>
            <a:lvl2pPr indent="-228600" lvl="1" marL="914400" marR="0" algn="ctr">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2pPr>
            <a:lvl3pPr indent="-228600" lvl="2" marL="1371600" marR="0" algn="ctr">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3pPr>
            <a:lvl4pPr indent="-228600" lvl="3" marL="1828800" marR="0" algn="ctr">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4pPr>
            <a:lvl5pPr indent="-228600" lvl="4" marL="2286000" marR="0" algn="ctr">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5pPr>
            <a:lvl6pPr indent="-228600" lvl="5" marL="2743200" marR="0" algn="ctr">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6pPr>
            <a:lvl7pPr indent="-228600" lvl="6" marL="3200400" marR="0" algn="ctr">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7pPr>
            <a:lvl8pPr indent="-228600" lvl="7" marL="3657600" marR="0" algn="ctr">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8pPr>
            <a:lvl9pPr indent="-228600" lvl="8" marL="4114800" marR="0" algn="ctr">
              <a:lnSpc>
                <a:spcPct val="115000"/>
              </a:lnSpc>
              <a:spcBef>
                <a:spcPts val="2000"/>
              </a:spcBef>
              <a:spcAft>
                <a:spcPts val="2000"/>
              </a:spcAft>
              <a:buClr>
                <a:schemeClr val="dk2"/>
              </a:buClr>
              <a:buSzPts val="1700"/>
              <a:buFont typeface="Arial"/>
              <a:buNone/>
              <a:defRPr b="0" i="0" sz="1700" u="none" cap="none" strike="noStrike">
                <a:solidFill>
                  <a:schemeClr val="dk2"/>
                </a:solidFill>
                <a:latin typeface="Arial"/>
                <a:ea typeface="Arial"/>
                <a:cs typeface="Arial"/>
                <a:sym typeface="Arial"/>
              </a:defRPr>
            </a:lvl9pPr>
          </a:lstStyle>
          <a:p/>
        </p:txBody>
      </p:sp>
      <p:sp>
        <p:nvSpPr>
          <p:cNvPr id="47" name="Google Shape;47;p11"/>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5200"/>
              <a:buFont typeface="Arial"/>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800"/>
              <a:buFont typeface="Arial"/>
              <a:buNone/>
              <a:defRPr sz="2800"/>
            </a:lvl1pPr>
            <a:lvl2pPr lvl="1" rtl="0" algn="ctr">
              <a:lnSpc>
                <a:spcPct val="100000"/>
              </a:lnSpc>
              <a:spcBef>
                <a:spcPts val="0"/>
              </a:spcBef>
              <a:spcAft>
                <a:spcPts val="0"/>
              </a:spcAft>
              <a:buSzPts val="2800"/>
              <a:buFont typeface="Arial"/>
              <a:buNone/>
              <a:defRPr sz="2800"/>
            </a:lvl2pPr>
            <a:lvl3pPr lvl="2" rtl="0" algn="ctr">
              <a:lnSpc>
                <a:spcPct val="100000"/>
              </a:lnSpc>
              <a:spcBef>
                <a:spcPts val="0"/>
              </a:spcBef>
              <a:spcAft>
                <a:spcPts val="0"/>
              </a:spcAft>
              <a:buSzPts val="2800"/>
              <a:buFont typeface="Arial"/>
              <a:buNone/>
              <a:defRPr sz="2800"/>
            </a:lvl3pPr>
            <a:lvl4pPr lvl="3" rtl="0" algn="ctr">
              <a:lnSpc>
                <a:spcPct val="100000"/>
              </a:lnSpc>
              <a:spcBef>
                <a:spcPts val="0"/>
              </a:spcBef>
              <a:spcAft>
                <a:spcPts val="0"/>
              </a:spcAft>
              <a:buSzPts val="2800"/>
              <a:buFont typeface="Arial"/>
              <a:buNone/>
              <a:defRPr sz="2800"/>
            </a:lvl4pPr>
            <a:lvl5pPr lvl="4" rtl="0" algn="ctr">
              <a:lnSpc>
                <a:spcPct val="100000"/>
              </a:lnSpc>
              <a:spcBef>
                <a:spcPts val="0"/>
              </a:spcBef>
              <a:spcAft>
                <a:spcPts val="0"/>
              </a:spcAft>
              <a:buSzPts val="2800"/>
              <a:buFont typeface="Arial"/>
              <a:buNone/>
              <a:defRPr sz="2800"/>
            </a:lvl5pPr>
            <a:lvl6pPr lvl="5" rtl="0" algn="ctr">
              <a:lnSpc>
                <a:spcPct val="100000"/>
              </a:lnSpc>
              <a:spcBef>
                <a:spcPts val="0"/>
              </a:spcBef>
              <a:spcAft>
                <a:spcPts val="0"/>
              </a:spcAft>
              <a:buSzPts val="2800"/>
              <a:buFont typeface="Arial"/>
              <a:buNone/>
              <a:defRPr sz="2800"/>
            </a:lvl6pPr>
            <a:lvl7pPr lvl="6" rtl="0" algn="ctr">
              <a:lnSpc>
                <a:spcPct val="100000"/>
              </a:lnSpc>
              <a:spcBef>
                <a:spcPts val="0"/>
              </a:spcBef>
              <a:spcAft>
                <a:spcPts val="0"/>
              </a:spcAft>
              <a:buSzPts val="2800"/>
              <a:buFont typeface="Arial"/>
              <a:buNone/>
              <a:defRPr sz="2800"/>
            </a:lvl7pPr>
            <a:lvl8pPr lvl="7" rtl="0" algn="ctr">
              <a:lnSpc>
                <a:spcPct val="100000"/>
              </a:lnSpc>
              <a:spcBef>
                <a:spcPts val="0"/>
              </a:spcBef>
              <a:spcAft>
                <a:spcPts val="0"/>
              </a:spcAft>
              <a:buSzPts val="2800"/>
              <a:buFont typeface="Arial"/>
              <a:buNone/>
              <a:defRPr sz="2800"/>
            </a:lvl8pPr>
            <a:lvl9pPr lvl="8" rtl="0" algn="ctr">
              <a:lnSpc>
                <a:spcPct val="100000"/>
              </a:lnSpc>
              <a:spcBef>
                <a:spcPts val="0"/>
              </a:spcBef>
              <a:spcAft>
                <a:spcPts val="0"/>
              </a:spcAft>
              <a:buSzPts val="2800"/>
              <a:buFont typeface="Arial"/>
              <a:buNone/>
              <a:defRPr sz="2800"/>
            </a:lvl9pPr>
          </a:lstStyle>
          <a:p/>
        </p:txBody>
      </p:sp>
      <p:sp>
        <p:nvSpPr>
          <p:cNvPr id="57" name="Google Shape;57;p1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rtl="0" algn="ctr">
              <a:lnSpc>
                <a:spcPct val="100000"/>
              </a:lnSpc>
              <a:spcBef>
                <a:spcPts val="0"/>
              </a:spcBef>
              <a:spcAft>
                <a:spcPts val="0"/>
              </a:spcAft>
              <a:buSzPts val="3600"/>
              <a:buFont typeface="Arial"/>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64" name="Google Shape;64;p1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8" name="Google Shape;68;p17"/>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9" name="Google Shape;69;p1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73" name="Shape 73"/>
        <p:cNvGrpSpPr/>
        <p:nvPr/>
      </p:nvGrpSpPr>
      <p:grpSpPr>
        <a:xfrm>
          <a:off x="0" y="0"/>
          <a:ext cx="0" cy="0"/>
          <a:chOff x="0" y="0"/>
          <a:chExt cx="0" cy="0"/>
        </a:xfrm>
      </p:grpSpPr>
      <p:sp>
        <p:nvSpPr>
          <p:cNvPr id="74" name="Google Shape;74;p19"/>
          <p:cNvSpPr txBox="1"/>
          <p:nvPr>
            <p:ph type="title"/>
          </p:nvPr>
        </p:nvSpPr>
        <p:spPr>
          <a:xfrm>
            <a:off x="257704" y="1154948"/>
            <a:ext cx="2321700" cy="1570800"/>
          </a:xfrm>
          <a:prstGeom prst="rect">
            <a:avLst/>
          </a:prstGeom>
          <a:noFill/>
          <a:ln>
            <a:noFill/>
          </a:ln>
        </p:spPr>
        <p:txBody>
          <a:bodyPr anchorCtr="0" anchor="b" bIns="91425" lIns="91425" spcFirstLastPara="1" rIns="91425" wrap="square" tIns="91425"/>
          <a:lstStyle>
            <a:lvl1pPr lvl="0" rtl="0" algn="l">
              <a:lnSpc>
                <a:spcPct val="100000"/>
              </a:lnSpc>
              <a:spcBef>
                <a:spcPts val="0"/>
              </a:spcBef>
              <a:spcAft>
                <a:spcPts val="0"/>
              </a:spcAft>
              <a:buSzPts val="2400"/>
              <a:buFont typeface="Arial"/>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200"/>
              <a:buFont typeface="Arial"/>
              <a:buNone/>
              <a:defRPr sz="12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76" name="Google Shape;76;p1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77" name="Shape 77"/>
        <p:cNvGrpSpPr/>
        <p:nvPr/>
      </p:nvGrpSpPr>
      <p:grpSpPr>
        <a:xfrm>
          <a:off x="0" y="0"/>
          <a:ext cx="0" cy="0"/>
          <a:chOff x="0" y="0"/>
          <a:chExt cx="0" cy="0"/>
        </a:xfrm>
      </p:grpSpPr>
      <p:sp>
        <p:nvSpPr>
          <p:cNvPr id="78" name="Google Shape;78;p20"/>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rtl="0" algn="l">
              <a:lnSpc>
                <a:spcPct val="100000"/>
              </a:lnSpc>
              <a:spcBef>
                <a:spcPts val="0"/>
              </a:spcBef>
              <a:spcAft>
                <a:spcPts val="0"/>
              </a:spcAft>
              <a:buSzPts val="4800"/>
              <a:buFont typeface="Arial"/>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80" name="Shape 80"/>
        <p:cNvGrpSpPr/>
        <p:nvPr/>
      </p:nvGrpSpPr>
      <p:grpSpPr>
        <a:xfrm>
          <a:off x="0" y="0"/>
          <a:ext cx="0" cy="0"/>
          <a:chOff x="0" y="0"/>
          <a:chExt cx="0" cy="0"/>
        </a:xfrm>
      </p:grpSpPr>
      <p:sp>
        <p:nvSpPr>
          <p:cNvPr id="81" name="Google Shape;81;p21"/>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19507" y="2563450"/>
            <a:ext cx="3344400" cy="30813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4200"/>
              <a:buFont typeface="Arial"/>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100"/>
              <a:buFont typeface="Arial"/>
              <a:buNone/>
              <a:defRPr sz="2100"/>
            </a:lvl1pPr>
            <a:lvl2pPr lvl="1" rtl="0" algn="ctr">
              <a:lnSpc>
                <a:spcPct val="100000"/>
              </a:lnSpc>
              <a:spcBef>
                <a:spcPts val="0"/>
              </a:spcBef>
              <a:spcAft>
                <a:spcPts val="0"/>
              </a:spcAft>
              <a:buSzPts val="2100"/>
              <a:buFont typeface="Arial"/>
              <a:buNone/>
              <a:defRPr sz="2100"/>
            </a:lvl2pPr>
            <a:lvl3pPr lvl="2" rtl="0" algn="ctr">
              <a:lnSpc>
                <a:spcPct val="100000"/>
              </a:lnSpc>
              <a:spcBef>
                <a:spcPts val="0"/>
              </a:spcBef>
              <a:spcAft>
                <a:spcPts val="0"/>
              </a:spcAft>
              <a:buSzPts val="2100"/>
              <a:buFont typeface="Arial"/>
              <a:buNone/>
              <a:defRPr sz="2100"/>
            </a:lvl3pPr>
            <a:lvl4pPr lvl="3" rtl="0" algn="ctr">
              <a:lnSpc>
                <a:spcPct val="100000"/>
              </a:lnSpc>
              <a:spcBef>
                <a:spcPts val="0"/>
              </a:spcBef>
              <a:spcAft>
                <a:spcPts val="0"/>
              </a:spcAft>
              <a:buSzPts val="2100"/>
              <a:buFont typeface="Arial"/>
              <a:buNone/>
              <a:defRPr sz="2100"/>
            </a:lvl4pPr>
            <a:lvl5pPr lvl="4" rtl="0" algn="ctr">
              <a:lnSpc>
                <a:spcPct val="100000"/>
              </a:lnSpc>
              <a:spcBef>
                <a:spcPts val="0"/>
              </a:spcBef>
              <a:spcAft>
                <a:spcPts val="0"/>
              </a:spcAft>
              <a:buSzPts val="2100"/>
              <a:buFont typeface="Arial"/>
              <a:buNone/>
              <a:defRPr sz="2100"/>
            </a:lvl5pPr>
            <a:lvl6pPr lvl="5" rtl="0" algn="ctr">
              <a:lnSpc>
                <a:spcPct val="100000"/>
              </a:lnSpc>
              <a:spcBef>
                <a:spcPts val="0"/>
              </a:spcBef>
              <a:spcAft>
                <a:spcPts val="0"/>
              </a:spcAft>
              <a:buSzPts val="2100"/>
              <a:buFont typeface="Arial"/>
              <a:buNone/>
              <a:defRPr sz="2100"/>
            </a:lvl6pPr>
            <a:lvl7pPr lvl="6" rtl="0" algn="ctr">
              <a:lnSpc>
                <a:spcPct val="100000"/>
              </a:lnSpc>
              <a:spcBef>
                <a:spcPts val="0"/>
              </a:spcBef>
              <a:spcAft>
                <a:spcPts val="0"/>
              </a:spcAft>
              <a:buSzPts val="2100"/>
              <a:buFont typeface="Arial"/>
              <a:buNone/>
              <a:defRPr sz="2100"/>
            </a:lvl7pPr>
            <a:lvl8pPr lvl="7" rtl="0" algn="ctr">
              <a:lnSpc>
                <a:spcPct val="100000"/>
              </a:lnSpc>
              <a:spcBef>
                <a:spcPts val="0"/>
              </a:spcBef>
              <a:spcAft>
                <a:spcPts val="0"/>
              </a:spcAft>
              <a:buSzPts val="2100"/>
              <a:buFont typeface="Arial"/>
              <a:buNone/>
              <a:defRPr sz="2100"/>
            </a:lvl8pPr>
            <a:lvl9pPr lvl="8" rtl="0" algn="ctr">
              <a:lnSpc>
                <a:spcPct val="100000"/>
              </a:lnSpc>
              <a:spcBef>
                <a:spcPts val="0"/>
              </a:spcBef>
              <a:spcAft>
                <a:spcPts val="0"/>
              </a:spcAft>
              <a:buSzPts val="2100"/>
              <a:buFont typeface="Arial"/>
              <a:buNone/>
              <a:defRPr sz="2100"/>
            </a:lvl9pPr>
          </a:lstStyle>
          <a:p/>
        </p:txBody>
      </p:sp>
      <p:sp>
        <p:nvSpPr>
          <p:cNvPr id="84" name="Google Shape;84;p21"/>
          <p:cNvSpPr txBox="1"/>
          <p:nvPr>
            <p:ph idx="2" type="body"/>
          </p:nvPr>
        </p:nvSpPr>
        <p:spPr>
          <a:xfrm>
            <a:off x="4083838" y="1505163"/>
            <a:ext cx="3172200" cy="7681200"/>
          </a:xfrm>
          <a:prstGeom prst="rect">
            <a:avLst/>
          </a:prstGeom>
          <a:noFill/>
          <a:ln>
            <a:noFill/>
          </a:ln>
        </p:spPr>
        <p:txBody>
          <a:bodyPr anchorCtr="0" anchor="ctr"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85" name="Google Shape;85;p2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4" y="4471057"/>
            <a:ext cx="7044600" cy="1749899"/>
          </a:xfrm>
          <a:prstGeom prst="rect">
            <a:avLst/>
          </a:prstGeom>
          <a:noFill/>
          <a:ln>
            <a:noFill/>
          </a:ln>
        </p:spPr>
        <p:txBody>
          <a:bodyPr anchorCtr="0" anchor="ctr" bIns="91425" lIns="91425" spcFirstLastPara="1" rIns="91425" wrap="square" tIns="91425"/>
          <a:lstStyle>
            <a:lvl1pPr lvl="0" marR="0" algn="ctr">
              <a:lnSpc>
                <a:spcPct val="10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4400"/>
              <a:buFont typeface="Arial"/>
              <a:buNone/>
              <a:defRPr sz="4400">
                <a:solidFill>
                  <a:schemeClr val="dk1"/>
                </a:solidFill>
              </a:defRPr>
            </a:lvl2pPr>
            <a:lvl3pPr lvl="2" algn="ctr">
              <a:spcBef>
                <a:spcPts val="0"/>
              </a:spcBef>
              <a:spcAft>
                <a:spcPts val="0"/>
              </a:spcAft>
              <a:buClr>
                <a:schemeClr val="dk1"/>
              </a:buClr>
              <a:buSzPts val="4400"/>
              <a:buFont typeface="Arial"/>
              <a:buNone/>
              <a:defRPr sz="4400">
                <a:solidFill>
                  <a:schemeClr val="dk1"/>
                </a:solidFill>
              </a:defRPr>
            </a:lvl3pPr>
            <a:lvl4pPr lvl="3" algn="ctr">
              <a:spcBef>
                <a:spcPts val="0"/>
              </a:spcBef>
              <a:spcAft>
                <a:spcPts val="0"/>
              </a:spcAft>
              <a:buClr>
                <a:schemeClr val="dk1"/>
              </a:buClr>
              <a:buSzPts val="4400"/>
              <a:buFont typeface="Arial"/>
              <a:buNone/>
              <a:defRPr sz="4400">
                <a:solidFill>
                  <a:schemeClr val="dk1"/>
                </a:solidFill>
              </a:defRPr>
            </a:lvl4pPr>
            <a:lvl5pPr lvl="4" algn="ctr">
              <a:spcBef>
                <a:spcPts val="0"/>
              </a:spcBef>
              <a:spcAft>
                <a:spcPts val="0"/>
              </a:spcAft>
              <a:buClr>
                <a:schemeClr val="dk1"/>
              </a:buClr>
              <a:buSzPts val="4400"/>
              <a:buFont typeface="Arial"/>
              <a:buNone/>
              <a:defRPr sz="4400">
                <a:solidFill>
                  <a:schemeClr val="dk1"/>
                </a:solidFill>
              </a:defRPr>
            </a:lvl5pPr>
            <a:lvl6pPr lvl="5" algn="ctr">
              <a:spcBef>
                <a:spcPts val="0"/>
              </a:spcBef>
              <a:spcAft>
                <a:spcPts val="0"/>
              </a:spcAft>
              <a:buClr>
                <a:schemeClr val="dk1"/>
              </a:buClr>
              <a:buSzPts val="4400"/>
              <a:buFont typeface="Arial"/>
              <a:buNone/>
              <a:defRPr sz="4400">
                <a:solidFill>
                  <a:schemeClr val="dk1"/>
                </a:solidFill>
              </a:defRPr>
            </a:lvl6pPr>
            <a:lvl7pPr lvl="6" algn="ctr">
              <a:spcBef>
                <a:spcPts val="0"/>
              </a:spcBef>
              <a:spcAft>
                <a:spcPts val="0"/>
              </a:spcAft>
              <a:buClr>
                <a:schemeClr val="dk1"/>
              </a:buClr>
              <a:buSzPts val="4400"/>
              <a:buFont typeface="Arial"/>
              <a:buNone/>
              <a:defRPr sz="4400">
                <a:solidFill>
                  <a:schemeClr val="dk1"/>
                </a:solidFill>
              </a:defRPr>
            </a:lvl7pPr>
            <a:lvl8pPr lvl="7" algn="ctr">
              <a:spcBef>
                <a:spcPts val="0"/>
              </a:spcBef>
              <a:spcAft>
                <a:spcPts val="0"/>
              </a:spcAft>
              <a:buClr>
                <a:schemeClr val="dk1"/>
              </a:buClr>
              <a:buSzPts val="4400"/>
              <a:buFont typeface="Arial"/>
              <a:buNone/>
              <a:defRPr sz="4400">
                <a:solidFill>
                  <a:schemeClr val="dk1"/>
                </a:solidFill>
              </a:defRPr>
            </a:lvl8pPr>
            <a:lvl9pPr lvl="8" algn="ctr">
              <a:spcBef>
                <a:spcPts val="0"/>
              </a:spcBef>
              <a:spcAft>
                <a:spcPts val="0"/>
              </a:spcAft>
              <a:buClr>
                <a:schemeClr val="dk1"/>
              </a:buClr>
              <a:buSzPts val="4400"/>
              <a:buFont typeface="Arial"/>
              <a:buNone/>
              <a:defRPr sz="4400">
                <a:solidFill>
                  <a:schemeClr val="dk1"/>
                </a:solidFill>
              </a:defRPr>
            </a:lvl9pPr>
          </a:lstStyle>
          <a:p/>
        </p:txBody>
      </p:sp>
      <p:sp>
        <p:nvSpPr>
          <p:cNvPr id="15" name="Google Shape;15;p3"/>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rtl="0" algn="l">
              <a:lnSpc>
                <a:spcPct val="100000"/>
              </a:lnSpc>
              <a:spcBef>
                <a:spcPts val="0"/>
              </a:spcBef>
              <a:spcAft>
                <a:spcPts val="0"/>
              </a:spcAft>
              <a:buSzPts val="1800"/>
              <a:buFont typeface="Arial"/>
              <a:buNone/>
              <a:defRPr/>
            </a:lvl1pPr>
            <a:lvl2pPr indent="-228600" lvl="1" marL="914400" rtl="0" algn="l">
              <a:lnSpc>
                <a:spcPct val="115000"/>
              </a:lnSpc>
              <a:spcBef>
                <a:spcPts val="0"/>
              </a:spcBef>
              <a:spcAft>
                <a:spcPts val="0"/>
              </a:spcAft>
              <a:buSzPts val="1800"/>
              <a:buNone/>
              <a:defRPr/>
            </a:lvl2pPr>
            <a:lvl3pPr indent="-228600" lvl="2" marL="1371600" rtl="0" algn="l">
              <a:lnSpc>
                <a:spcPct val="115000"/>
              </a:lnSpc>
              <a:spcBef>
                <a:spcPts val="1600"/>
              </a:spcBef>
              <a:spcAft>
                <a:spcPts val="0"/>
              </a:spcAft>
              <a:buSzPts val="1800"/>
              <a:buNone/>
              <a:defRPr/>
            </a:lvl3pPr>
            <a:lvl4pPr indent="-228600" lvl="3" marL="1828800" rtl="0" algn="l">
              <a:lnSpc>
                <a:spcPct val="115000"/>
              </a:lnSpc>
              <a:spcBef>
                <a:spcPts val="1600"/>
              </a:spcBef>
              <a:spcAft>
                <a:spcPts val="0"/>
              </a:spcAft>
              <a:buSzPts val="1800"/>
              <a:buNone/>
              <a:defRPr/>
            </a:lvl4pPr>
            <a:lvl5pPr indent="-228600" lvl="4" marL="2286000" rtl="0" algn="l">
              <a:lnSpc>
                <a:spcPct val="115000"/>
              </a:lnSpc>
              <a:spcBef>
                <a:spcPts val="1600"/>
              </a:spcBef>
              <a:spcAft>
                <a:spcPts val="0"/>
              </a:spcAft>
              <a:buSzPts val="1800"/>
              <a:buNone/>
              <a:defRPr/>
            </a:lvl5pPr>
            <a:lvl6pPr indent="-228600" lvl="5" marL="2743200" rtl="0" algn="l">
              <a:lnSpc>
                <a:spcPct val="115000"/>
              </a:lnSpc>
              <a:spcBef>
                <a:spcPts val="1600"/>
              </a:spcBef>
              <a:spcAft>
                <a:spcPts val="0"/>
              </a:spcAft>
              <a:buSzPts val="1800"/>
              <a:buNone/>
              <a:defRPr/>
            </a:lvl6pPr>
            <a:lvl7pPr indent="-228600" lvl="6" marL="3200400" rtl="0" algn="l">
              <a:lnSpc>
                <a:spcPct val="115000"/>
              </a:lnSpc>
              <a:spcBef>
                <a:spcPts val="1600"/>
              </a:spcBef>
              <a:spcAft>
                <a:spcPts val="0"/>
              </a:spcAft>
              <a:buSzPts val="1800"/>
              <a:buNone/>
              <a:defRPr/>
            </a:lvl7pPr>
            <a:lvl8pPr indent="-228600" lvl="7" marL="3657600" rtl="0" algn="l">
              <a:lnSpc>
                <a:spcPct val="115000"/>
              </a:lnSpc>
              <a:spcBef>
                <a:spcPts val="1600"/>
              </a:spcBef>
              <a:spcAft>
                <a:spcPts val="0"/>
              </a:spcAft>
              <a:buSzPts val="1800"/>
              <a:buNone/>
              <a:defRPr/>
            </a:lvl8pPr>
            <a:lvl9pPr indent="-228600" lvl="8" marL="4114800" rtl="0" algn="l">
              <a:lnSpc>
                <a:spcPct val="115000"/>
              </a:lnSpc>
              <a:spcBef>
                <a:spcPts val="1600"/>
              </a:spcBef>
              <a:spcAft>
                <a:spcPts val="1600"/>
              </a:spcAft>
              <a:buSzPts val="1800"/>
              <a:buNone/>
              <a:defRPr/>
            </a:lvl9pPr>
          </a:lstStyle>
          <a:p/>
        </p:txBody>
      </p:sp>
      <p:sp>
        <p:nvSpPr>
          <p:cNvPr id="88" name="Google Shape;88;p2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12000"/>
              <a:buFont typeface="Arial"/>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p:txBody>
      </p:sp>
      <p:sp>
        <p:nvSpPr>
          <p:cNvPr id="91" name="Google Shape;91;p23"/>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rtl="0" algn="ctr">
              <a:lnSpc>
                <a:spcPct val="115000"/>
              </a:lnSpc>
              <a:spcBef>
                <a:spcPts val="0"/>
              </a:spcBef>
              <a:spcAft>
                <a:spcPts val="0"/>
              </a:spcAft>
              <a:buSzPts val="1800"/>
              <a:buFont typeface="Arial"/>
              <a:buNone/>
              <a:defRPr/>
            </a:lvl1pPr>
            <a:lvl2pPr indent="-228600" lvl="1" marL="914400" rtl="0" algn="ctr">
              <a:lnSpc>
                <a:spcPct val="115000"/>
              </a:lnSpc>
              <a:spcBef>
                <a:spcPts val="1600"/>
              </a:spcBef>
              <a:spcAft>
                <a:spcPts val="0"/>
              </a:spcAft>
              <a:buSzPts val="1400"/>
              <a:buFont typeface="Arial"/>
              <a:buNone/>
              <a:defRPr/>
            </a:lvl2pPr>
            <a:lvl3pPr indent="-228600" lvl="2" marL="1371600" rtl="0" algn="ctr">
              <a:lnSpc>
                <a:spcPct val="115000"/>
              </a:lnSpc>
              <a:spcBef>
                <a:spcPts val="1600"/>
              </a:spcBef>
              <a:spcAft>
                <a:spcPts val="0"/>
              </a:spcAft>
              <a:buSzPts val="1400"/>
              <a:buFont typeface="Arial"/>
              <a:buNone/>
              <a:defRPr/>
            </a:lvl3pPr>
            <a:lvl4pPr indent="-228600" lvl="3" marL="1828800" rtl="0" algn="ctr">
              <a:lnSpc>
                <a:spcPct val="115000"/>
              </a:lnSpc>
              <a:spcBef>
                <a:spcPts val="1600"/>
              </a:spcBef>
              <a:spcAft>
                <a:spcPts val="0"/>
              </a:spcAft>
              <a:buSzPts val="1400"/>
              <a:buFont typeface="Arial"/>
              <a:buNone/>
              <a:defRPr/>
            </a:lvl4pPr>
            <a:lvl5pPr indent="-228600" lvl="4" marL="2286000" rtl="0" algn="ctr">
              <a:lnSpc>
                <a:spcPct val="115000"/>
              </a:lnSpc>
              <a:spcBef>
                <a:spcPts val="1600"/>
              </a:spcBef>
              <a:spcAft>
                <a:spcPts val="0"/>
              </a:spcAft>
              <a:buSzPts val="1400"/>
              <a:buFont typeface="Arial"/>
              <a:buNone/>
              <a:defRPr/>
            </a:lvl5pPr>
            <a:lvl6pPr indent="-228600" lvl="5" marL="2743200" rtl="0" algn="ctr">
              <a:lnSpc>
                <a:spcPct val="115000"/>
              </a:lnSpc>
              <a:spcBef>
                <a:spcPts val="1600"/>
              </a:spcBef>
              <a:spcAft>
                <a:spcPts val="0"/>
              </a:spcAft>
              <a:buSzPts val="1400"/>
              <a:buFont typeface="Arial"/>
              <a:buNone/>
              <a:defRPr/>
            </a:lvl6pPr>
            <a:lvl7pPr indent="-228600" lvl="6" marL="3200400" rtl="0" algn="ctr">
              <a:lnSpc>
                <a:spcPct val="115000"/>
              </a:lnSpc>
              <a:spcBef>
                <a:spcPts val="1600"/>
              </a:spcBef>
              <a:spcAft>
                <a:spcPts val="0"/>
              </a:spcAft>
              <a:buSzPts val="1400"/>
              <a:buFont typeface="Arial"/>
              <a:buNone/>
              <a:defRPr/>
            </a:lvl7pPr>
            <a:lvl8pPr indent="-228600" lvl="7" marL="3657600" rtl="0" algn="ctr">
              <a:lnSpc>
                <a:spcPct val="115000"/>
              </a:lnSpc>
              <a:spcBef>
                <a:spcPts val="1600"/>
              </a:spcBef>
              <a:spcAft>
                <a:spcPts val="0"/>
              </a:spcAft>
              <a:buSzPts val="1400"/>
              <a:buFont typeface="Arial"/>
              <a:buNone/>
              <a:defRPr/>
            </a:lvl8pPr>
            <a:lvl9pPr indent="-228600" lvl="8" marL="4114800" rtl="0" algn="ctr">
              <a:lnSpc>
                <a:spcPct val="115000"/>
              </a:lnSpc>
              <a:spcBef>
                <a:spcPts val="1600"/>
              </a:spcBef>
              <a:spcAft>
                <a:spcPts val="1600"/>
              </a:spcAft>
              <a:buSzPts val="1400"/>
              <a:buFont typeface="Arial"/>
              <a:buNone/>
              <a:defRPr/>
            </a:lvl9pPr>
          </a:lstStyle>
          <a:p/>
        </p:txBody>
      </p:sp>
      <p:sp>
        <p:nvSpPr>
          <p:cNvPr id="92" name="Google Shape;92;p2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4" y="925090"/>
            <a:ext cx="7044600" cy="1190699"/>
          </a:xfrm>
          <a:prstGeom prst="rect">
            <a:avLst/>
          </a:prstGeom>
          <a:noFill/>
          <a:ln>
            <a:noFill/>
          </a:ln>
        </p:spPr>
        <p:txBody>
          <a:bodyPr anchorCtr="0" anchor="t" bIns="91425" lIns="91425" spcFirstLastPara="1" rIns="91425" wrap="square" tIns="91425"/>
          <a:lstStyle>
            <a:lvl1pPr lvl="0" marR="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3500"/>
              <a:buFont typeface="Arial"/>
              <a:buNone/>
              <a:defRPr sz="3500">
                <a:solidFill>
                  <a:schemeClr val="dk1"/>
                </a:solidFill>
              </a:defRPr>
            </a:lvl2pPr>
            <a:lvl3pPr lvl="2">
              <a:spcBef>
                <a:spcPts val="0"/>
              </a:spcBef>
              <a:spcAft>
                <a:spcPts val="0"/>
              </a:spcAft>
              <a:buClr>
                <a:schemeClr val="dk1"/>
              </a:buClr>
              <a:buSzPts val="3500"/>
              <a:buFont typeface="Arial"/>
              <a:buNone/>
              <a:defRPr sz="3500">
                <a:solidFill>
                  <a:schemeClr val="dk1"/>
                </a:solidFill>
              </a:defRPr>
            </a:lvl3pPr>
            <a:lvl4pPr lvl="3">
              <a:spcBef>
                <a:spcPts val="0"/>
              </a:spcBef>
              <a:spcAft>
                <a:spcPts val="0"/>
              </a:spcAft>
              <a:buClr>
                <a:schemeClr val="dk1"/>
              </a:buClr>
              <a:buSzPts val="3500"/>
              <a:buFont typeface="Arial"/>
              <a:buNone/>
              <a:defRPr sz="3500">
                <a:solidFill>
                  <a:schemeClr val="dk1"/>
                </a:solidFill>
              </a:defRPr>
            </a:lvl4pPr>
            <a:lvl5pPr lvl="4">
              <a:spcBef>
                <a:spcPts val="0"/>
              </a:spcBef>
              <a:spcAft>
                <a:spcPts val="0"/>
              </a:spcAft>
              <a:buClr>
                <a:schemeClr val="dk1"/>
              </a:buClr>
              <a:buSzPts val="3500"/>
              <a:buFont typeface="Arial"/>
              <a:buNone/>
              <a:defRPr sz="3500">
                <a:solidFill>
                  <a:schemeClr val="dk1"/>
                </a:solidFill>
              </a:defRPr>
            </a:lvl5pPr>
            <a:lvl6pPr lvl="5">
              <a:spcBef>
                <a:spcPts val="0"/>
              </a:spcBef>
              <a:spcAft>
                <a:spcPts val="0"/>
              </a:spcAft>
              <a:buClr>
                <a:schemeClr val="dk1"/>
              </a:buClr>
              <a:buSzPts val="3500"/>
              <a:buFont typeface="Arial"/>
              <a:buNone/>
              <a:defRPr sz="3500">
                <a:solidFill>
                  <a:schemeClr val="dk1"/>
                </a:solidFill>
              </a:defRPr>
            </a:lvl6pPr>
            <a:lvl7pPr lvl="6">
              <a:spcBef>
                <a:spcPts val="0"/>
              </a:spcBef>
              <a:spcAft>
                <a:spcPts val="0"/>
              </a:spcAft>
              <a:buClr>
                <a:schemeClr val="dk1"/>
              </a:buClr>
              <a:buSzPts val="3500"/>
              <a:buFont typeface="Arial"/>
              <a:buNone/>
              <a:defRPr sz="3500">
                <a:solidFill>
                  <a:schemeClr val="dk1"/>
                </a:solidFill>
              </a:defRPr>
            </a:lvl7pPr>
            <a:lvl8pPr lvl="7">
              <a:spcBef>
                <a:spcPts val="0"/>
              </a:spcBef>
              <a:spcAft>
                <a:spcPts val="0"/>
              </a:spcAft>
              <a:buClr>
                <a:schemeClr val="dk1"/>
              </a:buClr>
              <a:buSzPts val="3500"/>
              <a:buFont typeface="Arial"/>
              <a:buNone/>
              <a:defRPr sz="3500">
                <a:solidFill>
                  <a:schemeClr val="dk1"/>
                </a:solidFill>
              </a:defRPr>
            </a:lvl8pPr>
            <a:lvl9pPr lvl="8">
              <a:spcBef>
                <a:spcPts val="0"/>
              </a:spcBef>
              <a:spcAft>
                <a:spcPts val="0"/>
              </a:spcAft>
              <a:buClr>
                <a:schemeClr val="dk1"/>
              </a:buClr>
              <a:buSzPts val="3500"/>
              <a:buFont typeface="Arial"/>
              <a:buNone/>
              <a:defRPr sz="3500">
                <a:solidFill>
                  <a:schemeClr val="dk1"/>
                </a:solidFill>
              </a:defRPr>
            </a:lvl9pPr>
          </a:lstStyle>
          <a:p/>
        </p:txBody>
      </p:sp>
      <p:sp>
        <p:nvSpPr>
          <p:cNvPr id="18" name="Google Shape;18;p4"/>
          <p:cNvSpPr txBox="1"/>
          <p:nvPr>
            <p:ph idx="1" type="body"/>
          </p:nvPr>
        </p:nvSpPr>
        <p:spPr>
          <a:xfrm>
            <a:off x="257704" y="2395695"/>
            <a:ext cx="7044600" cy="71019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2200"/>
              <a:buFont typeface="Arial"/>
              <a:buNone/>
              <a:defRPr b="0" i="0" sz="2200" u="none" cap="none" strike="noStrike">
                <a:solidFill>
                  <a:schemeClr val="dk2"/>
                </a:solidFill>
                <a:latin typeface="Arial"/>
                <a:ea typeface="Arial"/>
                <a:cs typeface="Arial"/>
                <a:sym typeface="Arial"/>
              </a:defRPr>
            </a:lvl1pPr>
            <a:lvl2pPr indent="-228600" lvl="1" marL="9144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2pPr>
            <a:lvl3pPr indent="-228600" lvl="2" marL="13716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3pPr>
            <a:lvl4pPr indent="-228600" lvl="3" marL="18288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4pPr>
            <a:lvl5pPr indent="-228600" lvl="4" marL="22860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5pPr>
            <a:lvl6pPr indent="-228600" lvl="5" marL="27432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6pPr>
            <a:lvl7pPr indent="-228600" lvl="6" marL="32004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7pPr>
            <a:lvl8pPr indent="-228600" lvl="7" marL="36576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8pPr>
            <a:lvl9pPr indent="-228600" lvl="8" marL="4114800" marR="0" algn="l">
              <a:lnSpc>
                <a:spcPct val="115000"/>
              </a:lnSpc>
              <a:spcBef>
                <a:spcPts val="2000"/>
              </a:spcBef>
              <a:spcAft>
                <a:spcPts val="2000"/>
              </a:spcAft>
              <a:buClr>
                <a:schemeClr val="dk2"/>
              </a:buClr>
              <a:buSzPts val="1700"/>
              <a:buFont typeface="Arial"/>
              <a:buNone/>
              <a:defRPr b="0" i="0" sz="1700" u="none" cap="none" strike="noStrike">
                <a:solidFill>
                  <a:schemeClr val="dk2"/>
                </a:solidFill>
                <a:latin typeface="Arial"/>
                <a:ea typeface="Arial"/>
                <a:cs typeface="Arial"/>
                <a:sym typeface="Arial"/>
              </a:defRPr>
            </a:lvl9pPr>
          </a:lstStyle>
          <a:p/>
        </p:txBody>
      </p:sp>
      <p:sp>
        <p:nvSpPr>
          <p:cNvPr id="19" name="Google Shape;19;p4"/>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0"/>
            <a:ext cx="7044600" cy="1190699"/>
          </a:xfrm>
          <a:prstGeom prst="rect">
            <a:avLst/>
          </a:prstGeom>
          <a:noFill/>
          <a:ln>
            <a:noFill/>
          </a:ln>
        </p:spPr>
        <p:txBody>
          <a:bodyPr anchorCtr="0" anchor="t" bIns="91425" lIns="91425" spcFirstLastPara="1" rIns="91425" wrap="square" tIns="91425"/>
          <a:lstStyle>
            <a:lvl1pPr lvl="0" marR="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3500"/>
              <a:buFont typeface="Arial"/>
              <a:buNone/>
              <a:defRPr sz="3500">
                <a:solidFill>
                  <a:schemeClr val="dk1"/>
                </a:solidFill>
              </a:defRPr>
            </a:lvl2pPr>
            <a:lvl3pPr lvl="2">
              <a:spcBef>
                <a:spcPts val="0"/>
              </a:spcBef>
              <a:spcAft>
                <a:spcPts val="0"/>
              </a:spcAft>
              <a:buClr>
                <a:schemeClr val="dk1"/>
              </a:buClr>
              <a:buSzPts val="3500"/>
              <a:buFont typeface="Arial"/>
              <a:buNone/>
              <a:defRPr sz="3500">
                <a:solidFill>
                  <a:schemeClr val="dk1"/>
                </a:solidFill>
              </a:defRPr>
            </a:lvl3pPr>
            <a:lvl4pPr lvl="3">
              <a:spcBef>
                <a:spcPts val="0"/>
              </a:spcBef>
              <a:spcAft>
                <a:spcPts val="0"/>
              </a:spcAft>
              <a:buClr>
                <a:schemeClr val="dk1"/>
              </a:buClr>
              <a:buSzPts val="3500"/>
              <a:buFont typeface="Arial"/>
              <a:buNone/>
              <a:defRPr sz="3500">
                <a:solidFill>
                  <a:schemeClr val="dk1"/>
                </a:solidFill>
              </a:defRPr>
            </a:lvl4pPr>
            <a:lvl5pPr lvl="4">
              <a:spcBef>
                <a:spcPts val="0"/>
              </a:spcBef>
              <a:spcAft>
                <a:spcPts val="0"/>
              </a:spcAft>
              <a:buClr>
                <a:schemeClr val="dk1"/>
              </a:buClr>
              <a:buSzPts val="3500"/>
              <a:buFont typeface="Arial"/>
              <a:buNone/>
              <a:defRPr sz="3500">
                <a:solidFill>
                  <a:schemeClr val="dk1"/>
                </a:solidFill>
              </a:defRPr>
            </a:lvl5pPr>
            <a:lvl6pPr lvl="5">
              <a:spcBef>
                <a:spcPts val="0"/>
              </a:spcBef>
              <a:spcAft>
                <a:spcPts val="0"/>
              </a:spcAft>
              <a:buClr>
                <a:schemeClr val="dk1"/>
              </a:buClr>
              <a:buSzPts val="3500"/>
              <a:buFont typeface="Arial"/>
              <a:buNone/>
              <a:defRPr sz="3500">
                <a:solidFill>
                  <a:schemeClr val="dk1"/>
                </a:solidFill>
              </a:defRPr>
            </a:lvl6pPr>
            <a:lvl7pPr lvl="6">
              <a:spcBef>
                <a:spcPts val="0"/>
              </a:spcBef>
              <a:spcAft>
                <a:spcPts val="0"/>
              </a:spcAft>
              <a:buClr>
                <a:schemeClr val="dk1"/>
              </a:buClr>
              <a:buSzPts val="3500"/>
              <a:buFont typeface="Arial"/>
              <a:buNone/>
              <a:defRPr sz="3500">
                <a:solidFill>
                  <a:schemeClr val="dk1"/>
                </a:solidFill>
              </a:defRPr>
            </a:lvl7pPr>
            <a:lvl8pPr lvl="7">
              <a:spcBef>
                <a:spcPts val="0"/>
              </a:spcBef>
              <a:spcAft>
                <a:spcPts val="0"/>
              </a:spcAft>
              <a:buClr>
                <a:schemeClr val="dk1"/>
              </a:buClr>
              <a:buSzPts val="3500"/>
              <a:buFont typeface="Arial"/>
              <a:buNone/>
              <a:defRPr sz="3500">
                <a:solidFill>
                  <a:schemeClr val="dk1"/>
                </a:solidFill>
              </a:defRPr>
            </a:lvl8pPr>
            <a:lvl9pPr lvl="8">
              <a:spcBef>
                <a:spcPts val="0"/>
              </a:spcBef>
              <a:spcAft>
                <a:spcPts val="0"/>
              </a:spcAft>
              <a:buClr>
                <a:schemeClr val="dk1"/>
              </a:buClr>
              <a:buSzPts val="3500"/>
              <a:buFont typeface="Arial"/>
              <a:buNone/>
              <a:defRPr sz="3500">
                <a:solidFill>
                  <a:schemeClr val="dk1"/>
                </a:solidFill>
              </a:defRPr>
            </a:lvl9pPr>
          </a:lstStyle>
          <a:p/>
        </p:txBody>
      </p:sp>
      <p:sp>
        <p:nvSpPr>
          <p:cNvPr id="22" name="Google Shape;22;p5"/>
          <p:cNvSpPr txBox="1"/>
          <p:nvPr>
            <p:ph idx="1" type="body"/>
          </p:nvPr>
        </p:nvSpPr>
        <p:spPr>
          <a:xfrm>
            <a:off x="257704" y="2395695"/>
            <a:ext cx="3306900" cy="71019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1pPr>
            <a:lvl2pPr indent="-228600" lvl="1" marL="9144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2pPr>
            <a:lvl3pPr indent="-228600" lvl="2" marL="13716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3pPr>
            <a:lvl4pPr indent="-228600" lvl="3" marL="18288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4pPr>
            <a:lvl5pPr indent="-228600" lvl="4" marL="22860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5pPr>
            <a:lvl6pPr indent="-228600" lvl="5" marL="27432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6pPr>
            <a:lvl7pPr indent="-228600" lvl="6" marL="32004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7pPr>
            <a:lvl8pPr indent="-228600" lvl="7" marL="36576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8pPr>
            <a:lvl9pPr indent="-228600" lvl="8" marL="4114800" marR="0" algn="l">
              <a:lnSpc>
                <a:spcPct val="115000"/>
              </a:lnSpc>
              <a:spcBef>
                <a:spcPts val="2000"/>
              </a:spcBef>
              <a:spcAft>
                <a:spcPts val="2000"/>
              </a:spcAft>
              <a:buClr>
                <a:schemeClr val="dk2"/>
              </a:buClr>
              <a:buSzPts val="1500"/>
              <a:buFont typeface="Arial"/>
              <a:buNone/>
              <a:defRPr b="0" i="0" sz="1500" u="none" cap="none" strike="noStrike">
                <a:solidFill>
                  <a:schemeClr val="dk2"/>
                </a:solidFill>
                <a:latin typeface="Arial"/>
                <a:ea typeface="Arial"/>
                <a:cs typeface="Arial"/>
                <a:sym typeface="Arial"/>
              </a:defRPr>
            </a:lvl9pPr>
          </a:lstStyle>
          <a:p/>
        </p:txBody>
      </p:sp>
      <p:sp>
        <p:nvSpPr>
          <p:cNvPr id="23" name="Google Shape;23;p5"/>
          <p:cNvSpPr txBox="1"/>
          <p:nvPr>
            <p:ph idx="2" type="body"/>
          </p:nvPr>
        </p:nvSpPr>
        <p:spPr>
          <a:xfrm>
            <a:off x="3995291" y="2395695"/>
            <a:ext cx="3306900" cy="71019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1pPr>
            <a:lvl2pPr indent="-228600" lvl="1" marL="9144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2pPr>
            <a:lvl3pPr indent="-228600" lvl="2" marL="13716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3pPr>
            <a:lvl4pPr indent="-228600" lvl="3" marL="18288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4pPr>
            <a:lvl5pPr indent="-228600" lvl="4" marL="22860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5pPr>
            <a:lvl6pPr indent="-228600" lvl="5" marL="27432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6pPr>
            <a:lvl7pPr indent="-228600" lvl="6" marL="32004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7pPr>
            <a:lvl8pPr indent="-228600" lvl="7" marL="36576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8pPr>
            <a:lvl9pPr indent="-228600" lvl="8" marL="4114800" marR="0" algn="l">
              <a:lnSpc>
                <a:spcPct val="115000"/>
              </a:lnSpc>
              <a:spcBef>
                <a:spcPts val="2000"/>
              </a:spcBef>
              <a:spcAft>
                <a:spcPts val="2000"/>
              </a:spcAft>
              <a:buClr>
                <a:schemeClr val="dk2"/>
              </a:buClr>
              <a:buSzPts val="1500"/>
              <a:buFont typeface="Arial"/>
              <a:buNone/>
              <a:defRPr b="0" i="0" sz="1500" u="none" cap="none" strike="noStrike">
                <a:solidFill>
                  <a:schemeClr val="dk2"/>
                </a:solidFill>
                <a:latin typeface="Arial"/>
                <a:ea typeface="Arial"/>
                <a:cs typeface="Arial"/>
                <a:sym typeface="Arial"/>
              </a:defRPr>
            </a:lvl9pPr>
          </a:lstStyle>
          <a:p/>
        </p:txBody>
      </p:sp>
      <p:sp>
        <p:nvSpPr>
          <p:cNvPr id="24" name="Google Shape;24;p5"/>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0"/>
            <a:ext cx="7044600" cy="1190699"/>
          </a:xfrm>
          <a:prstGeom prst="rect">
            <a:avLst/>
          </a:prstGeom>
          <a:noFill/>
          <a:ln>
            <a:noFill/>
          </a:ln>
        </p:spPr>
        <p:txBody>
          <a:bodyPr anchorCtr="0" anchor="t" bIns="91425" lIns="91425" spcFirstLastPara="1" rIns="91425" wrap="square" tIns="91425"/>
          <a:lstStyle>
            <a:lvl1pPr lvl="0" marR="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3500"/>
              <a:buFont typeface="Arial"/>
              <a:buNone/>
              <a:defRPr sz="3500">
                <a:solidFill>
                  <a:schemeClr val="dk1"/>
                </a:solidFill>
              </a:defRPr>
            </a:lvl2pPr>
            <a:lvl3pPr lvl="2">
              <a:spcBef>
                <a:spcPts val="0"/>
              </a:spcBef>
              <a:spcAft>
                <a:spcPts val="0"/>
              </a:spcAft>
              <a:buClr>
                <a:schemeClr val="dk1"/>
              </a:buClr>
              <a:buSzPts val="3500"/>
              <a:buFont typeface="Arial"/>
              <a:buNone/>
              <a:defRPr sz="3500">
                <a:solidFill>
                  <a:schemeClr val="dk1"/>
                </a:solidFill>
              </a:defRPr>
            </a:lvl3pPr>
            <a:lvl4pPr lvl="3">
              <a:spcBef>
                <a:spcPts val="0"/>
              </a:spcBef>
              <a:spcAft>
                <a:spcPts val="0"/>
              </a:spcAft>
              <a:buClr>
                <a:schemeClr val="dk1"/>
              </a:buClr>
              <a:buSzPts val="3500"/>
              <a:buFont typeface="Arial"/>
              <a:buNone/>
              <a:defRPr sz="3500">
                <a:solidFill>
                  <a:schemeClr val="dk1"/>
                </a:solidFill>
              </a:defRPr>
            </a:lvl4pPr>
            <a:lvl5pPr lvl="4">
              <a:spcBef>
                <a:spcPts val="0"/>
              </a:spcBef>
              <a:spcAft>
                <a:spcPts val="0"/>
              </a:spcAft>
              <a:buClr>
                <a:schemeClr val="dk1"/>
              </a:buClr>
              <a:buSzPts val="3500"/>
              <a:buFont typeface="Arial"/>
              <a:buNone/>
              <a:defRPr sz="3500">
                <a:solidFill>
                  <a:schemeClr val="dk1"/>
                </a:solidFill>
              </a:defRPr>
            </a:lvl5pPr>
            <a:lvl6pPr lvl="5">
              <a:spcBef>
                <a:spcPts val="0"/>
              </a:spcBef>
              <a:spcAft>
                <a:spcPts val="0"/>
              </a:spcAft>
              <a:buClr>
                <a:schemeClr val="dk1"/>
              </a:buClr>
              <a:buSzPts val="3500"/>
              <a:buFont typeface="Arial"/>
              <a:buNone/>
              <a:defRPr sz="3500">
                <a:solidFill>
                  <a:schemeClr val="dk1"/>
                </a:solidFill>
              </a:defRPr>
            </a:lvl6pPr>
            <a:lvl7pPr lvl="6">
              <a:spcBef>
                <a:spcPts val="0"/>
              </a:spcBef>
              <a:spcAft>
                <a:spcPts val="0"/>
              </a:spcAft>
              <a:buClr>
                <a:schemeClr val="dk1"/>
              </a:buClr>
              <a:buSzPts val="3500"/>
              <a:buFont typeface="Arial"/>
              <a:buNone/>
              <a:defRPr sz="3500">
                <a:solidFill>
                  <a:schemeClr val="dk1"/>
                </a:solidFill>
              </a:defRPr>
            </a:lvl7pPr>
            <a:lvl8pPr lvl="7">
              <a:spcBef>
                <a:spcPts val="0"/>
              </a:spcBef>
              <a:spcAft>
                <a:spcPts val="0"/>
              </a:spcAft>
              <a:buClr>
                <a:schemeClr val="dk1"/>
              </a:buClr>
              <a:buSzPts val="3500"/>
              <a:buFont typeface="Arial"/>
              <a:buNone/>
              <a:defRPr sz="3500">
                <a:solidFill>
                  <a:schemeClr val="dk1"/>
                </a:solidFill>
              </a:defRPr>
            </a:lvl8pPr>
            <a:lvl9pPr lvl="8">
              <a:spcBef>
                <a:spcPts val="0"/>
              </a:spcBef>
              <a:spcAft>
                <a:spcPts val="0"/>
              </a:spcAft>
              <a:buClr>
                <a:schemeClr val="dk1"/>
              </a:buClr>
              <a:buSzPts val="3500"/>
              <a:buFont typeface="Arial"/>
              <a:buNone/>
              <a:defRPr sz="3500">
                <a:solidFill>
                  <a:schemeClr val="dk1"/>
                </a:solidFill>
              </a:defRPr>
            </a:lvl9pPr>
          </a:lstStyle>
          <a:p/>
        </p:txBody>
      </p:sp>
      <p:sp>
        <p:nvSpPr>
          <p:cNvPr id="27" name="Google Shape;27;p6"/>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7"/>
            <a:ext cx="2321699" cy="1570799"/>
          </a:xfrm>
          <a:prstGeom prst="rect">
            <a:avLst/>
          </a:prstGeom>
          <a:noFill/>
          <a:ln>
            <a:noFill/>
          </a:ln>
        </p:spPr>
        <p:txBody>
          <a:bodyPr anchorCtr="0" anchor="b" bIns="91425" lIns="91425" spcFirstLastPara="1" rIns="91425" wrap="square" tIns="91425"/>
          <a:lstStyle>
            <a:lvl1pPr lvl="0" marR="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3000"/>
              <a:buFont typeface="Arial"/>
              <a:buNone/>
              <a:defRPr sz="3000">
                <a:solidFill>
                  <a:schemeClr val="dk1"/>
                </a:solidFill>
              </a:defRPr>
            </a:lvl2pPr>
            <a:lvl3pPr lvl="2">
              <a:spcBef>
                <a:spcPts val="0"/>
              </a:spcBef>
              <a:spcAft>
                <a:spcPts val="0"/>
              </a:spcAft>
              <a:buClr>
                <a:schemeClr val="dk1"/>
              </a:buClr>
              <a:buSzPts val="3000"/>
              <a:buFont typeface="Arial"/>
              <a:buNone/>
              <a:defRPr sz="3000">
                <a:solidFill>
                  <a:schemeClr val="dk1"/>
                </a:solidFill>
              </a:defRPr>
            </a:lvl3pPr>
            <a:lvl4pPr lvl="3">
              <a:spcBef>
                <a:spcPts val="0"/>
              </a:spcBef>
              <a:spcAft>
                <a:spcPts val="0"/>
              </a:spcAft>
              <a:buClr>
                <a:schemeClr val="dk1"/>
              </a:buClr>
              <a:buSzPts val="3000"/>
              <a:buFont typeface="Arial"/>
              <a:buNone/>
              <a:defRPr sz="3000">
                <a:solidFill>
                  <a:schemeClr val="dk1"/>
                </a:solidFill>
              </a:defRPr>
            </a:lvl4pPr>
            <a:lvl5pPr lvl="4">
              <a:spcBef>
                <a:spcPts val="0"/>
              </a:spcBef>
              <a:spcAft>
                <a:spcPts val="0"/>
              </a:spcAft>
              <a:buClr>
                <a:schemeClr val="dk1"/>
              </a:buClr>
              <a:buSzPts val="3000"/>
              <a:buFont typeface="Arial"/>
              <a:buNone/>
              <a:defRPr sz="3000">
                <a:solidFill>
                  <a:schemeClr val="dk1"/>
                </a:solidFill>
              </a:defRPr>
            </a:lvl5pPr>
            <a:lvl6pPr lvl="5">
              <a:spcBef>
                <a:spcPts val="0"/>
              </a:spcBef>
              <a:spcAft>
                <a:spcPts val="0"/>
              </a:spcAft>
              <a:buClr>
                <a:schemeClr val="dk1"/>
              </a:buClr>
              <a:buSzPts val="3000"/>
              <a:buFont typeface="Arial"/>
              <a:buNone/>
              <a:defRPr sz="3000">
                <a:solidFill>
                  <a:schemeClr val="dk1"/>
                </a:solidFill>
              </a:defRPr>
            </a:lvl6pPr>
            <a:lvl7pPr lvl="6">
              <a:spcBef>
                <a:spcPts val="0"/>
              </a:spcBef>
              <a:spcAft>
                <a:spcPts val="0"/>
              </a:spcAft>
              <a:buClr>
                <a:schemeClr val="dk1"/>
              </a:buClr>
              <a:buSzPts val="3000"/>
              <a:buFont typeface="Arial"/>
              <a:buNone/>
              <a:defRPr sz="3000">
                <a:solidFill>
                  <a:schemeClr val="dk1"/>
                </a:solidFill>
              </a:defRPr>
            </a:lvl7pPr>
            <a:lvl8pPr lvl="7">
              <a:spcBef>
                <a:spcPts val="0"/>
              </a:spcBef>
              <a:spcAft>
                <a:spcPts val="0"/>
              </a:spcAft>
              <a:buClr>
                <a:schemeClr val="dk1"/>
              </a:buClr>
              <a:buSzPts val="3000"/>
              <a:buFont typeface="Arial"/>
              <a:buNone/>
              <a:defRPr sz="3000">
                <a:solidFill>
                  <a:schemeClr val="dk1"/>
                </a:solidFill>
              </a:defRPr>
            </a:lvl8pPr>
            <a:lvl9pPr lvl="8">
              <a:spcBef>
                <a:spcPts val="0"/>
              </a:spcBef>
              <a:spcAft>
                <a:spcPts val="0"/>
              </a:spcAft>
              <a:buClr>
                <a:schemeClr val="dk1"/>
              </a:buClr>
              <a:buSzPts val="3000"/>
              <a:buFont typeface="Arial"/>
              <a:buNone/>
              <a:defRPr sz="3000">
                <a:solidFill>
                  <a:schemeClr val="dk1"/>
                </a:solidFill>
              </a:defRPr>
            </a:lvl9pPr>
          </a:lstStyle>
          <a:p/>
        </p:txBody>
      </p:sp>
      <p:sp>
        <p:nvSpPr>
          <p:cNvPr id="30" name="Google Shape;30;p7"/>
          <p:cNvSpPr txBox="1"/>
          <p:nvPr>
            <p:ph idx="1" type="body"/>
          </p:nvPr>
        </p:nvSpPr>
        <p:spPr>
          <a:xfrm>
            <a:off x="257704" y="2888616"/>
            <a:ext cx="2321699" cy="66090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1pPr>
            <a:lvl2pPr indent="-228600" lvl="1" marL="9144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2pPr>
            <a:lvl3pPr indent="-228600" lvl="2" marL="13716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3pPr>
            <a:lvl4pPr indent="-228600" lvl="3" marL="18288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4pPr>
            <a:lvl5pPr indent="-228600" lvl="4" marL="22860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5pPr>
            <a:lvl6pPr indent="-228600" lvl="5" marL="27432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6pPr>
            <a:lvl7pPr indent="-228600" lvl="6" marL="32004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7pPr>
            <a:lvl8pPr indent="-228600" lvl="7" marL="3657600" marR="0" algn="l">
              <a:lnSpc>
                <a:spcPct val="115000"/>
              </a:lnSpc>
              <a:spcBef>
                <a:spcPts val="2000"/>
              </a:spcBef>
              <a:spcAft>
                <a:spcPts val="0"/>
              </a:spcAft>
              <a:buClr>
                <a:schemeClr val="dk2"/>
              </a:buClr>
              <a:buSzPts val="1500"/>
              <a:buFont typeface="Arial"/>
              <a:buNone/>
              <a:defRPr b="0" i="0" sz="1500" u="none" cap="none" strike="noStrike">
                <a:solidFill>
                  <a:schemeClr val="dk2"/>
                </a:solidFill>
                <a:latin typeface="Arial"/>
                <a:ea typeface="Arial"/>
                <a:cs typeface="Arial"/>
                <a:sym typeface="Arial"/>
              </a:defRPr>
            </a:lvl8pPr>
            <a:lvl9pPr indent="-228600" lvl="8" marL="4114800" marR="0" algn="l">
              <a:lnSpc>
                <a:spcPct val="115000"/>
              </a:lnSpc>
              <a:spcBef>
                <a:spcPts val="2000"/>
              </a:spcBef>
              <a:spcAft>
                <a:spcPts val="2000"/>
              </a:spcAft>
              <a:buClr>
                <a:schemeClr val="dk2"/>
              </a:buClr>
              <a:buSzPts val="1500"/>
              <a:buFont typeface="Arial"/>
              <a:buNone/>
              <a:defRPr b="0" i="0" sz="1500" u="none" cap="none" strike="noStrike">
                <a:solidFill>
                  <a:schemeClr val="dk2"/>
                </a:solidFill>
                <a:latin typeface="Arial"/>
                <a:ea typeface="Arial"/>
                <a:cs typeface="Arial"/>
                <a:sym typeface="Arial"/>
              </a:defRPr>
            </a:lvl9pPr>
          </a:lstStyle>
          <a:p/>
        </p:txBody>
      </p:sp>
      <p:sp>
        <p:nvSpPr>
          <p:cNvPr id="31" name="Google Shape;31;p7"/>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3" y="935744"/>
            <a:ext cx="5264699" cy="8503799"/>
          </a:xfrm>
          <a:prstGeom prst="rect">
            <a:avLst/>
          </a:prstGeom>
          <a:noFill/>
          <a:ln>
            <a:noFill/>
          </a:ln>
        </p:spPr>
        <p:txBody>
          <a:bodyPr anchorCtr="0" anchor="ctr" bIns="91425" lIns="91425" spcFirstLastPara="1" rIns="91425" wrap="square" tIns="91425"/>
          <a:lstStyle>
            <a:lvl1pPr lvl="0" marR="0" algn="l">
              <a:lnSpc>
                <a:spcPct val="100000"/>
              </a:lnSpc>
              <a:spcBef>
                <a:spcPts val="0"/>
              </a:spcBef>
              <a:spcAft>
                <a:spcPts val="0"/>
              </a:spcAft>
              <a:buClr>
                <a:schemeClr val="dk1"/>
              </a:buClr>
              <a:buSzPts val="5900"/>
              <a:buFont typeface="Arial"/>
              <a:buNone/>
              <a:defRPr b="0" i="0" sz="59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5900"/>
              <a:buFont typeface="Arial"/>
              <a:buNone/>
              <a:defRPr sz="5900">
                <a:solidFill>
                  <a:schemeClr val="dk1"/>
                </a:solidFill>
              </a:defRPr>
            </a:lvl2pPr>
            <a:lvl3pPr lvl="2">
              <a:spcBef>
                <a:spcPts val="0"/>
              </a:spcBef>
              <a:spcAft>
                <a:spcPts val="0"/>
              </a:spcAft>
              <a:buClr>
                <a:schemeClr val="dk1"/>
              </a:buClr>
              <a:buSzPts val="5900"/>
              <a:buFont typeface="Arial"/>
              <a:buNone/>
              <a:defRPr sz="5900">
                <a:solidFill>
                  <a:schemeClr val="dk1"/>
                </a:solidFill>
              </a:defRPr>
            </a:lvl3pPr>
            <a:lvl4pPr lvl="3">
              <a:spcBef>
                <a:spcPts val="0"/>
              </a:spcBef>
              <a:spcAft>
                <a:spcPts val="0"/>
              </a:spcAft>
              <a:buClr>
                <a:schemeClr val="dk1"/>
              </a:buClr>
              <a:buSzPts val="5900"/>
              <a:buFont typeface="Arial"/>
              <a:buNone/>
              <a:defRPr sz="5900">
                <a:solidFill>
                  <a:schemeClr val="dk1"/>
                </a:solidFill>
              </a:defRPr>
            </a:lvl4pPr>
            <a:lvl5pPr lvl="4">
              <a:spcBef>
                <a:spcPts val="0"/>
              </a:spcBef>
              <a:spcAft>
                <a:spcPts val="0"/>
              </a:spcAft>
              <a:buClr>
                <a:schemeClr val="dk1"/>
              </a:buClr>
              <a:buSzPts val="5900"/>
              <a:buFont typeface="Arial"/>
              <a:buNone/>
              <a:defRPr sz="5900">
                <a:solidFill>
                  <a:schemeClr val="dk1"/>
                </a:solidFill>
              </a:defRPr>
            </a:lvl5pPr>
            <a:lvl6pPr lvl="5">
              <a:spcBef>
                <a:spcPts val="0"/>
              </a:spcBef>
              <a:spcAft>
                <a:spcPts val="0"/>
              </a:spcAft>
              <a:buClr>
                <a:schemeClr val="dk1"/>
              </a:buClr>
              <a:buSzPts val="5900"/>
              <a:buFont typeface="Arial"/>
              <a:buNone/>
              <a:defRPr sz="5900">
                <a:solidFill>
                  <a:schemeClr val="dk1"/>
                </a:solidFill>
              </a:defRPr>
            </a:lvl6pPr>
            <a:lvl7pPr lvl="6">
              <a:spcBef>
                <a:spcPts val="0"/>
              </a:spcBef>
              <a:spcAft>
                <a:spcPts val="0"/>
              </a:spcAft>
              <a:buClr>
                <a:schemeClr val="dk1"/>
              </a:buClr>
              <a:buSzPts val="5900"/>
              <a:buFont typeface="Arial"/>
              <a:buNone/>
              <a:defRPr sz="5900">
                <a:solidFill>
                  <a:schemeClr val="dk1"/>
                </a:solidFill>
              </a:defRPr>
            </a:lvl7pPr>
            <a:lvl8pPr lvl="7">
              <a:spcBef>
                <a:spcPts val="0"/>
              </a:spcBef>
              <a:spcAft>
                <a:spcPts val="0"/>
              </a:spcAft>
              <a:buClr>
                <a:schemeClr val="dk1"/>
              </a:buClr>
              <a:buSzPts val="5900"/>
              <a:buFont typeface="Arial"/>
              <a:buNone/>
              <a:defRPr sz="5900">
                <a:solidFill>
                  <a:schemeClr val="dk1"/>
                </a:solidFill>
              </a:defRPr>
            </a:lvl8pPr>
            <a:lvl9pPr lvl="8">
              <a:spcBef>
                <a:spcPts val="0"/>
              </a:spcBef>
              <a:spcAft>
                <a:spcPts val="0"/>
              </a:spcAft>
              <a:buClr>
                <a:schemeClr val="dk1"/>
              </a:buClr>
              <a:buSzPts val="5900"/>
              <a:buFont typeface="Arial"/>
              <a:buNone/>
              <a:defRPr sz="5900">
                <a:solidFill>
                  <a:schemeClr val="dk1"/>
                </a:solidFill>
              </a:defRPr>
            </a:lvl9pPr>
          </a:lstStyle>
          <a:p/>
        </p:txBody>
      </p:sp>
      <p:sp>
        <p:nvSpPr>
          <p:cNvPr id="34" name="Google Shape;34;p8"/>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9"/>
            <a:ext cx="3779999" cy="10691999"/>
          </a:xfrm>
          <a:prstGeom prst="rect">
            <a:avLst/>
          </a:prstGeom>
          <a:solidFill>
            <a:schemeClr val="lt2"/>
          </a:solidFill>
          <a:ln>
            <a:noFill/>
          </a:ln>
        </p:spPr>
        <p:txBody>
          <a:bodyPr anchorCtr="0" anchor="ctr" bIns="112775" lIns="112775" spcFirstLastPara="1" rIns="112775" wrap="square" tIns="1127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399" cy="3081299"/>
          </a:xfrm>
          <a:prstGeom prst="rect">
            <a:avLst/>
          </a:prstGeom>
          <a:noFill/>
          <a:ln>
            <a:noFill/>
          </a:ln>
        </p:spPr>
        <p:txBody>
          <a:bodyPr anchorCtr="0" anchor="b" bIns="91425" lIns="91425" spcFirstLastPara="1" rIns="91425" wrap="square" tIns="91425"/>
          <a:lstStyle>
            <a:lvl1pPr lvl="0" marR="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5200"/>
              <a:buFont typeface="Arial"/>
              <a:buNone/>
              <a:defRPr sz="5200">
                <a:solidFill>
                  <a:schemeClr val="dk1"/>
                </a:solidFill>
              </a:defRPr>
            </a:lvl2pPr>
            <a:lvl3pPr lvl="2" algn="ctr">
              <a:spcBef>
                <a:spcPts val="0"/>
              </a:spcBef>
              <a:spcAft>
                <a:spcPts val="0"/>
              </a:spcAft>
              <a:buClr>
                <a:schemeClr val="dk1"/>
              </a:buClr>
              <a:buSzPts val="5200"/>
              <a:buFont typeface="Arial"/>
              <a:buNone/>
              <a:defRPr sz="5200">
                <a:solidFill>
                  <a:schemeClr val="dk1"/>
                </a:solidFill>
              </a:defRPr>
            </a:lvl3pPr>
            <a:lvl4pPr lvl="3" algn="ctr">
              <a:spcBef>
                <a:spcPts val="0"/>
              </a:spcBef>
              <a:spcAft>
                <a:spcPts val="0"/>
              </a:spcAft>
              <a:buClr>
                <a:schemeClr val="dk1"/>
              </a:buClr>
              <a:buSzPts val="5200"/>
              <a:buFont typeface="Arial"/>
              <a:buNone/>
              <a:defRPr sz="5200">
                <a:solidFill>
                  <a:schemeClr val="dk1"/>
                </a:solidFill>
              </a:defRPr>
            </a:lvl4pPr>
            <a:lvl5pPr lvl="4" algn="ctr">
              <a:spcBef>
                <a:spcPts val="0"/>
              </a:spcBef>
              <a:spcAft>
                <a:spcPts val="0"/>
              </a:spcAft>
              <a:buClr>
                <a:schemeClr val="dk1"/>
              </a:buClr>
              <a:buSzPts val="5200"/>
              <a:buFont typeface="Arial"/>
              <a:buNone/>
              <a:defRPr sz="5200">
                <a:solidFill>
                  <a:schemeClr val="dk1"/>
                </a:solidFill>
              </a:defRPr>
            </a:lvl5pPr>
            <a:lvl6pPr lvl="5" algn="ctr">
              <a:spcBef>
                <a:spcPts val="0"/>
              </a:spcBef>
              <a:spcAft>
                <a:spcPts val="0"/>
              </a:spcAft>
              <a:buClr>
                <a:schemeClr val="dk1"/>
              </a:buClr>
              <a:buSzPts val="5200"/>
              <a:buFont typeface="Arial"/>
              <a:buNone/>
              <a:defRPr sz="5200">
                <a:solidFill>
                  <a:schemeClr val="dk1"/>
                </a:solidFill>
              </a:defRPr>
            </a:lvl6pPr>
            <a:lvl7pPr lvl="6" algn="ctr">
              <a:spcBef>
                <a:spcPts val="0"/>
              </a:spcBef>
              <a:spcAft>
                <a:spcPts val="0"/>
              </a:spcAft>
              <a:buClr>
                <a:schemeClr val="dk1"/>
              </a:buClr>
              <a:buSzPts val="5200"/>
              <a:buFont typeface="Arial"/>
              <a:buNone/>
              <a:defRPr sz="5200">
                <a:solidFill>
                  <a:schemeClr val="dk1"/>
                </a:solidFill>
              </a:defRPr>
            </a:lvl7pPr>
            <a:lvl8pPr lvl="7" algn="ctr">
              <a:spcBef>
                <a:spcPts val="0"/>
              </a:spcBef>
              <a:spcAft>
                <a:spcPts val="0"/>
              </a:spcAft>
              <a:buClr>
                <a:schemeClr val="dk1"/>
              </a:buClr>
              <a:buSzPts val="5200"/>
              <a:buFont typeface="Arial"/>
              <a:buNone/>
              <a:defRPr sz="5200">
                <a:solidFill>
                  <a:schemeClr val="dk1"/>
                </a:solidFill>
              </a:defRPr>
            </a:lvl8pPr>
            <a:lvl9pPr lvl="8" algn="ctr">
              <a:spcBef>
                <a:spcPts val="0"/>
              </a:spcBef>
              <a:spcAft>
                <a:spcPts val="0"/>
              </a:spcAft>
              <a:buClr>
                <a:schemeClr val="dk1"/>
              </a:buClr>
              <a:buSzPts val="5200"/>
              <a:buFont typeface="Arial"/>
              <a:buNone/>
              <a:defRPr sz="5200">
                <a:solidFill>
                  <a:schemeClr val="dk1"/>
                </a:solidFill>
              </a:defRPr>
            </a:lvl9pPr>
          </a:lstStyle>
          <a:p/>
        </p:txBody>
      </p:sp>
      <p:sp>
        <p:nvSpPr>
          <p:cNvPr id="38" name="Google Shape;38;p9"/>
          <p:cNvSpPr txBox="1"/>
          <p:nvPr>
            <p:ph idx="1" type="subTitle"/>
          </p:nvPr>
        </p:nvSpPr>
        <p:spPr>
          <a:xfrm>
            <a:off x="219507" y="5826864"/>
            <a:ext cx="3344399" cy="2567699"/>
          </a:xfrm>
          <a:prstGeom prst="rect">
            <a:avLst/>
          </a:prstGeom>
          <a:noFill/>
          <a:ln>
            <a:noFill/>
          </a:ln>
        </p:spPr>
        <p:txBody>
          <a:bodyPr anchorCtr="0" anchor="t" bIns="91425" lIns="91425" spcFirstLastPara="1" rIns="91425" wrap="square" tIns="91425"/>
          <a:lstStyle>
            <a:lvl1pPr lvl="0"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2600"/>
              <a:buFont typeface="Arial"/>
              <a:buNone/>
              <a:defRPr b="0" i="0" sz="2600" u="none" cap="none" strike="noStrike">
                <a:solidFill>
                  <a:schemeClr val="dk2"/>
                </a:solidFill>
                <a:latin typeface="Arial"/>
                <a:ea typeface="Arial"/>
                <a:cs typeface="Arial"/>
                <a:sym typeface="Arial"/>
              </a:defRPr>
            </a:lvl9pPr>
          </a:lstStyle>
          <a:p/>
        </p:txBody>
      </p:sp>
      <p:sp>
        <p:nvSpPr>
          <p:cNvPr id="39" name="Google Shape;39;p9"/>
          <p:cNvSpPr txBox="1"/>
          <p:nvPr>
            <p:ph idx="2" type="body"/>
          </p:nvPr>
        </p:nvSpPr>
        <p:spPr>
          <a:xfrm>
            <a:off x="4083837" y="1505163"/>
            <a:ext cx="3172199" cy="7680900"/>
          </a:xfrm>
          <a:prstGeom prst="rect">
            <a:avLst/>
          </a:prstGeom>
          <a:noFill/>
          <a:ln>
            <a:noFill/>
          </a:ln>
        </p:spPr>
        <p:txBody>
          <a:bodyPr anchorCtr="0" anchor="ctr" bIns="91425" lIns="91425" spcFirstLastPara="1" rIns="91425" wrap="square" tIns="91425"/>
          <a:lstStyle>
            <a:lvl1pPr indent="-228600" lvl="0" marL="457200" marR="0" algn="l">
              <a:lnSpc>
                <a:spcPct val="115000"/>
              </a:lnSpc>
              <a:spcBef>
                <a:spcPts val="0"/>
              </a:spcBef>
              <a:spcAft>
                <a:spcPts val="0"/>
              </a:spcAft>
              <a:buClr>
                <a:schemeClr val="dk2"/>
              </a:buClr>
              <a:buSzPts val="2200"/>
              <a:buFont typeface="Arial"/>
              <a:buNone/>
              <a:defRPr b="0" i="0" sz="2200" u="none" cap="none" strike="noStrike">
                <a:solidFill>
                  <a:schemeClr val="dk2"/>
                </a:solidFill>
                <a:latin typeface="Arial"/>
                <a:ea typeface="Arial"/>
                <a:cs typeface="Arial"/>
                <a:sym typeface="Arial"/>
              </a:defRPr>
            </a:lvl1pPr>
            <a:lvl2pPr indent="-228600" lvl="1" marL="9144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2pPr>
            <a:lvl3pPr indent="-228600" lvl="2" marL="13716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3pPr>
            <a:lvl4pPr indent="-228600" lvl="3" marL="18288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4pPr>
            <a:lvl5pPr indent="-228600" lvl="4" marL="22860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5pPr>
            <a:lvl6pPr indent="-228600" lvl="5" marL="27432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6pPr>
            <a:lvl7pPr indent="-228600" lvl="6" marL="32004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7pPr>
            <a:lvl8pPr indent="-228600" lvl="7" marL="36576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8pPr>
            <a:lvl9pPr indent="-228600" lvl="8" marL="4114800" marR="0" algn="l">
              <a:lnSpc>
                <a:spcPct val="115000"/>
              </a:lnSpc>
              <a:spcBef>
                <a:spcPts val="2000"/>
              </a:spcBef>
              <a:spcAft>
                <a:spcPts val="2000"/>
              </a:spcAft>
              <a:buClr>
                <a:schemeClr val="dk2"/>
              </a:buClr>
              <a:buSzPts val="1700"/>
              <a:buFont typeface="Arial"/>
              <a:buNone/>
              <a:defRPr b="0" i="0" sz="1700" u="none" cap="none" strike="noStrike">
                <a:solidFill>
                  <a:schemeClr val="dk2"/>
                </a:solidFill>
                <a:latin typeface="Arial"/>
                <a:ea typeface="Arial"/>
                <a:cs typeface="Arial"/>
                <a:sym typeface="Arial"/>
              </a:defRPr>
            </a:lvl9pPr>
          </a:lstStyle>
          <a:p/>
        </p:txBody>
      </p:sp>
      <p:sp>
        <p:nvSpPr>
          <p:cNvPr id="40" name="Google Shape;40;p9"/>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4"/>
            <a:ext cx="4959600" cy="1257899"/>
          </a:xfrm>
          <a:prstGeom prst="rect">
            <a:avLst/>
          </a:prstGeom>
          <a:noFill/>
          <a:ln>
            <a:noFill/>
          </a:ln>
        </p:spPr>
        <p:txBody>
          <a:bodyPr anchorCtr="0" anchor="ctr" bIns="91425" lIns="91425" spcFirstLastPara="1" rIns="91425" wrap="square" tIns="91425"/>
          <a:lstStyle>
            <a:lvl1pPr indent="-228600" lvl="0" marL="457200" marR="0" algn="l">
              <a:lnSpc>
                <a:spcPct val="100000"/>
              </a:lnSpc>
              <a:spcBef>
                <a:spcPts val="0"/>
              </a:spcBef>
              <a:spcAft>
                <a:spcPts val="0"/>
              </a:spcAft>
              <a:buClr>
                <a:schemeClr val="dk2"/>
              </a:buClr>
              <a:buSzPts val="2200"/>
              <a:buFont typeface="Arial"/>
              <a:buNone/>
              <a:defRPr b="0" i="0" sz="2200" u="none" cap="none" strike="noStrike">
                <a:solidFill>
                  <a:schemeClr val="dk2"/>
                </a:solidFill>
                <a:latin typeface="Arial"/>
                <a:ea typeface="Arial"/>
                <a:cs typeface="Arial"/>
                <a:sym typeface="Arial"/>
              </a:defRPr>
            </a:lvl1pPr>
            <a:lvl2pPr indent="-228600" lvl="1" marL="914400" marR="0" algn="l">
              <a:lnSpc>
                <a:spcPct val="115000"/>
              </a:lnSpc>
              <a:spcBef>
                <a:spcPts val="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2pPr>
            <a:lvl3pPr indent="-228600" lvl="2" marL="13716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3pPr>
            <a:lvl4pPr indent="-228600" lvl="3" marL="18288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4pPr>
            <a:lvl5pPr indent="-228600" lvl="4" marL="22860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5pPr>
            <a:lvl6pPr indent="-228600" lvl="5" marL="27432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6pPr>
            <a:lvl7pPr indent="-228600" lvl="6" marL="32004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7pPr>
            <a:lvl8pPr indent="-228600" lvl="7" marL="3657600" marR="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8pPr>
            <a:lvl9pPr indent="-228600" lvl="8" marL="4114800" marR="0" algn="l">
              <a:lnSpc>
                <a:spcPct val="115000"/>
              </a:lnSpc>
              <a:spcBef>
                <a:spcPts val="2000"/>
              </a:spcBef>
              <a:spcAft>
                <a:spcPts val="2000"/>
              </a:spcAft>
              <a:buClr>
                <a:schemeClr val="dk2"/>
              </a:buClr>
              <a:buSzPts val="1700"/>
              <a:buFont typeface="Arial"/>
              <a:buNone/>
              <a:defRPr b="0" i="0" sz="1700" u="none" cap="none" strike="noStrike">
                <a:solidFill>
                  <a:schemeClr val="dk2"/>
                </a:solidFill>
                <a:latin typeface="Arial"/>
                <a:ea typeface="Arial"/>
                <a:cs typeface="Arial"/>
                <a:sym typeface="Arial"/>
              </a:defRPr>
            </a:lvl9pPr>
          </a:lstStyle>
          <a:p/>
        </p:txBody>
      </p:sp>
      <p:sp>
        <p:nvSpPr>
          <p:cNvPr id="43" name="Google Shape;43;p10"/>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200">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0"/>
            <a:ext cx="7044600" cy="1190699"/>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3500"/>
              <a:buFont typeface="Arial"/>
              <a:buNone/>
              <a:defRPr sz="3500">
                <a:solidFill>
                  <a:schemeClr val="dk1"/>
                </a:solidFill>
              </a:defRPr>
            </a:lvl2pPr>
            <a:lvl3pPr lvl="2">
              <a:spcBef>
                <a:spcPts val="0"/>
              </a:spcBef>
              <a:spcAft>
                <a:spcPts val="0"/>
              </a:spcAft>
              <a:buClr>
                <a:schemeClr val="dk1"/>
              </a:buClr>
              <a:buSzPts val="3500"/>
              <a:buFont typeface="Arial"/>
              <a:buNone/>
              <a:defRPr sz="3500">
                <a:solidFill>
                  <a:schemeClr val="dk1"/>
                </a:solidFill>
              </a:defRPr>
            </a:lvl3pPr>
            <a:lvl4pPr lvl="3">
              <a:spcBef>
                <a:spcPts val="0"/>
              </a:spcBef>
              <a:spcAft>
                <a:spcPts val="0"/>
              </a:spcAft>
              <a:buClr>
                <a:schemeClr val="dk1"/>
              </a:buClr>
              <a:buSzPts val="3500"/>
              <a:buFont typeface="Arial"/>
              <a:buNone/>
              <a:defRPr sz="3500">
                <a:solidFill>
                  <a:schemeClr val="dk1"/>
                </a:solidFill>
              </a:defRPr>
            </a:lvl4pPr>
            <a:lvl5pPr lvl="4">
              <a:spcBef>
                <a:spcPts val="0"/>
              </a:spcBef>
              <a:spcAft>
                <a:spcPts val="0"/>
              </a:spcAft>
              <a:buClr>
                <a:schemeClr val="dk1"/>
              </a:buClr>
              <a:buSzPts val="3500"/>
              <a:buFont typeface="Arial"/>
              <a:buNone/>
              <a:defRPr sz="3500">
                <a:solidFill>
                  <a:schemeClr val="dk1"/>
                </a:solidFill>
              </a:defRPr>
            </a:lvl5pPr>
            <a:lvl6pPr lvl="5">
              <a:spcBef>
                <a:spcPts val="0"/>
              </a:spcBef>
              <a:spcAft>
                <a:spcPts val="0"/>
              </a:spcAft>
              <a:buClr>
                <a:schemeClr val="dk1"/>
              </a:buClr>
              <a:buSzPts val="3500"/>
              <a:buFont typeface="Arial"/>
              <a:buNone/>
              <a:defRPr sz="3500">
                <a:solidFill>
                  <a:schemeClr val="dk1"/>
                </a:solidFill>
              </a:defRPr>
            </a:lvl6pPr>
            <a:lvl7pPr lvl="6">
              <a:spcBef>
                <a:spcPts val="0"/>
              </a:spcBef>
              <a:spcAft>
                <a:spcPts val="0"/>
              </a:spcAft>
              <a:buClr>
                <a:schemeClr val="dk1"/>
              </a:buClr>
              <a:buSzPts val="3500"/>
              <a:buFont typeface="Arial"/>
              <a:buNone/>
              <a:defRPr sz="3500">
                <a:solidFill>
                  <a:schemeClr val="dk1"/>
                </a:solidFill>
              </a:defRPr>
            </a:lvl7pPr>
            <a:lvl8pPr lvl="7">
              <a:spcBef>
                <a:spcPts val="0"/>
              </a:spcBef>
              <a:spcAft>
                <a:spcPts val="0"/>
              </a:spcAft>
              <a:buClr>
                <a:schemeClr val="dk1"/>
              </a:buClr>
              <a:buSzPts val="3500"/>
              <a:buFont typeface="Arial"/>
              <a:buNone/>
              <a:defRPr sz="3500">
                <a:solidFill>
                  <a:schemeClr val="dk1"/>
                </a:solidFill>
              </a:defRPr>
            </a:lvl8pPr>
            <a:lvl9pPr lvl="8">
              <a:spcBef>
                <a:spcPts val="0"/>
              </a:spcBef>
              <a:spcAft>
                <a:spcPts val="0"/>
              </a:spcAft>
              <a:buClr>
                <a:schemeClr val="dk1"/>
              </a:buClr>
              <a:buSzPts val="3500"/>
              <a:buFont typeface="Arial"/>
              <a:buNone/>
              <a:defRPr sz="3500">
                <a:solidFill>
                  <a:schemeClr val="dk1"/>
                </a:solidFill>
              </a:defRPr>
            </a:lvl9pPr>
          </a:lstStyle>
          <a:p/>
        </p:txBody>
      </p:sp>
      <p:sp>
        <p:nvSpPr>
          <p:cNvPr id="7" name="Google Shape;7;p1"/>
          <p:cNvSpPr txBox="1"/>
          <p:nvPr>
            <p:ph idx="1" type="body"/>
          </p:nvPr>
        </p:nvSpPr>
        <p:spPr>
          <a:xfrm>
            <a:off x="257704" y="2395695"/>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2200"/>
              <a:buFont typeface="Arial"/>
              <a:buNone/>
              <a:defRPr b="0" i="0" sz="2200" u="none" cap="none" strike="noStrike">
                <a:solidFill>
                  <a:schemeClr val="dk2"/>
                </a:solidFill>
                <a:latin typeface="Arial"/>
                <a:ea typeface="Arial"/>
                <a:cs typeface="Arial"/>
                <a:sym typeface="Arial"/>
              </a:defRPr>
            </a:lvl1pPr>
            <a:lvl2pPr indent="-228600" lvl="1" marL="914400" marR="0" rtl="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2pPr>
            <a:lvl3pPr indent="-228600" lvl="2" marL="1371600" marR="0" rtl="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3pPr>
            <a:lvl4pPr indent="-228600" lvl="3" marL="1828800" marR="0" rtl="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4pPr>
            <a:lvl5pPr indent="-228600" lvl="4" marL="2286000" marR="0" rtl="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5pPr>
            <a:lvl6pPr indent="-228600" lvl="5" marL="2743200" marR="0" rtl="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6pPr>
            <a:lvl7pPr indent="-228600" lvl="6" marL="3200400" marR="0" rtl="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7pPr>
            <a:lvl8pPr indent="-228600" lvl="7" marL="3657600" marR="0" rtl="0" algn="l">
              <a:lnSpc>
                <a:spcPct val="115000"/>
              </a:lnSpc>
              <a:spcBef>
                <a:spcPts val="2000"/>
              </a:spcBef>
              <a:spcAft>
                <a:spcPts val="0"/>
              </a:spcAft>
              <a:buClr>
                <a:schemeClr val="dk2"/>
              </a:buClr>
              <a:buSzPts val="1700"/>
              <a:buFont typeface="Arial"/>
              <a:buNone/>
              <a:defRPr b="0" i="0" sz="1700" u="none" cap="none" strike="noStrike">
                <a:solidFill>
                  <a:schemeClr val="dk2"/>
                </a:solidFill>
                <a:latin typeface="Arial"/>
                <a:ea typeface="Arial"/>
                <a:cs typeface="Arial"/>
                <a:sym typeface="Arial"/>
              </a:defRPr>
            </a:lvl8pPr>
            <a:lvl9pPr indent="-228600" lvl="8" marL="4114800" marR="0" rtl="0" algn="l">
              <a:lnSpc>
                <a:spcPct val="115000"/>
              </a:lnSpc>
              <a:spcBef>
                <a:spcPts val="2000"/>
              </a:spcBef>
              <a:spcAft>
                <a:spcPts val="2000"/>
              </a:spcAft>
              <a:buClr>
                <a:schemeClr val="dk2"/>
              </a:buClr>
              <a:buSzPts val="1700"/>
              <a:buFont typeface="Arial"/>
              <a:buNone/>
              <a:defRPr b="0" i="0" sz="17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4"/>
            <a:ext cx="453599" cy="818100"/>
          </a:xfrm>
          <a:prstGeom prst="rect">
            <a:avLst/>
          </a:prstGeom>
          <a:noFill/>
          <a:ln>
            <a:noFill/>
          </a:ln>
        </p:spPr>
        <p:txBody>
          <a:bodyPr anchorCtr="0" anchor="ctr" bIns="112775" lIns="112775" spcFirstLastPara="1" rIns="112775" wrap="square" tIns="112775">
            <a:noAutofit/>
          </a:bodyPr>
          <a:lstStyle>
            <a:lvl1pPr indent="0" lvl="0"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3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rtl="0">
              <a:spcBef>
                <a:spcPts val="0"/>
              </a:spcBef>
              <a:spcAft>
                <a:spcPts val="0"/>
              </a:spcAft>
              <a:buClr>
                <a:schemeClr val="dk1"/>
              </a:buClr>
              <a:buSzPts val="2800"/>
              <a:buFont typeface="Arial"/>
              <a:buNone/>
              <a:defRPr sz="2800">
                <a:solidFill>
                  <a:schemeClr val="dk1"/>
                </a:solidFill>
              </a:defRPr>
            </a:lvl2pPr>
            <a:lvl3pPr lvl="2" rtl="0">
              <a:spcBef>
                <a:spcPts val="0"/>
              </a:spcBef>
              <a:spcAft>
                <a:spcPts val="0"/>
              </a:spcAft>
              <a:buClr>
                <a:schemeClr val="dk1"/>
              </a:buClr>
              <a:buSzPts val="2800"/>
              <a:buFont typeface="Arial"/>
              <a:buNone/>
              <a:defRPr sz="2800">
                <a:solidFill>
                  <a:schemeClr val="dk1"/>
                </a:solidFill>
              </a:defRPr>
            </a:lvl3pPr>
            <a:lvl4pPr lvl="3" rtl="0">
              <a:spcBef>
                <a:spcPts val="0"/>
              </a:spcBef>
              <a:spcAft>
                <a:spcPts val="0"/>
              </a:spcAft>
              <a:buClr>
                <a:schemeClr val="dk1"/>
              </a:buClr>
              <a:buSzPts val="2800"/>
              <a:buFont typeface="Arial"/>
              <a:buNone/>
              <a:defRPr sz="2800">
                <a:solidFill>
                  <a:schemeClr val="dk1"/>
                </a:solidFill>
              </a:defRPr>
            </a:lvl4pPr>
            <a:lvl5pPr lvl="4" rtl="0">
              <a:spcBef>
                <a:spcPts val="0"/>
              </a:spcBef>
              <a:spcAft>
                <a:spcPts val="0"/>
              </a:spcAft>
              <a:buClr>
                <a:schemeClr val="dk1"/>
              </a:buClr>
              <a:buSzPts val="2800"/>
              <a:buFont typeface="Arial"/>
              <a:buNone/>
              <a:defRPr sz="2800">
                <a:solidFill>
                  <a:schemeClr val="dk1"/>
                </a:solidFill>
              </a:defRPr>
            </a:lvl5pPr>
            <a:lvl6pPr lvl="5" rtl="0">
              <a:spcBef>
                <a:spcPts val="0"/>
              </a:spcBef>
              <a:spcAft>
                <a:spcPts val="0"/>
              </a:spcAft>
              <a:buClr>
                <a:schemeClr val="dk1"/>
              </a:buClr>
              <a:buSzPts val="2800"/>
              <a:buFont typeface="Arial"/>
              <a:buNone/>
              <a:defRPr sz="2800">
                <a:solidFill>
                  <a:schemeClr val="dk1"/>
                </a:solidFill>
              </a:defRPr>
            </a:lvl6pPr>
            <a:lvl7pPr lvl="6" rtl="0">
              <a:spcBef>
                <a:spcPts val="0"/>
              </a:spcBef>
              <a:spcAft>
                <a:spcPts val="0"/>
              </a:spcAft>
              <a:buClr>
                <a:schemeClr val="dk1"/>
              </a:buClr>
              <a:buSzPts val="2800"/>
              <a:buFont typeface="Arial"/>
              <a:buNone/>
              <a:defRPr sz="2800">
                <a:solidFill>
                  <a:schemeClr val="dk1"/>
                </a:solidFill>
              </a:defRPr>
            </a:lvl7pPr>
            <a:lvl8pPr lvl="7" rtl="0">
              <a:spcBef>
                <a:spcPts val="0"/>
              </a:spcBef>
              <a:spcAft>
                <a:spcPts val="0"/>
              </a:spcAft>
              <a:buClr>
                <a:schemeClr val="dk1"/>
              </a:buClr>
              <a:buSzPts val="2800"/>
              <a:buFont typeface="Arial"/>
              <a:buNone/>
              <a:defRPr sz="2800">
                <a:solidFill>
                  <a:schemeClr val="dk1"/>
                </a:solidFill>
              </a:defRPr>
            </a:lvl8pPr>
            <a:lvl9pPr lvl="8" rtl="0">
              <a:spcBef>
                <a:spcPts val="0"/>
              </a:spcBef>
              <a:spcAft>
                <a:spcPts val="0"/>
              </a:spcAft>
              <a:buClr>
                <a:schemeClr val="dk1"/>
              </a:buClr>
              <a:buSzPts val="2800"/>
              <a:buFont typeface="Arial"/>
              <a:buNone/>
              <a:defRPr sz="2800">
                <a:solidFill>
                  <a:schemeClr val="dk1"/>
                </a:solidFill>
              </a:defRPr>
            </a:lvl9pPr>
          </a:lstStyle>
          <a:p/>
        </p:txBody>
      </p:sp>
      <p:sp>
        <p:nvSpPr>
          <p:cNvPr id="52" name="Google Shape;52;p13"/>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pic>
        <p:nvPicPr>
          <p:cNvPr id="99" name="Google Shape;99;p25"/>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100" name="Google Shape;100;p25"/>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101" name="Google Shape;101;p25"/>
          <p:cNvSpPr/>
          <p:nvPr/>
        </p:nvSpPr>
        <p:spPr>
          <a:xfrm>
            <a:off x="4133175" y="670250"/>
            <a:ext cx="2521500" cy="1069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pic>
        <p:nvPicPr>
          <p:cNvPr id="106" name="Google Shape;106;p26"/>
          <p:cNvPicPr preferRelativeResize="0"/>
          <p:nvPr/>
        </p:nvPicPr>
        <p:blipFill rotWithShape="1">
          <a:blip r:embed="rId3">
            <a:alphaModFix/>
          </a:blip>
          <a:srcRect b="8335" l="28050" r="28050" t="18479"/>
          <a:stretch/>
        </p:blipFill>
        <p:spPr>
          <a:xfrm>
            <a:off x="2514000" y="2243689"/>
            <a:ext cx="5046000" cy="8448299"/>
          </a:xfrm>
          <a:prstGeom prst="rect">
            <a:avLst/>
          </a:prstGeom>
          <a:noFill/>
          <a:ln>
            <a:noFill/>
          </a:ln>
        </p:spPr>
      </p:pic>
      <p:sp>
        <p:nvSpPr>
          <p:cNvPr id="107" name="Google Shape;107;p26"/>
          <p:cNvSpPr/>
          <p:nvPr/>
        </p:nvSpPr>
        <p:spPr>
          <a:xfrm>
            <a:off x="0" y="0"/>
            <a:ext cx="2513999" cy="10691999"/>
          </a:xfrm>
          <a:prstGeom prst="rect">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26"/>
          <p:cNvSpPr/>
          <p:nvPr/>
        </p:nvSpPr>
        <p:spPr>
          <a:xfrm>
            <a:off x="-16219" y="520767"/>
            <a:ext cx="7576199" cy="1855199"/>
          </a:xfrm>
          <a:prstGeom prst="rect">
            <a:avLst/>
          </a:prstGeom>
          <a:solidFill>
            <a:srgbClr val="CC0000"/>
          </a:solidFill>
          <a:ln cap="flat" cmpd="sng" w="9525">
            <a:solidFill>
              <a:schemeClr val="dk2"/>
            </a:solidFill>
            <a:prstDash val="solid"/>
            <a:round/>
            <a:headEnd len="sm" w="sm" type="none"/>
            <a:tailEnd len="sm" w="sm" type="none"/>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26"/>
          <p:cNvSpPr/>
          <p:nvPr/>
        </p:nvSpPr>
        <p:spPr>
          <a:xfrm>
            <a:off x="-8119" y="9780630"/>
            <a:ext cx="7559999" cy="537000"/>
          </a:xfrm>
          <a:prstGeom prst="rect">
            <a:avLst/>
          </a:prstGeom>
          <a:solidFill>
            <a:srgbClr val="FFFF00"/>
          </a:solidFill>
          <a:ln cap="flat" cmpd="sng" w="9525">
            <a:solidFill>
              <a:schemeClr val="dk2"/>
            </a:solidFill>
            <a:prstDash val="solid"/>
            <a:round/>
            <a:headEnd len="sm" w="sm" type="none"/>
            <a:tailEnd len="sm" w="sm" type="none"/>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375"/>
              <a:buFont typeface="Impact"/>
              <a:buNone/>
            </a:pPr>
            <a:r>
              <a:rPr b="0" i="0" lang="de" sz="1500" u="none" cap="none" strike="noStrike">
                <a:solidFill>
                  <a:srgbClr val="000000"/>
                </a:solidFill>
                <a:latin typeface="Impact"/>
                <a:ea typeface="Impact"/>
                <a:cs typeface="Impact"/>
                <a:sym typeface="Impact"/>
              </a:rPr>
              <a:t>So lernten Sie sich kennen - das sagen die Eltern - Einblicke in das Privatleben</a:t>
            </a:r>
            <a:endParaRPr/>
          </a:p>
        </p:txBody>
      </p:sp>
      <p:sp>
        <p:nvSpPr>
          <p:cNvPr id="110" name="Google Shape;110;p26"/>
          <p:cNvSpPr txBox="1"/>
          <p:nvPr/>
        </p:nvSpPr>
        <p:spPr>
          <a:xfrm>
            <a:off x="2384283" y="162742"/>
            <a:ext cx="4849500" cy="357900"/>
          </a:xfrm>
          <a:prstGeom prst="rect">
            <a:avLst/>
          </a:prstGeom>
          <a:noFill/>
          <a:ln>
            <a:noFill/>
          </a:ln>
        </p:spPr>
        <p:txBody>
          <a:bodyPr anchorCtr="0" anchor="t" bIns="18150" lIns="18150" spcFirstLastPara="1" rIns="18150" wrap="square" tIns="18150">
            <a:noAutofit/>
          </a:bodyPr>
          <a:lstStyle/>
          <a:p>
            <a:pPr indent="0" lvl="0" marL="0" marR="0" rtl="0" algn="r">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Berlin, 4.8.2016</a:t>
            </a:r>
            <a:endParaRPr/>
          </a:p>
        </p:txBody>
      </p:sp>
      <p:sp>
        <p:nvSpPr>
          <p:cNvPr id="111" name="Google Shape;111;p26"/>
          <p:cNvSpPr txBox="1"/>
          <p:nvPr/>
        </p:nvSpPr>
        <p:spPr>
          <a:xfrm>
            <a:off x="227038" y="4636710"/>
            <a:ext cx="2286900" cy="4604100"/>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CC0000"/>
              </a:buClr>
              <a:buSzPts val="300"/>
              <a:buFont typeface="Impact"/>
              <a:buNone/>
            </a:pPr>
            <a:r>
              <a:rPr b="0" i="0" lang="de" sz="1200" u="none" cap="none" strike="noStrike">
                <a:solidFill>
                  <a:srgbClr val="CC0000"/>
                </a:solidFill>
                <a:latin typeface="Impact"/>
                <a:ea typeface="Impact"/>
                <a:cs typeface="Impact"/>
                <a:sym typeface="Impact"/>
              </a:rPr>
              <a:t>Gnadenlos:</a:t>
            </a:r>
            <a:endParaRPr/>
          </a:p>
          <a:p>
            <a:pPr indent="0" lvl="0" marL="0" marR="0" rtl="0" algn="l">
              <a:lnSpc>
                <a:spcPct val="100000"/>
              </a:lnSpc>
              <a:spcBef>
                <a:spcPts val="0"/>
              </a:spcBef>
              <a:spcAft>
                <a:spcPts val="0"/>
              </a:spcAft>
              <a:buClr>
                <a:srgbClr val="000000"/>
              </a:buClr>
              <a:buSzPts val="300"/>
              <a:buFont typeface="Impact"/>
              <a:buNone/>
            </a:pPr>
            <a:r>
              <a:rPr b="0" i="0" lang="de" sz="1200" u="none" cap="none" strike="noStrike">
                <a:solidFill>
                  <a:srgbClr val="000000"/>
                </a:solidFill>
                <a:latin typeface="Impact"/>
                <a:ea typeface="Impact"/>
                <a:cs typeface="Impact"/>
                <a:sym typeface="Impact"/>
              </a:rPr>
              <a:t>Bilder vom Junggesellenabschied</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Impact"/>
              <a:ea typeface="Impact"/>
              <a:cs typeface="Impact"/>
              <a:sym typeface="Impact"/>
            </a:endParaRPr>
          </a:p>
          <a:p>
            <a:pPr indent="0" lvl="0" marL="0" marR="0" rtl="0" algn="l">
              <a:lnSpc>
                <a:spcPct val="100000"/>
              </a:lnSpc>
              <a:spcBef>
                <a:spcPts val="0"/>
              </a:spcBef>
              <a:spcAft>
                <a:spcPts val="0"/>
              </a:spcAft>
              <a:buClr>
                <a:srgbClr val="CC0000"/>
              </a:buClr>
              <a:buSzPts val="300"/>
              <a:buFont typeface="Impact"/>
              <a:buNone/>
            </a:pPr>
            <a:r>
              <a:rPr b="0" i="0" lang="de" sz="1200" u="none" cap="none" strike="noStrike">
                <a:solidFill>
                  <a:srgbClr val="CC0000"/>
                </a:solidFill>
                <a:latin typeface="Impact"/>
                <a:ea typeface="Impact"/>
                <a:cs typeface="Impact"/>
                <a:sym typeface="Impact"/>
              </a:rPr>
              <a:t>Gesundheit:</a:t>
            </a:r>
            <a:endParaRPr/>
          </a:p>
          <a:p>
            <a:pPr indent="0" lvl="0" marL="0" marR="0" rtl="0" algn="l">
              <a:lnSpc>
                <a:spcPct val="100000"/>
              </a:lnSpc>
              <a:spcBef>
                <a:spcPts val="0"/>
              </a:spcBef>
              <a:spcAft>
                <a:spcPts val="0"/>
              </a:spcAft>
              <a:buClr>
                <a:srgbClr val="000000"/>
              </a:buClr>
              <a:buSzPts val="300"/>
              <a:buFont typeface="Impact"/>
              <a:buNone/>
            </a:pPr>
            <a:r>
              <a:rPr b="0" i="0" lang="de" sz="1200" u="none" cap="none" strike="noStrike">
                <a:solidFill>
                  <a:srgbClr val="000000"/>
                </a:solidFill>
                <a:latin typeface="Impact"/>
                <a:ea typeface="Impact"/>
                <a:cs typeface="Impact"/>
                <a:sym typeface="Impact"/>
              </a:rPr>
              <a:t>So halten sich die beiden fit</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Impact"/>
              <a:ea typeface="Impact"/>
              <a:cs typeface="Impact"/>
              <a:sym typeface="Impact"/>
            </a:endParaRPr>
          </a:p>
          <a:p>
            <a:pPr indent="0" lvl="0" marL="0" marR="0" rtl="0" algn="l">
              <a:lnSpc>
                <a:spcPct val="100000"/>
              </a:lnSpc>
              <a:spcBef>
                <a:spcPts val="0"/>
              </a:spcBef>
              <a:spcAft>
                <a:spcPts val="0"/>
              </a:spcAft>
              <a:buClr>
                <a:srgbClr val="CC0000"/>
              </a:buClr>
              <a:buSzPts val="300"/>
              <a:buFont typeface="Impact"/>
              <a:buNone/>
            </a:pPr>
            <a:r>
              <a:rPr b="0" i="0" lang="de" sz="1200" u="none" cap="none" strike="noStrike">
                <a:solidFill>
                  <a:srgbClr val="CC0000"/>
                </a:solidFill>
                <a:latin typeface="Impact"/>
                <a:ea typeface="Impact"/>
                <a:cs typeface="Impact"/>
                <a:sym typeface="Impact"/>
              </a:rPr>
              <a:t>Kochen:</a:t>
            </a:r>
            <a:endParaRPr/>
          </a:p>
          <a:p>
            <a:pPr indent="0" lvl="0" marL="0" marR="0" rtl="0" algn="l">
              <a:lnSpc>
                <a:spcPct val="100000"/>
              </a:lnSpc>
              <a:spcBef>
                <a:spcPts val="0"/>
              </a:spcBef>
              <a:spcAft>
                <a:spcPts val="0"/>
              </a:spcAft>
              <a:buClr>
                <a:srgbClr val="000000"/>
              </a:buClr>
              <a:buSzPts val="300"/>
              <a:buFont typeface="Impact"/>
              <a:buNone/>
            </a:pPr>
            <a:r>
              <a:rPr b="0" i="0" lang="de" sz="1200" u="none" cap="none" strike="noStrike">
                <a:solidFill>
                  <a:srgbClr val="000000"/>
                </a:solidFill>
                <a:latin typeface="Impact"/>
                <a:ea typeface="Impact"/>
                <a:cs typeface="Impact"/>
                <a:sym typeface="Impact"/>
              </a:rPr>
              <a:t>So verführte Sie Ihn mit Nahrung</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Impact"/>
              <a:ea typeface="Impact"/>
              <a:cs typeface="Impact"/>
              <a:sym typeface="Impact"/>
            </a:endParaRPr>
          </a:p>
          <a:p>
            <a:pPr indent="0" lvl="0" marL="0" marR="0" rtl="0" algn="l">
              <a:lnSpc>
                <a:spcPct val="100000"/>
              </a:lnSpc>
              <a:spcBef>
                <a:spcPts val="0"/>
              </a:spcBef>
              <a:spcAft>
                <a:spcPts val="0"/>
              </a:spcAft>
              <a:buClr>
                <a:srgbClr val="CC0000"/>
              </a:buClr>
              <a:buSzPts val="300"/>
              <a:buFont typeface="Impact"/>
              <a:buNone/>
            </a:pPr>
            <a:r>
              <a:rPr b="0" i="0" lang="de" sz="1200" u="none" cap="none" strike="noStrike">
                <a:solidFill>
                  <a:srgbClr val="CC0000"/>
                </a:solidFill>
                <a:latin typeface="Impact"/>
                <a:ea typeface="Impact"/>
                <a:cs typeface="Impact"/>
                <a:sym typeface="Impact"/>
              </a:rPr>
              <a:t>Urlaub:</a:t>
            </a:r>
            <a:endParaRPr/>
          </a:p>
          <a:p>
            <a:pPr indent="0" lvl="0" marL="0" marR="0" rtl="0" algn="l">
              <a:lnSpc>
                <a:spcPct val="100000"/>
              </a:lnSpc>
              <a:spcBef>
                <a:spcPts val="0"/>
              </a:spcBef>
              <a:spcAft>
                <a:spcPts val="0"/>
              </a:spcAft>
              <a:buClr>
                <a:srgbClr val="000000"/>
              </a:buClr>
              <a:buSzPts val="300"/>
              <a:buFont typeface="Impact"/>
              <a:buNone/>
            </a:pPr>
            <a:r>
              <a:rPr b="0" i="0" lang="de" sz="1200" u="none" cap="none" strike="noStrike">
                <a:solidFill>
                  <a:srgbClr val="000000"/>
                </a:solidFill>
                <a:latin typeface="Impact"/>
                <a:ea typeface="Impact"/>
                <a:cs typeface="Impact"/>
                <a:sym typeface="Impact"/>
              </a:rPr>
              <a:t>Sonne, Sand und Zweisamkeit</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Impact"/>
              <a:ea typeface="Impact"/>
              <a:cs typeface="Impact"/>
              <a:sym typeface="Impact"/>
            </a:endParaRPr>
          </a:p>
          <a:p>
            <a:pPr indent="0" lvl="0" marL="0" marR="0" rtl="0" algn="l">
              <a:lnSpc>
                <a:spcPct val="100000"/>
              </a:lnSpc>
              <a:spcBef>
                <a:spcPts val="0"/>
              </a:spcBef>
              <a:spcAft>
                <a:spcPts val="0"/>
              </a:spcAft>
              <a:buClr>
                <a:srgbClr val="CC0000"/>
              </a:buClr>
              <a:buSzPts val="300"/>
              <a:buFont typeface="Impact"/>
              <a:buNone/>
            </a:pPr>
            <a:r>
              <a:rPr b="0" i="0" lang="de" sz="1200" u="none" cap="none" strike="noStrike">
                <a:solidFill>
                  <a:srgbClr val="CC0000"/>
                </a:solidFill>
                <a:latin typeface="Impact"/>
                <a:ea typeface="Impact"/>
                <a:cs typeface="Impact"/>
                <a:sym typeface="Impact"/>
              </a:rPr>
              <a:t>Prominent:</a:t>
            </a:r>
            <a:endParaRPr/>
          </a:p>
          <a:p>
            <a:pPr indent="0" lvl="0" marL="0" marR="0" rtl="0" algn="l">
              <a:lnSpc>
                <a:spcPct val="100000"/>
              </a:lnSpc>
              <a:spcBef>
                <a:spcPts val="0"/>
              </a:spcBef>
              <a:spcAft>
                <a:spcPts val="0"/>
              </a:spcAft>
              <a:buClr>
                <a:srgbClr val="000000"/>
              </a:buClr>
              <a:buSzPts val="300"/>
              <a:buFont typeface="Impact"/>
              <a:buNone/>
            </a:pPr>
            <a:r>
              <a:rPr b="0" i="0" lang="de" sz="1200" u="none" cap="none" strike="noStrike">
                <a:solidFill>
                  <a:srgbClr val="000000"/>
                </a:solidFill>
                <a:latin typeface="Impact"/>
                <a:ea typeface="Impact"/>
                <a:cs typeface="Impact"/>
                <a:sym typeface="Impact"/>
              </a:rPr>
              <a:t>Wer alles da war</a:t>
            </a:r>
            <a:endParaRPr/>
          </a:p>
        </p:txBody>
      </p:sp>
      <p:sp>
        <p:nvSpPr>
          <p:cNvPr id="112" name="Google Shape;112;p26"/>
          <p:cNvSpPr txBox="1"/>
          <p:nvPr/>
        </p:nvSpPr>
        <p:spPr>
          <a:xfrm>
            <a:off x="827179" y="7868482"/>
            <a:ext cx="6082200" cy="16925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800"/>
              <a:buFont typeface="Alfa Slab One"/>
              <a:buNone/>
            </a:pPr>
            <a:r>
              <a:rPr b="0" i="0" lang="de" sz="3200" u="none" cap="none" strike="noStrike">
                <a:solidFill>
                  <a:srgbClr val="000000"/>
                </a:solidFill>
                <a:latin typeface="Alfa Slab One"/>
                <a:ea typeface="Alfa Slab One"/>
                <a:cs typeface="Alfa Slab One"/>
                <a:sym typeface="Alfa Slab One"/>
              </a:rPr>
              <a:t>Exklusive Fotostory</a:t>
            </a:r>
            <a:endParaRPr/>
          </a:p>
          <a:p>
            <a:pPr indent="0" lvl="0" marL="0" marR="0" rtl="0" algn="l">
              <a:lnSpc>
                <a:spcPct val="100000"/>
              </a:lnSpc>
              <a:spcBef>
                <a:spcPts val="0"/>
              </a:spcBef>
              <a:spcAft>
                <a:spcPts val="0"/>
              </a:spcAft>
              <a:buClr>
                <a:srgbClr val="000000"/>
              </a:buClr>
              <a:buSzPts val="800"/>
              <a:buFont typeface="Alfa Slab One"/>
              <a:buNone/>
            </a:pPr>
            <a:r>
              <a:rPr b="0" i="0" lang="de" sz="3200" u="none" cap="none" strike="noStrike">
                <a:solidFill>
                  <a:srgbClr val="000000"/>
                </a:solidFill>
                <a:latin typeface="Alfa Slab One"/>
                <a:ea typeface="Alfa Slab One"/>
                <a:cs typeface="Alfa Slab One"/>
                <a:sym typeface="Alfa Slab One"/>
              </a:rPr>
              <a:t>Brandaktuell: Babyplanung</a:t>
            </a:r>
            <a:endParaRPr/>
          </a:p>
          <a:p>
            <a:pPr indent="0" lvl="0" marL="0" marR="0" rtl="0" algn="l">
              <a:lnSpc>
                <a:spcPct val="100000"/>
              </a:lnSpc>
              <a:spcBef>
                <a:spcPts val="0"/>
              </a:spcBef>
              <a:spcAft>
                <a:spcPts val="0"/>
              </a:spcAft>
              <a:buClr>
                <a:srgbClr val="000000"/>
              </a:buClr>
              <a:buSzPts val="800"/>
              <a:buFont typeface="Alfa Slab One"/>
              <a:buNone/>
            </a:pPr>
            <a:r>
              <a:rPr b="0" i="0" lang="de" sz="3200" u="none" cap="none" strike="noStrike">
                <a:solidFill>
                  <a:srgbClr val="000000"/>
                </a:solidFill>
                <a:latin typeface="Alfa Slab One"/>
                <a:ea typeface="Alfa Slab One"/>
                <a:cs typeface="Alfa Slab One"/>
                <a:sym typeface="Alfa Slab One"/>
              </a:rPr>
              <a:t>Freunde packen aus!</a:t>
            </a:r>
            <a:endParaRPr/>
          </a:p>
        </p:txBody>
      </p:sp>
      <p:sp>
        <p:nvSpPr>
          <p:cNvPr id="113" name="Google Shape;113;p26"/>
          <p:cNvSpPr/>
          <p:nvPr/>
        </p:nvSpPr>
        <p:spPr>
          <a:xfrm>
            <a:off x="4946885" y="2243689"/>
            <a:ext cx="2286900" cy="640499"/>
          </a:xfrm>
          <a:prstGeom prst="rect">
            <a:avLst/>
          </a:prstGeom>
          <a:solidFill>
            <a:srgbClr val="3C78D8"/>
          </a:solidFill>
          <a:ln cap="flat" cmpd="sng" w="9525">
            <a:solidFill>
              <a:schemeClr val="dk2"/>
            </a:solidFill>
            <a:prstDash val="solid"/>
            <a:round/>
            <a:headEnd len="sm" w="sm" type="none"/>
            <a:tailEnd len="sm" w="sm" type="none"/>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750"/>
              <a:buFont typeface="Alfa Slab One"/>
              <a:buNone/>
            </a:pPr>
            <a:r>
              <a:rPr b="1" i="0" lang="de" sz="3000" u="none" cap="none" strike="noStrike">
                <a:solidFill>
                  <a:srgbClr val="000000"/>
                </a:solidFill>
                <a:latin typeface="Alfa Slab One"/>
                <a:ea typeface="Alfa Slab One"/>
                <a:cs typeface="Alfa Slab One"/>
                <a:sym typeface="Alfa Slab One"/>
              </a:rPr>
              <a:t>MAGAZIN</a:t>
            </a:r>
            <a:endParaRPr/>
          </a:p>
        </p:txBody>
      </p:sp>
      <p:sp>
        <p:nvSpPr>
          <p:cNvPr id="114" name="Google Shape;114;p26"/>
          <p:cNvSpPr txBox="1"/>
          <p:nvPr/>
        </p:nvSpPr>
        <p:spPr>
          <a:xfrm>
            <a:off x="552370" y="850708"/>
            <a:ext cx="6438900" cy="15623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FFFFFF"/>
              </a:buClr>
              <a:buSzPts val="1850"/>
              <a:buFont typeface="Alfa Slab One"/>
              <a:buNone/>
            </a:pPr>
            <a:r>
              <a:rPr b="0" i="0" lang="de" sz="7400" u="none" cap="none" strike="noStrike">
                <a:solidFill>
                  <a:srgbClr val="FFFFFF"/>
                </a:solidFill>
                <a:latin typeface="Alfa Slab One"/>
                <a:ea typeface="Alfa Slab One"/>
                <a:cs typeface="Alfa Slab One"/>
                <a:sym typeface="Alfa Slab One"/>
              </a:rPr>
              <a:t>HOCHZEITS</a:t>
            </a:r>
            <a:endParaRPr/>
          </a:p>
        </p:txBody>
      </p:sp>
      <p:pic>
        <p:nvPicPr>
          <p:cNvPr id="115" name="Google Shape;115;p26"/>
          <p:cNvPicPr preferRelativeResize="0"/>
          <p:nvPr/>
        </p:nvPicPr>
        <p:blipFill rotWithShape="1">
          <a:blip r:embed="rId3">
            <a:alphaModFix/>
          </a:blip>
          <a:srcRect b="31869" l="19191" r="19197" t="23852"/>
          <a:stretch/>
        </p:blipFill>
        <p:spPr>
          <a:xfrm>
            <a:off x="0" y="2375974"/>
            <a:ext cx="2513999" cy="1814399"/>
          </a:xfrm>
          <a:prstGeom prst="rect">
            <a:avLst/>
          </a:prstGeom>
          <a:noFill/>
          <a:ln>
            <a:noFill/>
          </a:ln>
        </p:spPr>
      </p:pic>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7"/>
          <p:cNvSpPr/>
          <p:nvPr/>
        </p:nvSpPr>
        <p:spPr>
          <a:xfrm>
            <a:off x="349625" y="1189694"/>
            <a:ext cx="2264999" cy="640499"/>
          </a:xfrm>
          <a:prstGeom prst="rightArrow">
            <a:avLst>
              <a:gd fmla="val 50000" name="adj1"/>
              <a:gd fmla="val 50000" name="adj2"/>
            </a:avLst>
          </a:prstGeom>
          <a:solidFill>
            <a:srgbClr val="CC0000"/>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27"/>
          <p:cNvSpPr/>
          <p:nvPr/>
        </p:nvSpPr>
        <p:spPr>
          <a:xfrm>
            <a:off x="0" y="9151498"/>
            <a:ext cx="1687199" cy="1540499"/>
          </a:xfrm>
          <a:prstGeom prst="rtTriangle">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27"/>
          <p:cNvSpPr txBox="1"/>
          <p:nvPr/>
        </p:nvSpPr>
        <p:spPr>
          <a:xfrm>
            <a:off x="0" y="9944628"/>
            <a:ext cx="927300" cy="747299"/>
          </a:xfrm>
          <a:prstGeom prst="rect">
            <a:avLst/>
          </a:prstGeom>
          <a:noFill/>
          <a:ln>
            <a:noFill/>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500"/>
              <a:buFont typeface="Alfa Slab One"/>
              <a:buNone/>
            </a:pPr>
            <a:r>
              <a:rPr b="0" i="0" lang="de" sz="2000" u="none" cap="none" strike="noStrike">
                <a:solidFill>
                  <a:srgbClr val="000000"/>
                </a:solidFill>
                <a:latin typeface="Alfa Slab One"/>
                <a:ea typeface="Alfa Slab One"/>
                <a:cs typeface="Alfa Slab One"/>
                <a:sym typeface="Alfa Slab One"/>
              </a:rPr>
              <a:t>2</a:t>
            </a:r>
            <a:endParaRPr/>
          </a:p>
        </p:txBody>
      </p:sp>
      <p:sp>
        <p:nvSpPr>
          <p:cNvPr id="123" name="Google Shape;123;p27"/>
          <p:cNvSpPr txBox="1"/>
          <p:nvPr/>
        </p:nvSpPr>
        <p:spPr>
          <a:xfrm>
            <a:off x="2933818" y="1235449"/>
            <a:ext cx="3982800" cy="8571900"/>
          </a:xfrm>
          <a:prstGeom prst="rect">
            <a:avLst/>
          </a:prstGeom>
          <a:noFill/>
          <a:ln cap="flat" cmpd="sng" w="114300">
            <a:solidFill>
              <a:srgbClr val="CC0000"/>
            </a:solidFill>
            <a:prstDash val="solid"/>
            <a:round/>
            <a:headEnd len="sm" w="sm" type="none"/>
            <a:tailEnd len="sm" w="sm" type="none"/>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
        <p:nvSpPr>
          <p:cNvPr id="124" name="Google Shape;124;p27"/>
          <p:cNvSpPr txBox="1"/>
          <p:nvPr/>
        </p:nvSpPr>
        <p:spPr>
          <a:xfrm>
            <a:off x="349625" y="1365095"/>
            <a:ext cx="2264999" cy="289800"/>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FFFFFF"/>
              </a:buClr>
              <a:buSzPts val="500"/>
              <a:buFont typeface="Alfa Slab One"/>
              <a:buNone/>
            </a:pPr>
            <a:r>
              <a:rPr b="0" i="0" lang="de" sz="2000" u="none" cap="none" strike="noStrike">
                <a:solidFill>
                  <a:srgbClr val="FFFFFF"/>
                </a:solidFill>
                <a:latin typeface="Alfa Slab One"/>
                <a:ea typeface="Alfa Slab One"/>
                <a:cs typeface="Alfa Slab One"/>
                <a:sym typeface="Alfa Slab One"/>
              </a:rPr>
              <a:t>Inhalt</a:t>
            </a:r>
            <a:endParaRPr/>
          </a:p>
        </p:txBody>
      </p:sp>
      <p:sp>
        <p:nvSpPr>
          <p:cNvPr id="125" name="Google Shape;125;p27"/>
          <p:cNvSpPr txBox="1"/>
          <p:nvPr/>
        </p:nvSpPr>
        <p:spPr>
          <a:xfrm>
            <a:off x="3170808" y="3182723"/>
            <a:ext cx="1578299" cy="10166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Alles wa Sie über die Braut wissen sollten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auf Seite 4</a:t>
            </a:r>
            <a:endParaRPr/>
          </a:p>
        </p:txBody>
      </p:sp>
      <p:sp>
        <p:nvSpPr>
          <p:cNvPr id="126" name="Google Shape;126;p27"/>
          <p:cNvSpPr txBox="1"/>
          <p:nvPr/>
        </p:nvSpPr>
        <p:spPr>
          <a:xfrm>
            <a:off x="3170808" y="4841482"/>
            <a:ext cx="1578299" cy="10166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Alles wa Sie über den Bräutigam wissen sollten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auf Seite 5</a:t>
            </a:r>
            <a:endParaRPr/>
          </a:p>
        </p:txBody>
      </p:sp>
      <p:sp>
        <p:nvSpPr>
          <p:cNvPr id="127" name="Google Shape;127;p27"/>
          <p:cNvSpPr txBox="1"/>
          <p:nvPr/>
        </p:nvSpPr>
        <p:spPr>
          <a:xfrm>
            <a:off x="3170808" y="6500235"/>
            <a:ext cx="1578299" cy="10166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Was die Freunde sagen und wünschen</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auf Seite 6</a:t>
            </a:r>
            <a:endParaRPr/>
          </a:p>
        </p:txBody>
      </p:sp>
      <p:sp>
        <p:nvSpPr>
          <p:cNvPr id="128" name="Google Shape;128;p27"/>
          <p:cNvSpPr txBox="1"/>
          <p:nvPr/>
        </p:nvSpPr>
        <p:spPr>
          <a:xfrm>
            <a:off x="3170808" y="8158988"/>
            <a:ext cx="1578299" cy="10166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So ausgiebig wurde gefeiert</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auf Seite 7</a:t>
            </a:r>
            <a:endParaRPr/>
          </a:p>
        </p:txBody>
      </p:sp>
      <p:sp>
        <p:nvSpPr>
          <p:cNvPr id="129" name="Google Shape;129;p27"/>
          <p:cNvSpPr txBox="1"/>
          <p:nvPr/>
        </p:nvSpPr>
        <p:spPr>
          <a:xfrm>
            <a:off x="3170808" y="1523970"/>
            <a:ext cx="1578299" cy="10166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Die Trauung des Jahres in Bildern</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auf Seite 3</a:t>
            </a:r>
            <a:endParaRPr/>
          </a:p>
        </p:txBody>
      </p:sp>
      <p:sp>
        <p:nvSpPr>
          <p:cNvPr id="130" name="Google Shape;130;p27"/>
          <p:cNvSpPr txBox="1"/>
          <p:nvPr/>
        </p:nvSpPr>
        <p:spPr>
          <a:xfrm>
            <a:off x="349625" y="4407971"/>
            <a:ext cx="2264999" cy="3675899"/>
          </a:xfrm>
          <a:prstGeom prst="rect">
            <a:avLst/>
          </a:prstGeom>
          <a:solidFill>
            <a:srgbClr val="EFEFEF"/>
          </a:solid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Impressum:</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Erscheinungsweise: Einmalig</a:t>
            </a:r>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Auflage: Limitiert</a:t>
            </a:r>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Preis: 5,. Euro mindestens</a:t>
            </a:r>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Werbung: keine</a:t>
            </a:r>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Druck: esf-print.de</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Redaktion: fertig und müde</a:t>
            </a:r>
            <a:endParaRPr/>
          </a:p>
        </p:txBody>
      </p:sp>
      <p:pic>
        <p:nvPicPr>
          <p:cNvPr id="131" name="Google Shape;131;p27"/>
          <p:cNvPicPr preferRelativeResize="0"/>
          <p:nvPr/>
        </p:nvPicPr>
        <p:blipFill rotWithShape="1">
          <a:blip r:embed="rId3">
            <a:alphaModFix/>
          </a:blip>
          <a:srcRect b="24023" l="9514" r="9513" t="24029"/>
          <a:stretch/>
        </p:blipFill>
        <p:spPr>
          <a:xfrm>
            <a:off x="5046771" y="3182722"/>
            <a:ext cx="1687199" cy="1086900"/>
          </a:xfrm>
          <a:prstGeom prst="rect">
            <a:avLst/>
          </a:prstGeom>
          <a:noFill/>
          <a:ln>
            <a:noFill/>
          </a:ln>
        </p:spPr>
      </p:pic>
      <p:pic>
        <p:nvPicPr>
          <p:cNvPr id="132" name="Google Shape;132;p27"/>
          <p:cNvPicPr preferRelativeResize="0"/>
          <p:nvPr/>
        </p:nvPicPr>
        <p:blipFill rotWithShape="1">
          <a:blip r:embed="rId3">
            <a:alphaModFix/>
          </a:blip>
          <a:srcRect b="24023" l="9514" r="9513" t="24029"/>
          <a:stretch/>
        </p:blipFill>
        <p:spPr>
          <a:xfrm>
            <a:off x="5046775" y="4846051"/>
            <a:ext cx="1687199" cy="1086900"/>
          </a:xfrm>
          <a:prstGeom prst="rect">
            <a:avLst/>
          </a:prstGeom>
          <a:noFill/>
          <a:ln>
            <a:noFill/>
          </a:ln>
        </p:spPr>
      </p:pic>
      <p:pic>
        <p:nvPicPr>
          <p:cNvPr id="133" name="Google Shape;133;p27"/>
          <p:cNvPicPr preferRelativeResize="0"/>
          <p:nvPr/>
        </p:nvPicPr>
        <p:blipFill rotWithShape="1">
          <a:blip r:embed="rId3">
            <a:alphaModFix/>
          </a:blip>
          <a:srcRect b="24023" l="9514" r="9513" t="24029"/>
          <a:stretch/>
        </p:blipFill>
        <p:spPr>
          <a:xfrm>
            <a:off x="5022664" y="6509378"/>
            <a:ext cx="1687199" cy="1086900"/>
          </a:xfrm>
          <a:prstGeom prst="rect">
            <a:avLst/>
          </a:prstGeom>
          <a:noFill/>
          <a:ln>
            <a:noFill/>
          </a:ln>
        </p:spPr>
      </p:pic>
      <p:pic>
        <p:nvPicPr>
          <p:cNvPr id="134" name="Google Shape;134;p27"/>
          <p:cNvPicPr preferRelativeResize="0"/>
          <p:nvPr/>
        </p:nvPicPr>
        <p:blipFill rotWithShape="1">
          <a:blip r:embed="rId3">
            <a:alphaModFix/>
          </a:blip>
          <a:srcRect b="24023" l="9514" r="9513" t="24029"/>
          <a:stretch/>
        </p:blipFill>
        <p:spPr>
          <a:xfrm>
            <a:off x="5022664" y="8172707"/>
            <a:ext cx="1687199" cy="1086900"/>
          </a:xfrm>
          <a:prstGeom prst="rect">
            <a:avLst/>
          </a:prstGeom>
          <a:noFill/>
          <a:ln>
            <a:noFill/>
          </a:ln>
        </p:spPr>
      </p:pic>
      <p:pic>
        <p:nvPicPr>
          <p:cNvPr id="135" name="Google Shape;135;p27"/>
          <p:cNvPicPr preferRelativeResize="0"/>
          <p:nvPr/>
        </p:nvPicPr>
        <p:blipFill rotWithShape="1">
          <a:blip r:embed="rId3">
            <a:alphaModFix/>
          </a:blip>
          <a:srcRect b="24023" l="9514" r="9513" t="24029"/>
          <a:stretch/>
        </p:blipFill>
        <p:spPr>
          <a:xfrm>
            <a:off x="5022664" y="1519395"/>
            <a:ext cx="1687199" cy="1086900"/>
          </a:xfrm>
          <a:prstGeom prst="rect">
            <a:avLst/>
          </a:prstGeom>
          <a:noFill/>
          <a:ln>
            <a:noFill/>
          </a:ln>
        </p:spPr>
      </p:pic>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8"/>
          <p:cNvSpPr/>
          <p:nvPr/>
        </p:nvSpPr>
        <p:spPr>
          <a:xfrm flipH="1">
            <a:off x="5872799" y="9151517"/>
            <a:ext cx="1687199" cy="1540499"/>
          </a:xfrm>
          <a:prstGeom prst="rtTriangle">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28"/>
          <p:cNvSpPr txBox="1"/>
          <p:nvPr/>
        </p:nvSpPr>
        <p:spPr>
          <a:xfrm>
            <a:off x="6679510" y="9944642"/>
            <a:ext cx="927300" cy="747299"/>
          </a:xfrm>
          <a:prstGeom prst="rect">
            <a:avLst/>
          </a:prstGeom>
          <a:noFill/>
          <a:ln>
            <a:noFill/>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500"/>
              <a:buFont typeface="Alfa Slab One"/>
              <a:buNone/>
            </a:pPr>
            <a:r>
              <a:rPr b="0" i="0" lang="de" sz="2000" u="none" cap="none" strike="noStrike">
                <a:solidFill>
                  <a:srgbClr val="000000"/>
                </a:solidFill>
                <a:latin typeface="Alfa Slab One"/>
                <a:ea typeface="Alfa Slab One"/>
                <a:cs typeface="Alfa Slab One"/>
                <a:sym typeface="Alfa Slab One"/>
              </a:rPr>
              <a:t>3</a:t>
            </a:r>
            <a:endParaRPr/>
          </a:p>
        </p:txBody>
      </p:sp>
      <p:sp>
        <p:nvSpPr>
          <p:cNvPr id="142" name="Google Shape;142;p28"/>
          <p:cNvSpPr/>
          <p:nvPr/>
        </p:nvSpPr>
        <p:spPr>
          <a:xfrm>
            <a:off x="3693875" y="320303"/>
            <a:ext cx="3866099" cy="610200"/>
          </a:xfrm>
          <a:prstGeom prst="rect">
            <a:avLst/>
          </a:prstGeom>
          <a:solidFill>
            <a:srgbClr val="CC0000"/>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28"/>
          <p:cNvSpPr txBox="1"/>
          <p:nvPr/>
        </p:nvSpPr>
        <p:spPr>
          <a:xfrm>
            <a:off x="3906694" y="457575"/>
            <a:ext cx="3420300" cy="289800"/>
          </a:xfrm>
          <a:prstGeom prst="rect">
            <a:avLst/>
          </a:prstGeom>
          <a:noFill/>
          <a:ln>
            <a:noFill/>
          </a:ln>
        </p:spPr>
        <p:txBody>
          <a:bodyPr anchorCtr="0" anchor="t" bIns="18150" lIns="18150" spcFirstLastPara="1" rIns="18150" wrap="square" tIns="18150">
            <a:noAutofit/>
          </a:bodyPr>
          <a:lstStyle/>
          <a:p>
            <a:pPr indent="0" lvl="0" marL="0" marR="0" rtl="0" algn="r">
              <a:lnSpc>
                <a:spcPct val="100000"/>
              </a:lnSpc>
              <a:spcBef>
                <a:spcPts val="0"/>
              </a:spcBef>
              <a:spcAft>
                <a:spcPts val="0"/>
              </a:spcAft>
              <a:buClr>
                <a:srgbClr val="000000"/>
              </a:buClr>
              <a:buSzPts val="400"/>
              <a:buFont typeface="Alfa Slab One"/>
              <a:buNone/>
            </a:pPr>
            <a:r>
              <a:rPr b="0" i="0" lang="de" sz="1600" u="none" cap="none" strike="noStrike">
                <a:solidFill>
                  <a:srgbClr val="000000"/>
                </a:solidFill>
                <a:latin typeface="Alfa Slab One"/>
                <a:ea typeface="Alfa Slab One"/>
                <a:cs typeface="Alfa Slab One"/>
                <a:sym typeface="Alfa Slab One"/>
              </a:rPr>
              <a:t>Die Trauung des Jahres</a:t>
            </a:r>
            <a:endParaRPr/>
          </a:p>
        </p:txBody>
      </p:sp>
      <p:pic>
        <p:nvPicPr>
          <p:cNvPr id="144" name="Google Shape;144;p28"/>
          <p:cNvPicPr preferRelativeResize="0"/>
          <p:nvPr/>
        </p:nvPicPr>
        <p:blipFill rotWithShape="1">
          <a:blip r:embed="rId3">
            <a:alphaModFix/>
          </a:blip>
          <a:srcRect b="22539" l="19611" r="23029" t="25515"/>
          <a:stretch/>
        </p:blipFill>
        <p:spPr>
          <a:xfrm>
            <a:off x="618820" y="1159402"/>
            <a:ext cx="3133499" cy="2849699"/>
          </a:xfrm>
          <a:prstGeom prst="rect">
            <a:avLst/>
          </a:prstGeom>
          <a:noFill/>
          <a:ln>
            <a:noFill/>
          </a:ln>
        </p:spPr>
      </p:pic>
      <p:pic>
        <p:nvPicPr>
          <p:cNvPr id="145" name="Google Shape;145;p28"/>
          <p:cNvPicPr preferRelativeResize="0"/>
          <p:nvPr/>
        </p:nvPicPr>
        <p:blipFill rotWithShape="1">
          <a:blip r:embed="rId3">
            <a:alphaModFix/>
          </a:blip>
          <a:srcRect b="22539" l="19611" r="23029" t="25515"/>
          <a:stretch/>
        </p:blipFill>
        <p:spPr>
          <a:xfrm>
            <a:off x="618820" y="4238199"/>
            <a:ext cx="3133499" cy="2849699"/>
          </a:xfrm>
          <a:prstGeom prst="rect">
            <a:avLst/>
          </a:prstGeom>
          <a:noFill/>
          <a:ln>
            <a:noFill/>
          </a:ln>
        </p:spPr>
      </p:pic>
      <p:pic>
        <p:nvPicPr>
          <p:cNvPr id="146" name="Google Shape;146;p28"/>
          <p:cNvPicPr preferRelativeResize="0"/>
          <p:nvPr/>
        </p:nvPicPr>
        <p:blipFill rotWithShape="1">
          <a:blip r:embed="rId3">
            <a:alphaModFix/>
          </a:blip>
          <a:srcRect b="22539" l="19611" r="23029" t="25515"/>
          <a:stretch/>
        </p:blipFill>
        <p:spPr>
          <a:xfrm>
            <a:off x="618820" y="7316996"/>
            <a:ext cx="3133499" cy="2849699"/>
          </a:xfrm>
          <a:prstGeom prst="rect">
            <a:avLst/>
          </a:prstGeom>
          <a:noFill/>
          <a:ln>
            <a:noFill/>
          </a:ln>
        </p:spPr>
      </p:pic>
      <p:pic>
        <p:nvPicPr>
          <p:cNvPr id="147" name="Google Shape;147;p28"/>
          <p:cNvPicPr preferRelativeResize="0"/>
          <p:nvPr/>
        </p:nvPicPr>
        <p:blipFill rotWithShape="1">
          <a:blip r:embed="rId3">
            <a:alphaModFix/>
          </a:blip>
          <a:srcRect b="22539" l="19611" r="23029" t="25515"/>
          <a:stretch/>
        </p:blipFill>
        <p:spPr>
          <a:xfrm>
            <a:off x="3906694" y="2666989"/>
            <a:ext cx="3133499" cy="2849699"/>
          </a:xfrm>
          <a:prstGeom prst="rect">
            <a:avLst/>
          </a:prstGeom>
          <a:noFill/>
          <a:ln>
            <a:noFill/>
          </a:ln>
        </p:spPr>
      </p:pic>
      <p:pic>
        <p:nvPicPr>
          <p:cNvPr id="148" name="Google Shape;148;p28"/>
          <p:cNvPicPr preferRelativeResize="0"/>
          <p:nvPr/>
        </p:nvPicPr>
        <p:blipFill rotWithShape="1">
          <a:blip r:embed="rId3">
            <a:alphaModFix/>
          </a:blip>
          <a:srcRect b="22539" l="19611" r="23029" t="25515"/>
          <a:stretch/>
        </p:blipFill>
        <p:spPr>
          <a:xfrm>
            <a:off x="3906694" y="5909253"/>
            <a:ext cx="3133499" cy="2849699"/>
          </a:xfrm>
          <a:prstGeom prst="rect">
            <a:avLst/>
          </a:prstGeom>
          <a:noFill/>
          <a:ln>
            <a:noFill/>
          </a:ln>
        </p:spPr>
      </p:pic>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9"/>
          <p:cNvSpPr/>
          <p:nvPr/>
        </p:nvSpPr>
        <p:spPr>
          <a:xfrm>
            <a:off x="0" y="9151532"/>
            <a:ext cx="1687199" cy="1540499"/>
          </a:xfrm>
          <a:prstGeom prst="rtTriangle">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29"/>
          <p:cNvSpPr txBox="1"/>
          <p:nvPr/>
        </p:nvSpPr>
        <p:spPr>
          <a:xfrm flipH="1">
            <a:off x="0" y="9944642"/>
            <a:ext cx="927300" cy="747299"/>
          </a:xfrm>
          <a:prstGeom prst="rect">
            <a:avLst/>
          </a:prstGeom>
          <a:noFill/>
          <a:ln>
            <a:noFill/>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500"/>
              <a:buFont typeface="Alfa Slab One"/>
              <a:buNone/>
            </a:pPr>
            <a:r>
              <a:rPr b="0" i="0" lang="de" sz="2000" u="none" cap="none" strike="noStrike">
                <a:solidFill>
                  <a:srgbClr val="000000"/>
                </a:solidFill>
                <a:latin typeface="Alfa Slab One"/>
                <a:ea typeface="Alfa Slab One"/>
                <a:cs typeface="Alfa Slab One"/>
                <a:sym typeface="Alfa Slab One"/>
              </a:rPr>
              <a:t>4</a:t>
            </a:r>
            <a:endParaRPr/>
          </a:p>
        </p:txBody>
      </p:sp>
      <p:sp>
        <p:nvSpPr>
          <p:cNvPr id="155" name="Google Shape;155;p29"/>
          <p:cNvSpPr/>
          <p:nvPr/>
        </p:nvSpPr>
        <p:spPr>
          <a:xfrm>
            <a:off x="0" y="320303"/>
            <a:ext cx="3866099" cy="610200"/>
          </a:xfrm>
          <a:prstGeom prst="rect">
            <a:avLst/>
          </a:prstGeom>
          <a:solidFill>
            <a:srgbClr val="CC0000"/>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29"/>
          <p:cNvSpPr txBox="1"/>
          <p:nvPr/>
        </p:nvSpPr>
        <p:spPr>
          <a:xfrm>
            <a:off x="212818" y="457575"/>
            <a:ext cx="3420300" cy="289800"/>
          </a:xfrm>
          <a:prstGeom prst="rect">
            <a:avLst/>
          </a:prstGeom>
          <a:noFill/>
          <a:ln>
            <a:noFill/>
          </a:ln>
        </p:spPr>
        <p:txBody>
          <a:bodyPr anchorCtr="0" anchor="t" bIns="18150" lIns="18150" spcFirstLastPara="1" rIns="18150" wrap="square" tIns="18150">
            <a:noAutofit/>
          </a:bodyPr>
          <a:lstStyle/>
          <a:p>
            <a:pPr indent="0" lvl="0" marL="0" marR="0" rtl="0" algn="r">
              <a:lnSpc>
                <a:spcPct val="100000"/>
              </a:lnSpc>
              <a:spcBef>
                <a:spcPts val="0"/>
              </a:spcBef>
              <a:spcAft>
                <a:spcPts val="0"/>
              </a:spcAft>
              <a:buClr>
                <a:srgbClr val="000000"/>
              </a:buClr>
              <a:buSzPts val="400"/>
              <a:buFont typeface="Alfa Slab One"/>
              <a:buNone/>
            </a:pPr>
            <a:r>
              <a:rPr b="0" i="0" lang="de" sz="1600" u="none" cap="none" strike="noStrike">
                <a:solidFill>
                  <a:srgbClr val="000000"/>
                </a:solidFill>
                <a:latin typeface="Alfa Slab One"/>
                <a:ea typeface="Alfa Slab One"/>
                <a:cs typeface="Alfa Slab One"/>
                <a:sym typeface="Alfa Slab One"/>
              </a:rPr>
              <a:t>Die Braut</a:t>
            </a:r>
            <a:endParaRPr/>
          </a:p>
        </p:txBody>
      </p:sp>
      <p:sp>
        <p:nvSpPr>
          <p:cNvPr id="157" name="Google Shape;157;p29"/>
          <p:cNvSpPr txBox="1"/>
          <p:nvPr/>
        </p:nvSpPr>
        <p:spPr>
          <a:xfrm>
            <a:off x="390725" y="3431809"/>
            <a:ext cx="6540899" cy="4743600"/>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chemeClr val="dk1"/>
              </a:buClr>
              <a:buSzPts val="300"/>
              <a:buFont typeface="Arial"/>
              <a:buNone/>
            </a:pPr>
            <a:r>
              <a:rPr b="0" i="0" lang="de" sz="1200" u="none" cap="none" strike="noStrike">
                <a:solidFill>
                  <a:srgbClr val="000000"/>
                </a:solidFill>
                <a:highlight>
                  <a:srgbClr val="FFFFFF"/>
                </a:highlight>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00"/>
              <a:buFont typeface="Arial"/>
              <a:buNone/>
            </a:pPr>
            <a:r>
              <a:rPr b="0" i="0" lang="de" sz="1200" u="none" cap="none" strike="noStrike">
                <a:solidFill>
                  <a:srgbClr val="000000"/>
                </a:solidFill>
                <a:highlight>
                  <a:srgbClr val="FFFFFF"/>
                </a:highlight>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00"/>
              <a:buFont typeface="Arial"/>
              <a:buNone/>
            </a:pPr>
            <a:r>
              <a:rPr b="0" i="0" lang="de" sz="1200" u="none" cap="none" strike="noStrike">
                <a:solidFill>
                  <a:srgbClr val="000000"/>
                </a:solidFill>
                <a:highlight>
                  <a:srgbClr val="FFFFFF"/>
                </a:highlight>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00"/>
              <a:buFont typeface="Arial"/>
              <a:buNone/>
            </a:pPr>
            <a:r>
              <a:rPr b="0" i="0" lang="de" sz="1200" u="none" cap="none" strike="noStrike">
                <a:solidFill>
                  <a:srgbClr val="000000"/>
                </a:solidFill>
                <a:highlight>
                  <a:srgbClr val="FFFFFF"/>
                </a:highlight>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pic>
        <p:nvPicPr>
          <p:cNvPr id="158" name="Google Shape;158;p29"/>
          <p:cNvPicPr preferRelativeResize="0"/>
          <p:nvPr/>
        </p:nvPicPr>
        <p:blipFill rotWithShape="1">
          <a:blip r:embed="rId3">
            <a:alphaModFix/>
          </a:blip>
          <a:srcRect b="28285" l="21035" r="21030" t="28292"/>
          <a:stretch/>
        </p:blipFill>
        <p:spPr>
          <a:xfrm>
            <a:off x="390725" y="1275047"/>
            <a:ext cx="2407500" cy="1811999"/>
          </a:xfrm>
          <a:prstGeom prst="rect">
            <a:avLst/>
          </a:prstGeom>
          <a:noFill/>
          <a:ln>
            <a:noFill/>
          </a:ln>
        </p:spPr>
      </p:pic>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30"/>
          <p:cNvSpPr/>
          <p:nvPr/>
        </p:nvSpPr>
        <p:spPr>
          <a:xfrm flipH="1">
            <a:off x="5872799" y="9151517"/>
            <a:ext cx="1687199" cy="1540499"/>
          </a:xfrm>
          <a:prstGeom prst="rtTriangle">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30"/>
          <p:cNvSpPr txBox="1"/>
          <p:nvPr/>
        </p:nvSpPr>
        <p:spPr>
          <a:xfrm>
            <a:off x="6679510" y="9944642"/>
            <a:ext cx="927300" cy="747299"/>
          </a:xfrm>
          <a:prstGeom prst="rect">
            <a:avLst/>
          </a:prstGeom>
          <a:noFill/>
          <a:ln>
            <a:noFill/>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500"/>
              <a:buFont typeface="Alfa Slab One"/>
              <a:buNone/>
            </a:pPr>
            <a:r>
              <a:rPr b="0" i="0" lang="de" sz="2000" u="none" cap="none" strike="noStrike">
                <a:solidFill>
                  <a:srgbClr val="000000"/>
                </a:solidFill>
                <a:latin typeface="Alfa Slab One"/>
                <a:ea typeface="Alfa Slab One"/>
                <a:cs typeface="Alfa Slab One"/>
                <a:sym typeface="Alfa Slab One"/>
              </a:rPr>
              <a:t>5</a:t>
            </a:r>
            <a:endParaRPr/>
          </a:p>
        </p:txBody>
      </p:sp>
      <p:sp>
        <p:nvSpPr>
          <p:cNvPr id="165" name="Google Shape;165;p30"/>
          <p:cNvSpPr/>
          <p:nvPr/>
        </p:nvSpPr>
        <p:spPr>
          <a:xfrm>
            <a:off x="3693875" y="320303"/>
            <a:ext cx="3866099" cy="610200"/>
          </a:xfrm>
          <a:prstGeom prst="rect">
            <a:avLst/>
          </a:prstGeom>
          <a:solidFill>
            <a:srgbClr val="CC0000"/>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30"/>
          <p:cNvSpPr txBox="1"/>
          <p:nvPr/>
        </p:nvSpPr>
        <p:spPr>
          <a:xfrm>
            <a:off x="3906694" y="457575"/>
            <a:ext cx="3420300" cy="289800"/>
          </a:xfrm>
          <a:prstGeom prst="rect">
            <a:avLst/>
          </a:prstGeom>
          <a:noFill/>
          <a:ln>
            <a:noFill/>
          </a:ln>
        </p:spPr>
        <p:txBody>
          <a:bodyPr anchorCtr="0" anchor="t" bIns="18150" lIns="18150" spcFirstLastPara="1" rIns="18150" wrap="square" tIns="18150">
            <a:noAutofit/>
          </a:bodyPr>
          <a:lstStyle/>
          <a:p>
            <a:pPr indent="0" lvl="0" marL="0" marR="0" rtl="0" algn="r">
              <a:lnSpc>
                <a:spcPct val="100000"/>
              </a:lnSpc>
              <a:spcBef>
                <a:spcPts val="0"/>
              </a:spcBef>
              <a:spcAft>
                <a:spcPts val="0"/>
              </a:spcAft>
              <a:buClr>
                <a:srgbClr val="000000"/>
              </a:buClr>
              <a:buSzPts val="400"/>
              <a:buFont typeface="Alfa Slab One"/>
              <a:buNone/>
            </a:pPr>
            <a:r>
              <a:rPr b="0" i="0" lang="de" sz="1600" u="none" cap="none" strike="noStrike">
                <a:solidFill>
                  <a:srgbClr val="000000"/>
                </a:solidFill>
                <a:latin typeface="Alfa Slab One"/>
                <a:ea typeface="Alfa Slab One"/>
                <a:cs typeface="Alfa Slab One"/>
                <a:sym typeface="Alfa Slab One"/>
              </a:rPr>
              <a:t>TEXT</a:t>
            </a:r>
            <a:endParaRPr/>
          </a:p>
        </p:txBody>
      </p:sp>
      <p:pic>
        <p:nvPicPr>
          <p:cNvPr id="167" name="Google Shape;167;p30"/>
          <p:cNvPicPr preferRelativeResize="0"/>
          <p:nvPr/>
        </p:nvPicPr>
        <p:blipFill rotWithShape="1">
          <a:blip r:embed="rId3">
            <a:alphaModFix/>
          </a:blip>
          <a:srcRect b="11715" l="9514" r="9513" t="11707"/>
          <a:stretch/>
        </p:blipFill>
        <p:spPr>
          <a:xfrm>
            <a:off x="732600" y="1567010"/>
            <a:ext cx="3133499" cy="2975999"/>
          </a:xfrm>
          <a:prstGeom prst="rect">
            <a:avLst/>
          </a:prstGeom>
          <a:noFill/>
          <a:ln>
            <a:noFill/>
          </a:ln>
        </p:spPr>
      </p:pic>
      <p:pic>
        <p:nvPicPr>
          <p:cNvPr id="168" name="Google Shape;168;p30"/>
          <p:cNvPicPr preferRelativeResize="0"/>
          <p:nvPr/>
        </p:nvPicPr>
        <p:blipFill rotWithShape="1">
          <a:blip r:embed="rId3">
            <a:alphaModFix/>
          </a:blip>
          <a:srcRect b="11715" l="9514" r="9513" t="11707"/>
          <a:stretch/>
        </p:blipFill>
        <p:spPr>
          <a:xfrm>
            <a:off x="3866100" y="1567010"/>
            <a:ext cx="3133499" cy="2975999"/>
          </a:xfrm>
          <a:prstGeom prst="rect">
            <a:avLst/>
          </a:prstGeom>
          <a:noFill/>
          <a:ln>
            <a:noFill/>
          </a:ln>
        </p:spPr>
      </p:pic>
      <p:pic>
        <p:nvPicPr>
          <p:cNvPr id="169" name="Google Shape;169;p30"/>
          <p:cNvPicPr preferRelativeResize="0"/>
          <p:nvPr/>
        </p:nvPicPr>
        <p:blipFill rotWithShape="1">
          <a:blip r:embed="rId3">
            <a:alphaModFix/>
          </a:blip>
          <a:srcRect b="11715" l="9514" r="9513" t="11707"/>
          <a:stretch/>
        </p:blipFill>
        <p:spPr>
          <a:xfrm>
            <a:off x="732600" y="5359271"/>
            <a:ext cx="3133499" cy="2975999"/>
          </a:xfrm>
          <a:prstGeom prst="rect">
            <a:avLst/>
          </a:prstGeom>
          <a:noFill/>
          <a:ln>
            <a:noFill/>
          </a:ln>
        </p:spPr>
      </p:pic>
      <p:pic>
        <p:nvPicPr>
          <p:cNvPr id="170" name="Google Shape;170;p30"/>
          <p:cNvPicPr preferRelativeResize="0"/>
          <p:nvPr/>
        </p:nvPicPr>
        <p:blipFill rotWithShape="1">
          <a:blip r:embed="rId3">
            <a:alphaModFix/>
          </a:blip>
          <a:srcRect b="11715" l="9514" r="9513" t="11707"/>
          <a:stretch/>
        </p:blipFill>
        <p:spPr>
          <a:xfrm>
            <a:off x="3866100" y="5359271"/>
            <a:ext cx="3133499" cy="2975999"/>
          </a:xfrm>
          <a:prstGeom prst="rect">
            <a:avLst/>
          </a:prstGeom>
          <a:noFill/>
          <a:ln>
            <a:noFill/>
          </a:ln>
        </p:spPr>
      </p:pic>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31"/>
          <p:cNvSpPr/>
          <p:nvPr/>
        </p:nvSpPr>
        <p:spPr>
          <a:xfrm>
            <a:off x="0" y="9151532"/>
            <a:ext cx="1687199" cy="1540499"/>
          </a:xfrm>
          <a:prstGeom prst="rtTriangle">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31"/>
          <p:cNvSpPr txBox="1"/>
          <p:nvPr/>
        </p:nvSpPr>
        <p:spPr>
          <a:xfrm flipH="1">
            <a:off x="0" y="9944642"/>
            <a:ext cx="927300" cy="747299"/>
          </a:xfrm>
          <a:prstGeom prst="rect">
            <a:avLst/>
          </a:prstGeom>
          <a:noFill/>
          <a:ln>
            <a:noFill/>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500"/>
              <a:buFont typeface="Alfa Slab One"/>
              <a:buNone/>
            </a:pPr>
            <a:r>
              <a:rPr b="0" i="0" lang="de" sz="2000" u="none" cap="none" strike="noStrike">
                <a:solidFill>
                  <a:srgbClr val="000000"/>
                </a:solidFill>
                <a:latin typeface="Alfa Slab One"/>
                <a:ea typeface="Alfa Slab One"/>
                <a:cs typeface="Alfa Slab One"/>
                <a:sym typeface="Alfa Slab One"/>
              </a:rPr>
              <a:t>6</a:t>
            </a:r>
            <a:endParaRPr/>
          </a:p>
        </p:txBody>
      </p:sp>
      <p:sp>
        <p:nvSpPr>
          <p:cNvPr id="177" name="Google Shape;177;p31"/>
          <p:cNvSpPr/>
          <p:nvPr/>
        </p:nvSpPr>
        <p:spPr>
          <a:xfrm>
            <a:off x="0" y="320303"/>
            <a:ext cx="3866099" cy="610200"/>
          </a:xfrm>
          <a:prstGeom prst="rect">
            <a:avLst/>
          </a:prstGeom>
          <a:solidFill>
            <a:srgbClr val="CC0000"/>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31"/>
          <p:cNvSpPr txBox="1"/>
          <p:nvPr/>
        </p:nvSpPr>
        <p:spPr>
          <a:xfrm>
            <a:off x="212818" y="457575"/>
            <a:ext cx="3420300" cy="289800"/>
          </a:xfrm>
          <a:prstGeom prst="rect">
            <a:avLst/>
          </a:prstGeom>
          <a:noFill/>
          <a:ln>
            <a:noFill/>
          </a:ln>
        </p:spPr>
        <p:txBody>
          <a:bodyPr anchorCtr="0" anchor="t" bIns="18150" lIns="18150" spcFirstLastPara="1" rIns="18150" wrap="square" tIns="18150">
            <a:noAutofit/>
          </a:bodyPr>
          <a:lstStyle/>
          <a:p>
            <a:pPr indent="0" lvl="0" marL="0" marR="0" rtl="0" algn="r">
              <a:lnSpc>
                <a:spcPct val="100000"/>
              </a:lnSpc>
              <a:spcBef>
                <a:spcPts val="0"/>
              </a:spcBef>
              <a:spcAft>
                <a:spcPts val="0"/>
              </a:spcAft>
              <a:buClr>
                <a:srgbClr val="000000"/>
              </a:buClr>
              <a:buSzPts val="400"/>
              <a:buFont typeface="Alfa Slab One"/>
              <a:buNone/>
            </a:pPr>
            <a:r>
              <a:rPr b="0" i="0" lang="de" sz="1600" u="none" cap="none" strike="noStrike">
                <a:solidFill>
                  <a:srgbClr val="000000"/>
                </a:solidFill>
                <a:latin typeface="Alfa Slab One"/>
                <a:ea typeface="Alfa Slab One"/>
                <a:cs typeface="Alfa Slab One"/>
                <a:sym typeface="Alfa Slab One"/>
              </a:rPr>
              <a:t>TEXT</a:t>
            </a:r>
            <a:endParaRPr/>
          </a:p>
        </p:txBody>
      </p:sp>
      <p:pic>
        <p:nvPicPr>
          <p:cNvPr id="179" name="Google Shape;179;p31"/>
          <p:cNvPicPr preferRelativeResize="0"/>
          <p:nvPr/>
        </p:nvPicPr>
        <p:blipFill rotWithShape="1">
          <a:blip r:embed="rId3">
            <a:alphaModFix/>
          </a:blip>
          <a:srcRect b="11715" l="9514" r="9513" t="11707"/>
          <a:stretch/>
        </p:blipFill>
        <p:spPr>
          <a:xfrm>
            <a:off x="732600" y="1567010"/>
            <a:ext cx="3133499" cy="2975999"/>
          </a:xfrm>
          <a:prstGeom prst="rect">
            <a:avLst/>
          </a:prstGeom>
          <a:noFill/>
          <a:ln>
            <a:noFill/>
          </a:ln>
        </p:spPr>
      </p:pic>
      <p:pic>
        <p:nvPicPr>
          <p:cNvPr id="180" name="Google Shape;180;p31"/>
          <p:cNvPicPr preferRelativeResize="0"/>
          <p:nvPr/>
        </p:nvPicPr>
        <p:blipFill rotWithShape="1">
          <a:blip r:embed="rId3">
            <a:alphaModFix/>
          </a:blip>
          <a:srcRect b="11715" l="9514" r="9513" t="11707"/>
          <a:stretch/>
        </p:blipFill>
        <p:spPr>
          <a:xfrm>
            <a:off x="3866100" y="1567010"/>
            <a:ext cx="3133499" cy="2975999"/>
          </a:xfrm>
          <a:prstGeom prst="rect">
            <a:avLst/>
          </a:prstGeom>
          <a:noFill/>
          <a:ln>
            <a:noFill/>
          </a:ln>
        </p:spPr>
      </p:pic>
      <p:pic>
        <p:nvPicPr>
          <p:cNvPr id="181" name="Google Shape;181;p31"/>
          <p:cNvPicPr preferRelativeResize="0"/>
          <p:nvPr/>
        </p:nvPicPr>
        <p:blipFill rotWithShape="1">
          <a:blip r:embed="rId3">
            <a:alphaModFix/>
          </a:blip>
          <a:srcRect b="11715" l="9514" r="9513" t="11707"/>
          <a:stretch/>
        </p:blipFill>
        <p:spPr>
          <a:xfrm>
            <a:off x="732600" y="5359271"/>
            <a:ext cx="3133499" cy="2975999"/>
          </a:xfrm>
          <a:prstGeom prst="rect">
            <a:avLst/>
          </a:prstGeom>
          <a:noFill/>
          <a:ln>
            <a:noFill/>
          </a:ln>
        </p:spPr>
      </p:pic>
      <p:pic>
        <p:nvPicPr>
          <p:cNvPr id="182" name="Google Shape;182;p31"/>
          <p:cNvPicPr preferRelativeResize="0"/>
          <p:nvPr/>
        </p:nvPicPr>
        <p:blipFill rotWithShape="1">
          <a:blip r:embed="rId3">
            <a:alphaModFix/>
          </a:blip>
          <a:srcRect b="11715" l="9514" r="9513" t="11707"/>
          <a:stretch/>
        </p:blipFill>
        <p:spPr>
          <a:xfrm>
            <a:off x="3866100" y="5359271"/>
            <a:ext cx="3133499" cy="2975999"/>
          </a:xfrm>
          <a:prstGeom prst="rect">
            <a:avLst/>
          </a:prstGeom>
          <a:noFill/>
          <a:ln>
            <a:noFill/>
          </a:ln>
        </p:spPr>
      </p:pic>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32"/>
          <p:cNvSpPr/>
          <p:nvPr/>
        </p:nvSpPr>
        <p:spPr>
          <a:xfrm flipH="1">
            <a:off x="5872799" y="9151517"/>
            <a:ext cx="1687199" cy="1540499"/>
          </a:xfrm>
          <a:prstGeom prst="rtTriangle">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32"/>
          <p:cNvSpPr txBox="1"/>
          <p:nvPr/>
        </p:nvSpPr>
        <p:spPr>
          <a:xfrm>
            <a:off x="6679510" y="9944642"/>
            <a:ext cx="927300" cy="747299"/>
          </a:xfrm>
          <a:prstGeom prst="rect">
            <a:avLst/>
          </a:prstGeom>
          <a:noFill/>
          <a:ln>
            <a:noFill/>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500"/>
              <a:buFont typeface="Alfa Slab One"/>
              <a:buNone/>
            </a:pPr>
            <a:r>
              <a:rPr b="0" i="0" lang="de" sz="2000" u="none" cap="none" strike="noStrike">
                <a:solidFill>
                  <a:srgbClr val="000000"/>
                </a:solidFill>
                <a:latin typeface="Alfa Slab One"/>
                <a:ea typeface="Alfa Slab One"/>
                <a:cs typeface="Alfa Slab One"/>
                <a:sym typeface="Alfa Slab One"/>
              </a:rPr>
              <a:t>7</a:t>
            </a:r>
            <a:endParaRPr/>
          </a:p>
        </p:txBody>
      </p:sp>
      <p:sp>
        <p:nvSpPr>
          <p:cNvPr id="189" name="Google Shape;189;p32"/>
          <p:cNvSpPr/>
          <p:nvPr/>
        </p:nvSpPr>
        <p:spPr>
          <a:xfrm>
            <a:off x="3693875" y="320303"/>
            <a:ext cx="3866099" cy="610200"/>
          </a:xfrm>
          <a:prstGeom prst="rect">
            <a:avLst/>
          </a:prstGeom>
          <a:solidFill>
            <a:srgbClr val="CC0000"/>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32"/>
          <p:cNvSpPr txBox="1"/>
          <p:nvPr/>
        </p:nvSpPr>
        <p:spPr>
          <a:xfrm>
            <a:off x="3906694" y="457575"/>
            <a:ext cx="3420300" cy="289800"/>
          </a:xfrm>
          <a:prstGeom prst="rect">
            <a:avLst/>
          </a:prstGeom>
          <a:noFill/>
          <a:ln>
            <a:noFill/>
          </a:ln>
        </p:spPr>
        <p:txBody>
          <a:bodyPr anchorCtr="0" anchor="t" bIns="18150" lIns="18150" spcFirstLastPara="1" rIns="18150" wrap="square" tIns="18150">
            <a:noAutofit/>
          </a:bodyPr>
          <a:lstStyle/>
          <a:p>
            <a:pPr indent="0" lvl="0" marL="0" marR="0" rtl="0" algn="r">
              <a:lnSpc>
                <a:spcPct val="100000"/>
              </a:lnSpc>
              <a:spcBef>
                <a:spcPts val="0"/>
              </a:spcBef>
              <a:spcAft>
                <a:spcPts val="0"/>
              </a:spcAft>
              <a:buClr>
                <a:srgbClr val="000000"/>
              </a:buClr>
              <a:buSzPts val="400"/>
              <a:buFont typeface="Alfa Slab One"/>
              <a:buNone/>
            </a:pPr>
            <a:r>
              <a:rPr b="0" i="0" lang="de" sz="1600" u="none" cap="none" strike="noStrike">
                <a:solidFill>
                  <a:srgbClr val="000000"/>
                </a:solidFill>
                <a:latin typeface="Alfa Slab One"/>
                <a:ea typeface="Alfa Slab One"/>
                <a:cs typeface="Alfa Slab One"/>
                <a:sym typeface="Alfa Slab One"/>
              </a:rPr>
              <a:t>TEXT</a:t>
            </a:r>
            <a:endParaRPr/>
          </a:p>
        </p:txBody>
      </p:sp>
      <p:pic>
        <p:nvPicPr>
          <p:cNvPr id="191" name="Google Shape;191;p32"/>
          <p:cNvPicPr preferRelativeResize="0"/>
          <p:nvPr/>
        </p:nvPicPr>
        <p:blipFill rotWithShape="1">
          <a:blip r:embed="rId3">
            <a:alphaModFix/>
          </a:blip>
          <a:srcRect b="11715" l="9514" r="9513" t="11707"/>
          <a:stretch/>
        </p:blipFill>
        <p:spPr>
          <a:xfrm>
            <a:off x="732600" y="1567010"/>
            <a:ext cx="3133499" cy="2975999"/>
          </a:xfrm>
          <a:prstGeom prst="rect">
            <a:avLst/>
          </a:prstGeom>
          <a:noFill/>
          <a:ln>
            <a:noFill/>
          </a:ln>
        </p:spPr>
      </p:pic>
      <p:sp>
        <p:nvSpPr>
          <p:cNvPr id="192" name="Google Shape;192;p32"/>
          <p:cNvSpPr txBox="1"/>
          <p:nvPr/>
        </p:nvSpPr>
        <p:spPr>
          <a:xfrm>
            <a:off x="4221400" y="1567007"/>
            <a:ext cx="2790899" cy="29759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
        <p:nvSpPr>
          <p:cNvPr id="193" name="Google Shape;193;p32"/>
          <p:cNvSpPr txBox="1"/>
          <p:nvPr/>
        </p:nvSpPr>
        <p:spPr>
          <a:xfrm>
            <a:off x="732600" y="5112445"/>
            <a:ext cx="2790899" cy="45644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
        <p:nvSpPr>
          <p:cNvPr id="194" name="Google Shape;194;p32"/>
          <p:cNvSpPr txBox="1"/>
          <p:nvPr/>
        </p:nvSpPr>
        <p:spPr>
          <a:xfrm>
            <a:off x="4231475" y="5112445"/>
            <a:ext cx="2790899" cy="44972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33"/>
          <p:cNvSpPr/>
          <p:nvPr/>
        </p:nvSpPr>
        <p:spPr>
          <a:xfrm>
            <a:off x="0" y="9151532"/>
            <a:ext cx="1687199" cy="1540499"/>
          </a:xfrm>
          <a:prstGeom prst="rtTriangle">
            <a:avLst/>
          </a:prstGeom>
          <a:solidFill>
            <a:schemeClr val="lt2"/>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33"/>
          <p:cNvSpPr txBox="1"/>
          <p:nvPr/>
        </p:nvSpPr>
        <p:spPr>
          <a:xfrm flipH="1">
            <a:off x="0" y="9944642"/>
            <a:ext cx="927300" cy="747299"/>
          </a:xfrm>
          <a:prstGeom prst="rect">
            <a:avLst/>
          </a:prstGeom>
          <a:noFill/>
          <a:ln>
            <a:noFill/>
          </a:ln>
        </p:spPr>
        <p:txBody>
          <a:bodyPr anchorCtr="0" anchor="ctr" bIns="18150" lIns="18150" spcFirstLastPara="1" rIns="18150" wrap="square" tIns="18150">
            <a:noAutofit/>
          </a:bodyPr>
          <a:lstStyle/>
          <a:p>
            <a:pPr indent="0" lvl="0" marL="0" marR="0" rtl="0" algn="ctr">
              <a:lnSpc>
                <a:spcPct val="100000"/>
              </a:lnSpc>
              <a:spcBef>
                <a:spcPts val="0"/>
              </a:spcBef>
              <a:spcAft>
                <a:spcPts val="0"/>
              </a:spcAft>
              <a:buClr>
                <a:srgbClr val="000000"/>
              </a:buClr>
              <a:buSzPts val="500"/>
              <a:buFont typeface="Alfa Slab One"/>
              <a:buNone/>
            </a:pPr>
            <a:r>
              <a:rPr b="0" i="0" lang="de" sz="2000" u="none" cap="none" strike="noStrike">
                <a:solidFill>
                  <a:srgbClr val="000000"/>
                </a:solidFill>
                <a:latin typeface="Alfa Slab One"/>
                <a:ea typeface="Alfa Slab One"/>
                <a:cs typeface="Alfa Slab One"/>
                <a:sym typeface="Alfa Slab One"/>
              </a:rPr>
              <a:t>8</a:t>
            </a:r>
            <a:endParaRPr/>
          </a:p>
        </p:txBody>
      </p:sp>
      <p:sp>
        <p:nvSpPr>
          <p:cNvPr id="201" name="Google Shape;201;p33"/>
          <p:cNvSpPr/>
          <p:nvPr/>
        </p:nvSpPr>
        <p:spPr>
          <a:xfrm>
            <a:off x="0" y="320303"/>
            <a:ext cx="3866099" cy="610200"/>
          </a:xfrm>
          <a:prstGeom prst="rect">
            <a:avLst/>
          </a:prstGeom>
          <a:solidFill>
            <a:srgbClr val="CC0000"/>
          </a:solidFill>
          <a:ln>
            <a:noFill/>
          </a:ln>
        </p:spPr>
        <p:txBody>
          <a:bodyPr anchorCtr="0" anchor="ctr" bIns="18150" lIns="18150" spcFirstLastPara="1" rIns="18150" wrap="square" tIns="18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33"/>
          <p:cNvSpPr txBox="1"/>
          <p:nvPr/>
        </p:nvSpPr>
        <p:spPr>
          <a:xfrm>
            <a:off x="212818" y="457575"/>
            <a:ext cx="3420300" cy="289800"/>
          </a:xfrm>
          <a:prstGeom prst="rect">
            <a:avLst/>
          </a:prstGeom>
          <a:noFill/>
          <a:ln>
            <a:noFill/>
          </a:ln>
        </p:spPr>
        <p:txBody>
          <a:bodyPr anchorCtr="0" anchor="t" bIns="18150" lIns="18150" spcFirstLastPara="1" rIns="18150" wrap="square" tIns="18150">
            <a:noAutofit/>
          </a:bodyPr>
          <a:lstStyle/>
          <a:p>
            <a:pPr indent="0" lvl="0" marL="0" marR="0" rtl="0" algn="r">
              <a:lnSpc>
                <a:spcPct val="100000"/>
              </a:lnSpc>
              <a:spcBef>
                <a:spcPts val="0"/>
              </a:spcBef>
              <a:spcAft>
                <a:spcPts val="0"/>
              </a:spcAft>
              <a:buClr>
                <a:srgbClr val="000000"/>
              </a:buClr>
              <a:buSzPts val="400"/>
              <a:buFont typeface="Alfa Slab One"/>
              <a:buNone/>
            </a:pPr>
            <a:r>
              <a:rPr b="0" i="0" lang="de" sz="1600" u="none" cap="none" strike="noStrike">
                <a:solidFill>
                  <a:srgbClr val="000000"/>
                </a:solidFill>
                <a:latin typeface="Alfa Slab One"/>
                <a:ea typeface="Alfa Slab One"/>
                <a:cs typeface="Alfa Slab One"/>
                <a:sym typeface="Alfa Slab One"/>
              </a:rPr>
              <a:t>TEXT</a:t>
            </a:r>
            <a:endParaRPr/>
          </a:p>
        </p:txBody>
      </p:sp>
      <p:pic>
        <p:nvPicPr>
          <p:cNvPr id="203" name="Google Shape;203;p33"/>
          <p:cNvPicPr preferRelativeResize="0"/>
          <p:nvPr/>
        </p:nvPicPr>
        <p:blipFill rotWithShape="1">
          <a:blip r:embed="rId3">
            <a:alphaModFix/>
          </a:blip>
          <a:srcRect b="11715" l="9514" r="9513" t="11707"/>
          <a:stretch/>
        </p:blipFill>
        <p:spPr>
          <a:xfrm>
            <a:off x="4060175" y="1533495"/>
            <a:ext cx="3133499" cy="2975999"/>
          </a:xfrm>
          <a:prstGeom prst="rect">
            <a:avLst/>
          </a:prstGeom>
          <a:noFill/>
          <a:ln>
            <a:noFill/>
          </a:ln>
        </p:spPr>
      </p:pic>
      <p:sp>
        <p:nvSpPr>
          <p:cNvPr id="204" name="Google Shape;204;p33"/>
          <p:cNvSpPr txBox="1"/>
          <p:nvPr/>
        </p:nvSpPr>
        <p:spPr>
          <a:xfrm>
            <a:off x="732600" y="1533492"/>
            <a:ext cx="2790899" cy="29759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
        <p:nvSpPr>
          <p:cNvPr id="205" name="Google Shape;205;p33"/>
          <p:cNvSpPr txBox="1"/>
          <p:nvPr/>
        </p:nvSpPr>
        <p:spPr>
          <a:xfrm>
            <a:off x="732600" y="5112445"/>
            <a:ext cx="2790899" cy="45644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
        <p:nvSpPr>
          <p:cNvPr id="206" name="Google Shape;206;p33"/>
          <p:cNvSpPr txBox="1"/>
          <p:nvPr/>
        </p:nvSpPr>
        <p:spPr>
          <a:xfrm>
            <a:off x="4231475" y="5112445"/>
            <a:ext cx="2790899" cy="4497299"/>
          </a:xfrm>
          <a:prstGeom prst="rect">
            <a:avLst/>
          </a:prstGeom>
          <a:noFill/>
          <a:ln>
            <a:noFill/>
          </a:ln>
        </p:spPr>
        <p:txBody>
          <a:bodyPr anchorCtr="0" anchor="t" bIns="18150" lIns="18150" spcFirstLastPara="1" rIns="18150" wrap="square" tIns="18150">
            <a:noAutofit/>
          </a:bodyPr>
          <a:lstStyle/>
          <a:p>
            <a:pPr indent="0" lvl="0" marL="0" marR="0" rtl="0" algn="l">
              <a:lnSpc>
                <a:spcPct val="100000"/>
              </a:lnSpc>
              <a:spcBef>
                <a:spcPts val="0"/>
              </a:spcBef>
              <a:spcAft>
                <a:spcPts val="0"/>
              </a:spcAft>
              <a:buClr>
                <a:srgbClr val="000000"/>
              </a:buClr>
              <a:buSzPts val="300"/>
              <a:buFont typeface="Arial"/>
              <a:buNone/>
            </a:pPr>
            <a:r>
              <a:rPr b="0" i="0" lang="de" sz="1200" u="none" cap="none" strike="noStrike">
                <a:solidFill>
                  <a:srgbClr val="000000"/>
                </a:solidFill>
                <a:latin typeface="Arial"/>
                <a:ea typeface="Arial"/>
                <a:cs typeface="Arial"/>
                <a:sym typeface="Arial"/>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