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70" r:id="rId3"/>
    <p:sldMasterId id="2147483671"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Lst>
  <p:sldSz cy="10692000" cx="7560000"/>
  <p:notesSz cx="6858000" cy="9144000"/>
  <p:embeddedFontLst>
    <p:embeddedFont>
      <p:font typeface="Alfa Slab One"/>
      <p:regular r:id="rId1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4.xml"/><Relationship Id="rId15" Type="http://schemas.openxmlformats.org/officeDocument/2006/relationships/font" Target="fonts/AlfaSlabOne-regular.fntdata"/><Relationship Id="rId14" Type="http://schemas.openxmlformats.org/officeDocument/2006/relationships/slide" Target="slides/slide9.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2217050"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lstStyle>
            <a:lvl1pPr indent="-228600" lvl="0" marL="457200" marR="0" rtl="0" algn="l">
              <a:spcBef>
                <a:spcPts val="0"/>
              </a:spcBef>
              <a:spcAft>
                <a:spcPts val="0"/>
              </a:spcAft>
              <a:buSzPts val="1100"/>
              <a:buFont typeface="Arial"/>
              <a:buNone/>
              <a:defRPr b="0" i="0" sz="1100" u="none" cap="none" strike="noStrike"/>
            </a:lvl1pPr>
            <a:lvl2pPr indent="-228600" lvl="1" marL="914400" marR="0" rtl="0" algn="l">
              <a:spcBef>
                <a:spcPts val="0"/>
              </a:spcBef>
              <a:spcAft>
                <a:spcPts val="0"/>
              </a:spcAft>
              <a:buSzPts val="1100"/>
              <a:buFont typeface="Arial"/>
              <a:buNone/>
              <a:defRPr b="0" i="0" sz="1100" u="none" cap="none" strike="noStrike"/>
            </a:lvl2pPr>
            <a:lvl3pPr indent="-228600" lvl="2" marL="1371600" marR="0" rtl="0" algn="l">
              <a:spcBef>
                <a:spcPts val="0"/>
              </a:spcBef>
              <a:spcAft>
                <a:spcPts val="0"/>
              </a:spcAft>
              <a:buSzPts val="1100"/>
              <a:buFont typeface="Arial"/>
              <a:buNone/>
              <a:defRPr b="0" i="0" sz="1100" u="none" cap="none" strike="noStrike"/>
            </a:lvl3pPr>
            <a:lvl4pPr indent="-228600" lvl="3" marL="1828800" marR="0" rtl="0" algn="l">
              <a:spcBef>
                <a:spcPts val="0"/>
              </a:spcBef>
              <a:spcAft>
                <a:spcPts val="0"/>
              </a:spcAft>
              <a:buSzPts val="1100"/>
              <a:buFont typeface="Arial"/>
              <a:buNone/>
              <a:defRPr b="0" i="0" sz="1100" u="none" cap="none" strike="noStrike"/>
            </a:lvl4pPr>
            <a:lvl5pPr indent="-228600" lvl="4" marL="2286000" marR="0" rtl="0" algn="l">
              <a:spcBef>
                <a:spcPts val="0"/>
              </a:spcBef>
              <a:spcAft>
                <a:spcPts val="0"/>
              </a:spcAft>
              <a:buSzPts val="1100"/>
              <a:buFont typeface="Arial"/>
              <a:buNone/>
              <a:defRPr b="0" i="0" sz="1100" u="none" cap="none" strike="noStrike"/>
            </a:lvl5pPr>
            <a:lvl6pPr indent="-228600" lvl="5" marL="2743200" marR="0" rtl="0" algn="l">
              <a:spcBef>
                <a:spcPts val="0"/>
              </a:spcBef>
              <a:spcAft>
                <a:spcPts val="0"/>
              </a:spcAft>
              <a:buSzPts val="1100"/>
              <a:buFont typeface="Arial"/>
              <a:buNone/>
              <a:defRPr b="0" i="0" sz="1100" u="none" cap="none" strike="noStrike"/>
            </a:lvl6pPr>
            <a:lvl7pPr indent="-228600" lvl="6" marL="3200400" marR="0" rtl="0" algn="l">
              <a:spcBef>
                <a:spcPts val="0"/>
              </a:spcBef>
              <a:spcAft>
                <a:spcPts val="0"/>
              </a:spcAft>
              <a:buSzPts val="1100"/>
              <a:buFont typeface="Arial"/>
              <a:buNone/>
              <a:defRPr b="0" i="0" sz="1100" u="none" cap="none" strike="noStrike"/>
            </a:lvl7pPr>
            <a:lvl8pPr indent="-228600" lvl="7" marL="3657600" marR="0" rtl="0" algn="l">
              <a:spcBef>
                <a:spcPts val="0"/>
              </a:spcBef>
              <a:spcAft>
                <a:spcPts val="0"/>
              </a:spcAft>
              <a:buSzPts val="1100"/>
              <a:buFont typeface="Arial"/>
              <a:buNone/>
              <a:defRPr b="0" i="0" sz="1100" u="none" cap="none" strike="noStrike"/>
            </a:lvl8pPr>
            <a:lvl9pPr indent="-228600" lvl="8" marL="4114800" marR="0" rtl="0" algn="l">
              <a:spcBef>
                <a:spcPts val="0"/>
              </a:spcBef>
              <a:spcAft>
                <a:spcPts val="0"/>
              </a:spcAft>
              <a:buSzPts val="1100"/>
              <a:buFont typeface="Arial"/>
              <a:buNone/>
              <a:defRPr b="0" i="0" sz="1100" u="none" cap="none" strike="noStrike"/>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5" name="Shape 95"/>
        <p:cNvGrpSpPr/>
        <p:nvPr/>
      </p:nvGrpSpPr>
      <p:grpSpPr>
        <a:xfrm>
          <a:off x="0" y="0"/>
          <a:ext cx="0" cy="0"/>
          <a:chOff x="0" y="0"/>
          <a:chExt cx="0" cy="0"/>
        </a:xfrm>
      </p:grpSpPr>
      <p:sp>
        <p:nvSpPr>
          <p:cNvPr id="96" name="Google Shape;96;g4f75c98942_0_0:notes"/>
          <p:cNvSpPr/>
          <p:nvPr>
            <p:ph idx="2" type="sldImg"/>
          </p:nvPr>
        </p:nvSpPr>
        <p:spPr>
          <a:xfrm>
            <a:off x="2217049"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7" name="Google Shape;97;g4f75c98942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2" name="Shape 102"/>
        <p:cNvGrpSpPr/>
        <p:nvPr/>
      </p:nvGrpSpPr>
      <p:grpSpPr>
        <a:xfrm>
          <a:off x="0" y="0"/>
          <a:ext cx="0" cy="0"/>
          <a:chOff x="0" y="0"/>
          <a:chExt cx="0" cy="0"/>
        </a:xfrm>
      </p:grpSpPr>
      <p:sp>
        <p:nvSpPr>
          <p:cNvPr id="103" name="Google Shape;103;p2:notes"/>
          <p:cNvSpPr/>
          <p:nvPr>
            <p:ph idx="2" type="sldImg"/>
          </p:nvPr>
        </p:nvSpPr>
        <p:spPr>
          <a:xfrm>
            <a:off x="2217050"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4" name="Google Shape;104;p2: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SzPts val="275"/>
              <a:buFont typeface="Arial"/>
              <a:buNone/>
            </a:pPr>
            <a:r>
              <a:t/>
            </a:r>
            <a:endParaRPr b="0" i="0" sz="1100" u="none" cap="none" strike="noStrike"/>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6" name="Shape 116"/>
        <p:cNvGrpSpPr/>
        <p:nvPr/>
      </p:nvGrpSpPr>
      <p:grpSpPr>
        <a:xfrm>
          <a:off x="0" y="0"/>
          <a:ext cx="0" cy="0"/>
          <a:chOff x="0" y="0"/>
          <a:chExt cx="0" cy="0"/>
        </a:xfrm>
      </p:grpSpPr>
      <p:sp>
        <p:nvSpPr>
          <p:cNvPr id="117" name="Google Shape;117;p3:notes"/>
          <p:cNvSpPr/>
          <p:nvPr>
            <p:ph idx="2" type="sldImg"/>
          </p:nvPr>
        </p:nvSpPr>
        <p:spPr>
          <a:xfrm>
            <a:off x="2217050"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8" name="Google Shape;118;p3: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SzPts val="275"/>
              <a:buFont typeface="Arial"/>
              <a:buNone/>
            </a:pPr>
            <a:r>
              <a:t/>
            </a:r>
            <a:endParaRPr b="0" i="0" sz="1100" u="none" cap="none" strike="noStrike"/>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6" name="Shape 136"/>
        <p:cNvGrpSpPr/>
        <p:nvPr/>
      </p:nvGrpSpPr>
      <p:grpSpPr>
        <a:xfrm>
          <a:off x="0" y="0"/>
          <a:ext cx="0" cy="0"/>
          <a:chOff x="0" y="0"/>
          <a:chExt cx="0" cy="0"/>
        </a:xfrm>
      </p:grpSpPr>
      <p:sp>
        <p:nvSpPr>
          <p:cNvPr id="137" name="Google Shape;137;p4:notes"/>
          <p:cNvSpPr/>
          <p:nvPr>
            <p:ph idx="2" type="sldImg"/>
          </p:nvPr>
        </p:nvSpPr>
        <p:spPr>
          <a:xfrm>
            <a:off x="2217050"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8" name="Google Shape;138;p4: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SzPts val="275"/>
              <a:buFont typeface="Arial"/>
              <a:buNone/>
            </a:pPr>
            <a:r>
              <a:t/>
            </a:r>
            <a:endParaRPr b="0" i="0" sz="1100" u="none" cap="none" strike="noStrike"/>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9" name="Shape 149"/>
        <p:cNvGrpSpPr/>
        <p:nvPr/>
      </p:nvGrpSpPr>
      <p:grpSpPr>
        <a:xfrm>
          <a:off x="0" y="0"/>
          <a:ext cx="0" cy="0"/>
          <a:chOff x="0" y="0"/>
          <a:chExt cx="0" cy="0"/>
        </a:xfrm>
      </p:grpSpPr>
      <p:sp>
        <p:nvSpPr>
          <p:cNvPr id="150" name="Google Shape;150;p5:notes"/>
          <p:cNvSpPr/>
          <p:nvPr>
            <p:ph idx="2" type="sldImg"/>
          </p:nvPr>
        </p:nvSpPr>
        <p:spPr>
          <a:xfrm>
            <a:off x="2217050"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1" name="Google Shape;151;p5: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SzPts val="275"/>
              <a:buFont typeface="Arial"/>
              <a:buNone/>
            </a:pPr>
            <a:r>
              <a:t/>
            </a:r>
            <a:endParaRPr b="0" i="0" sz="1100" u="none" cap="none" strike="noStrike"/>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9" name="Shape 159"/>
        <p:cNvGrpSpPr/>
        <p:nvPr/>
      </p:nvGrpSpPr>
      <p:grpSpPr>
        <a:xfrm>
          <a:off x="0" y="0"/>
          <a:ext cx="0" cy="0"/>
          <a:chOff x="0" y="0"/>
          <a:chExt cx="0" cy="0"/>
        </a:xfrm>
      </p:grpSpPr>
      <p:sp>
        <p:nvSpPr>
          <p:cNvPr id="160" name="Google Shape;160;p6:notes"/>
          <p:cNvSpPr/>
          <p:nvPr>
            <p:ph idx="2" type="sldImg"/>
          </p:nvPr>
        </p:nvSpPr>
        <p:spPr>
          <a:xfrm>
            <a:off x="2217050"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1" name="Google Shape;161;p6: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SzPts val="275"/>
              <a:buFont typeface="Arial"/>
              <a:buNone/>
            </a:pPr>
            <a:r>
              <a:t/>
            </a:r>
            <a:endParaRPr b="0" i="0" sz="1100" u="none" cap="none" strike="noStrike"/>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1" name="Shape 171"/>
        <p:cNvGrpSpPr/>
        <p:nvPr/>
      </p:nvGrpSpPr>
      <p:grpSpPr>
        <a:xfrm>
          <a:off x="0" y="0"/>
          <a:ext cx="0" cy="0"/>
          <a:chOff x="0" y="0"/>
          <a:chExt cx="0" cy="0"/>
        </a:xfrm>
      </p:grpSpPr>
      <p:sp>
        <p:nvSpPr>
          <p:cNvPr id="172" name="Google Shape;172;p7:notes"/>
          <p:cNvSpPr/>
          <p:nvPr>
            <p:ph idx="2" type="sldImg"/>
          </p:nvPr>
        </p:nvSpPr>
        <p:spPr>
          <a:xfrm>
            <a:off x="2217050"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3" name="Google Shape;173;p7: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SzPts val="275"/>
              <a:buFont typeface="Arial"/>
              <a:buNone/>
            </a:pPr>
            <a:r>
              <a:t/>
            </a:r>
            <a:endParaRPr b="0" i="0" sz="1100" u="none" cap="none" strike="noStrike"/>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3" name="Shape 183"/>
        <p:cNvGrpSpPr/>
        <p:nvPr/>
      </p:nvGrpSpPr>
      <p:grpSpPr>
        <a:xfrm>
          <a:off x="0" y="0"/>
          <a:ext cx="0" cy="0"/>
          <a:chOff x="0" y="0"/>
          <a:chExt cx="0" cy="0"/>
        </a:xfrm>
      </p:grpSpPr>
      <p:sp>
        <p:nvSpPr>
          <p:cNvPr id="184" name="Google Shape;184;p8:notes"/>
          <p:cNvSpPr/>
          <p:nvPr>
            <p:ph idx="2" type="sldImg"/>
          </p:nvPr>
        </p:nvSpPr>
        <p:spPr>
          <a:xfrm>
            <a:off x="2217050"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5" name="Google Shape;185;p8: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SzPts val="275"/>
              <a:buFont typeface="Arial"/>
              <a:buNone/>
            </a:pPr>
            <a:r>
              <a:t/>
            </a:r>
            <a:endParaRPr b="0" i="0" sz="1100" u="none" cap="none" strike="noStrike"/>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5" name="Shape 195"/>
        <p:cNvGrpSpPr/>
        <p:nvPr/>
      </p:nvGrpSpPr>
      <p:grpSpPr>
        <a:xfrm>
          <a:off x="0" y="0"/>
          <a:ext cx="0" cy="0"/>
          <a:chOff x="0" y="0"/>
          <a:chExt cx="0" cy="0"/>
        </a:xfrm>
      </p:grpSpPr>
      <p:sp>
        <p:nvSpPr>
          <p:cNvPr id="196" name="Google Shape;196;p9:notes"/>
          <p:cNvSpPr/>
          <p:nvPr>
            <p:ph idx="2" type="sldImg"/>
          </p:nvPr>
        </p:nvSpPr>
        <p:spPr>
          <a:xfrm>
            <a:off x="2217050"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7" name="Google Shape;197;p9: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SzPts val="275"/>
              <a:buFont typeface="Arial"/>
              <a:buNone/>
            </a:pPr>
            <a:r>
              <a:t/>
            </a:r>
            <a:endParaRPr b="0" i="0" sz="1100" u="none" cap="none" strike="noStrik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57711" y="1547777"/>
            <a:ext cx="7044600" cy="4266599"/>
          </a:xfrm>
          <a:prstGeom prst="rect">
            <a:avLst/>
          </a:prstGeom>
          <a:noFill/>
          <a:ln>
            <a:noFill/>
          </a:ln>
        </p:spPr>
        <p:txBody>
          <a:bodyPr anchorCtr="0" anchor="b" bIns="91425" lIns="91425" spcFirstLastPara="1" rIns="91425" wrap="square" tIns="91425"/>
          <a:lstStyle>
            <a:lvl1pPr lvl="0" marR="0" algn="ctr">
              <a:lnSpc>
                <a:spcPct val="100000"/>
              </a:lnSpc>
              <a:spcBef>
                <a:spcPts val="0"/>
              </a:spcBef>
              <a:spcAft>
                <a:spcPts val="0"/>
              </a:spcAft>
              <a:buClr>
                <a:schemeClr val="dk1"/>
              </a:buClr>
              <a:buSzPts val="6400"/>
              <a:buFont typeface="Arial"/>
              <a:buNone/>
              <a:defRPr b="0" i="0" sz="6400" u="none" cap="none" strike="noStrike">
                <a:solidFill>
                  <a:schemeClr val="dk1"/>
                </a:solidFill>
                <a:latin typeface="Arial"/>
                <a:ea typeface="Arial"/>
                <a:cs typeface="Arial"/>
                <a:sym typeface="Arial"/>
              </a:defRPr>
            </a:lvl1pPr>
            <a:lvl2pPr lvl="1" algn="ctr">
              <a:spcBef>
                <a:spcPts val="0"/>
              </a:spcBef>
              <a:spcAft>
                <a:spcPts val="0"/>
              </a:spcAft>
              <a:buClr>
                <a:schemeClr val="dk1"/>
              </a:buClr>
              <a:buSzPts val="6400"/>
              <a:buFont typeface="Arial"/>
              <a:buNone/>
              <a:defRPr sz="6400">
                <a:solidFill>
                  <a:schemeClr val="dk1"/>
                </a:solidFill>
              </a:defRPr>
            </a:lvl2pPr>
            <a:lvl3pPr lvl="2" algn="ctr">
              <a:spcBef>
                <a:spcPts val="0"/>
              </a:spcBef>
              <a:spcAft>
                <a:spcPts val="0"/>
              </a:spcAft>
              <a:buClr>
                <a:schemeClr val="dk1"/>
              </a:buClr>
              <a:buSzPts val="6400"/>
              <a:buFont typeface="Arial"/>
              <a:buNone/>
              <a:defRPr sz="6400">
                <a:solidFill>
                  <a:schemeClr val="dk1"/>
                </a:solidFill>
              </a:defRPr>
            </a:lvl3pPr>
            <a:lvl4pPr lvl="3" algn="ctr">
              <a:spcBef>
                <a:spcPts val="0"/>
              </a:spcBef>
              <a:spcAft>
                <a:spcPts val="0"/>
              </a:spcAft>
              <a:buClr>
                <a:schemeClr val="dk1"/>
              </a:buClr>
              <a:buSzPts val="6400"/>
              <a:buFont typeface="Arial"/>
              <a:buNone/>
              <a:defRPr sz="6400">
                <a:solidFill>
                  <a:schemeClr val="dk1"/>
                </a:solidFill>
              </a:defRPr>
            </a:lvl4pPr>
            <a:lvl5pPr lvl="4" algn="ctr">
              <a:spcBef>
                <a:spcPts val="0"/>
              </a:spcBef>
              <a:spcAft>
                <a:spcPts val="0"/>
              </a:spcAft>
              <a:buClr>
                <a:schemeClr val="dk1"/>
              </a:buClr>
              <a:buSzPts val="6400"/>
              <a:buFont typeface="Arial"/>
              <a:buNone/>
              <a:defRPr sz="6400">
                <a:solidFill>
                  <a:schemeClr val="dk1"/>
                </a:solidFill>
              </a:defRPr>
            </a:lvl5pPr>
            <a:lvl6pPr lvl="5" algn="ctr">
              <a:spcBef>
                <a:spcPts val="0"/>
              </a:spcBef>
              <a:spcAft>
                <a:spcPts val="0"/>
              </a:spcAft>
              <a:buClr>
                <a:schemeClr val="dk1"/>
              </a:buClr>
              <a:buSzPts val="6400"/>
              <a:buFont typeface="Arial"/>
              <a:buNone/>
              <a:defRPr sz="6400">
                <a:solidFill>
                  <a:schemeClr val="dk1"/>
                </a:solidFill>
              </a:defRPr>
            </a:lvl6pPr>
            <a:lvl7pPr lvl="6" algn="ctr">
              <a:spcBef>
                <a:spcPts val="0"/>
              </a:spcBef>
              <a:spcAft>
                <a:spcPts val="0"/>
              </a:spcAft>
              <a:buClr>
                <a:schemeClr val="dk1"/>
              </a:buClr>
              <a:buSzPts val="6400"/>
              <a:buFont typeface="Arial"/>
              <a:buNone/>
              <a:defRPr sz="6400">
                <a:solidFill>
                  <a:schemeClr val="dk1"/>
                </a:solidFill>
              </a:defRPr>
            </a:lvl7pPr>
            <a:lvl8pPr lvl="7" algn="ctr">
              <a:spcBef>
                <a:spcPts val="0"/>
              </a:spcBef>
              <a:spcAft>
                <a:spcPts val="0"/>
              </a:spcAft>
              <a:buClr>
                <a:schemeClr val="dk1"/>
              </a:buClr>
              <a:buSzPts val="6400"/>
              <a:buFont typeface="Arial"/>
              <a:buNone/>
              <a:defRPr sz="6400">
                <a:solidFill>
                  <a:schemeClr val="dk1"/>
                </a:solidFill>
              </a:defRPr>
            </a:lvl8pPr>
            <a:lvl9pPr lvl="8" algn="ctr">
              <a:spcBef>
                <a:spcPts val="0"/>
              </a:spcBef>
              <a:spcAft>
                <a:spcPts val="0"/>
              </a:spcAft>
              <a:buClr>
                <a:schemeClr val="dk1"/>
              </a:buClr>
              <a:buSzPts val="6400"/>
              <a:buFont typeface="Arial"/>
              <a:buNone/>
              <a:defRPr sz="6400">
                <a:solidFill>
                  <a:schemeClr val="dk1"/>
                </a:solidFill>
              </a:defRPr>
            </a:lvl9pPr>
          </a:lstStyle>
          <a:p/>
        </p:txBody>
      </p:sp>
      <p:sp>
        <p:nvSpPr>
          <p:cNvPr id="11" name="Google Shape;11;p2"/>
          <p:cNvSpPr txBox="1"/>
          <p:nvPr>
            <p:ph idx="1" type="subTitle"/>
          </p:nvPr>
        </p:nvSpPr>
        <p:spPr>
          <a:xfrm>
            <a:off x="257704" y="5891408"/>
            <a:ext cx="7044600" cy="1647599"/>
          </a:xfrm>
          <a:prstGeom prst="rect">
            <a:avLst/>
          </a:prstGeom>
          <a:noFill/>
          <a:ln>
            <a:noFill/>
          </a:ln>
        </p:spPr>
        <p:txBody>
          <a:bodyPr anchorCtr="0" anchor="t" bIns="91425" lIns="91425" spcFirstLastPara="1" rIns="91425" wrap="square" tIns="91425"/>
          <a:lstStyle>
            <a:lvl1pPr lvl="0" marR="0" algn="ctr">
              <a:lnSpc>
                <a:spcPct val="100000"/>
              </a:lnSpc>
              <a:spcBef>
                <a:spcPts val="0"/>
              </a:spcBef>
              <a:spcAft>
                <a:spcPts val="0"/>
              </a:spcAft>
              <a:buClr>
                <a:schemeClr val="dk2"/>
              </a:buClr>
              <a:buSzPts val="3500"/>
              <a:buFont typeface="Arial"/>
              <a:buNone/>
              <a:defRPr b="0" i="0" sz="3500" u="none" cap="none" strike="noStrike">
                <a:solidFill>
                  <a:schemeClr val="dk2"/>
                </a:solidFill>
                <a:latin typeface="Arial"/>
                <a:ea typeface="Arial"/>
                <a:cs typeface="Arial"/>
                <a:sym typeface="Arial"/>
              </a:defRPr>
            </a:lvl1pPr>
            <a:lvl2pPr lvl="1" marR="0" algn="ctr">
              <a:lnSpc>
                <a:spcPct val="100000"/>
              </a:lnSpc>
              <a:spcBef>
                <a:spcPts val="0"/>
              </a:spcBef>
              <a:spcAft>
                <a:spcPts val="0"/>
              </a:spcAft>
              <a:buClr>
                <a:schemeClr val="dk2"/>
              </a:buClr>
              <a:buSzPts val="3500"/>
              <a:buFont typeface="Arial"/>
              <a:buNone/>
              <a:defRPr b="0" i="0" sz="3500" u="none" cap="none" strike="noStrike">
                <a:solidFill>
                  <a:schemeClr val="dk2"/>
                </a:solidFill>
                <a:latin typeface="Arial"/>
                <a:ea typeface="Arial"/>
                <a:cs typeface="Arial"/>
                <a:sym typeface="Arial"/>
              </a:defRPr>
            </a:lvl2pPr>
            <a:lvl3pPr lvl="2" marR="0" algn="ctr">
              <a:lnSpc>
                <a:spcPct val="100000"/>
              </a:lnSpc>
              <a:spcBef>
                <a:spcPts val="0"/>
              </a:spcBef>
              <a:spcAft>
                <a:spcPts val="0"/>
              </a:spcAft>
              <a:buClr>
                <a:schemeClr val="dk2"/>
              </a:buClr>
              <a:buSzPts val="3500"/>
              <a:buFont typeface="Arial"/>
              <a:buNone/>
              <a:defRPr b="0" i="0" sz="3500" u="none" cap="none" strike="noStrike">
                <a:solidFill>
                  <a:schemeClr val="dk2"/>
                </a:solidFill>
                <a:latin typeface="Arial"/>
                <a:ea typeface="Arial"/>
                <a:cs typeface="Arial"/>
                <a:sym typeface="Arial"/>
              </a:defRPr>
            </a:lvl3pPr>
            <a:lvl4pPr lvl="3" marR="0" algn="ctr">
              <a:lnSpc>
                <a:spcPct val="100000"/>
              </a:lnSpc>
              <a:spcBef>
                <a:spcPts val="0"/>
              </a:spcBef>
              <a:spcAft>
                <a:spcPts val="0"/>
              </a:spcAft>
              <a:buClr>
                <a:schemeClr val="dk2"/>
              </a:buClr>
              <a:buSzPts val="3500"/>
              <a:buFont typeface="Arial"/>
              <a:buNone/>
              <a:defRPr b="0" i="0" sz="3500" u="none" cap="none" strike="noStrike">
                <a:solidFill>
                  <a:schemeClr val="dk2"/>
                </a:solidFill>
                <a:latin typeface="Arial"/>
                <a:ea typeface="Arial"/>
                <a:cs typeface="Arial"/>
                <a:sym typeface="Arial"/>
              </a:defRPr>
            </a:lvl4pPr>
            <a:lvl5pPr lvl="4" marR="0" algn="ctr">
              <a:lnSpc>
                <a:spcPct val="100000"/>
              </a:lnSpc>
              <a:spcBef>
                <a:spcPts val="0"/>
              </a:spcBef>
              <a:spcAft>
                <a:spcPts val="0"/>
              </a:spcAft>
              <a:buClr>
                <a:schemeClr val="dk2"/>
              </a:buClr>
              <a:buSzPts val="3500"/>
              <a:buFont typeface="Arial"/>
              <a:buNone/>
              <a:defRPr b="0" i="0" sz="3500" u="none" cap="none" strike="noStrike">
                <a:solidFill>
                  <a:schemeClr val="dk2"/>
                </a:solidFill>
                <a:latin typeface="Arial"/>
                <a:ea typeface="Arial"/>
                <a:cs typeface="Arial"/>
                <a:sym typeface="Arial"/>
              </a:defRPr>
            </a:lvl5pPr>
            <a:lvl6pPr lvl="5" marR="0" algn="ctr">
              <a:lnSpc>
                <a:spcPct val="100000"/>
              </a:lnSpc>
              <a:spcBef>
                <a:spcPts val="0"/>
              </a:spcBef>
              <a:spcAft>
                <a:spcPts val="0"/>
              </a:spcAft>
              <a:buClr>
                <a:schemeClr val="dk2"/>
              </a:buClr>
              <a:buSzPts val="3500"/>
              <a:buFont typeface="Arial"/>
              <a:buNone/>
              <a:defRPr b="0" i="0" sz="3500" u="none" cap="none" strike="noStrike">
                <a:solidFill>
                  <a:schemeClr val="dk2"/>
                </a:solidFill>
                <a:latin typeface="Arial"/>
                <a:ea typeface="Arial"/>
                <a:cs typeface="Arial"/>
                <a:sym typeface="Arial"/>
              </a:defRPr>
            </a:lvl6pPr>
            <a:lvl7pPr lvl="6" marR="0" algn="ctr">
              <a:lnSpc>
                <a:spcPct val="100000"/>
              </a:lnSpc>
              <a:spcBef>
                <a:spcPts val="0"/>
              </a:spcBef>
              <a:spcAft>
                <a:spcPts val="0"/>
              </a:spcAft>
              <a:buClr>
                <a:schemeClr val="dk2"/>
              </a:buClr>
              <a:buSzPts val="3500"/>
              <a:buFont typeface="Arial"/>
              <a:buNone/>
              <a:defRPr b="0" i="0" sz="3500" u="none" cap="none" strike="noStrike">
                <a:solidFill>
                  <a:schemeClr val="dk2"/>
                </a:solidFill>
                <a:latin typeface="Arial"/>
                <a:ea typeface="Arial"/>
                <a:cs typeface="Arial"/>
                <a:sym typeface="Arial"/>
              </a:defRPr>
            </a:lvl7pPr>
            <a:lvl8pPr lvl="7" marR="0" algn="ctr">
              <a:lnSpc>
                <a:spcPct val="100000"/>
              </a:lnSpc>
              <a:spcBef>
                <a:spcPts val="0"/>
              </a:spcBef>
              <a:spcAft>
                <a:spcPts val="0"/>
              </a:spcAft>
              <a:buClr>
                <a:schemeClr val="dk2"/>
              </a:buClr>
              <a:buSzPts val="3500"/>
              <a:buFont typeface="Arial"/>
              <a:buNone/>
              <a:defRPr b="0" i="0" sz="3500" u="none" cap="none" strike="noStrike">
                <a:solidFill>
                  <a:schemeClr val="dk2"/>
                </a:solidFill>
                <a:latin typeface="Arial"/>
                <a:ea typeface="Arial"/>
                <a:cs typeface="Arial"/>
                <a:sym typeface="Arial"/>
              </a:defRPr>
            </a:lvl8pPr>
            <a:lvl9pPr lvl="8" marR="0" algn="ctr">
              <a:lnSpc>
                <a:spcPct val="100000"/>
              </a:lnSpc>
              <a:spcBef>
                <a:spcPts val="0"/>
              </a:spcBef>
              <a:spcAft>
                <a:spcPts val="0"/>
              </a:spcAft>
              <a:buClr>
                <a:schemeClr val="dk2"/>
              </a:buClr>
              <a:buSzPts val="3500"/>
              <a:buFont typeface="Arial"/>
              <a:buNone/>
              <a:defRPr b="0" i="0" sz="3500" u="none" cap="none" strike="noStrike">
                <a:solidFill>
                  <a:schemeClr val="dk2"/>
                </a:solidFill>
                <a:latin typeface="Arial"/>
                <a:ea typeface="Arial"/>
                <a:cs typeface="Arial"/>
                <a:sym typeface="Arial"/>
              </a:defRPr>
            </a:lvl9pPr>
          </a:lstStyle>
          <a:p/>
        </p:txBody>
      </p:sp>
      <p:sp>
        <p:nvSpPr>
          <p:cNvPr id="12" name="Google Shape;12;p2"/>
          <p:cNvSpPr txBox="1"/>
          <p:nvPr>
            <p:ph idx="12" type="sldNum"/>
          </p:nvPr>
        </p:nvSpPr>
        <p:spPr>
          <a:xfrm>
            <a:off x="7004788" y="9693614"/>
            <a:ext cx="453599" cy="818100"/>
          </a:xfrm>
          <a:prstGeom prst="rect">
            <a:avLst/>
          </a:prstGeom>
          <a:noFill/>
          <a:ln>
            <a:noFill/>
          </a:ln>
        </p:spPr>
        <p:txBody>
          <a:bodyPr anchorCtr="0" anchor="ctr" bIns="112775" lIns="112775" spcFirstLastPara="1" rIns="112775" wrap="square" tIns="112775">
            <a:noAutofit/>
          </a:bodyPr>
          <a:lstStyle>
            <a:lvl1pPr indent="0" lvl="0"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de"/>
              <a:t>‹#›</a:t>
            </a:fld>
            <a:endParaRPr sz="1200">
              <a:solidFill>
                <a:schemeClr val="dk2"/>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 number">
    <p:spTree>
      <p:nvGrpSpPr>
        <p:cNvPr id="44" name="Shape 44"/>
        <p:cNvGrpSpPr/>
        <p:nvPr/>
      </p:nvGrpSpPr>
      <p:grpSpPr>
        <a:xfrm>
          <a:off x="0" y="0"/>
          <a:ext cx="0" cy="0"/>
          <a:chOff x="0" y="0"/>
          <a:chExt cx="0" cy="0"/>
        </a:xfrm>
      </p:grpSpPr>
      <p:sp>
        <p:nvSpPr>
          <p:cNvPr id="45" name="Google Shape;45;p11"/>
          <p:cNvSpPr txBox="1"/>
          <p:nvPr>
            <p:ph type="title"/>
          </p:nvPr>
        </p:nvSpPr>
        <p:spPr>
          <a:xfrm>
            <a:off x="257704" y="2299346"/>
            <a:ext cx="7044600" cy="4081799"/>
          </a:xfrm>
          <a:prstGeom prst="rect">
            <a:avLst/>
          </a:prstGeom>
          <a:noFill/>
          <a:ln>
            <a:noFill/>
          </a:ln>
        </p:spPr>
        <p:txBody>
          <a:bodyPr anchorCtr="0" anchor="b" bIns="91425" lIns="91425" spcFirstLastPara="1" rIns="91425" wrap="square" tIns="91425"/>
          <a:lstStyle>
            <a:lvl1pPr lvl="0" marR="0" algn="ctr">
              <a:lnSpc>
                <a:spcPct val="100000"/>
              </a:lnSpc>
              <a:spcBef>
                <a:spcPts val="0"/>
              </a:spcBef>
              <a:spcAft>
                <a:spcPts val="0"/>
              </a:spcAft>
              <a:buClr>
                <a:schemeClr val="dk1"/>
              </a:buClr>
              <a:buSzPts val="14800"/>
              <a:buFont typeface="Arial"/>
              <a:buNone/>
              <a:defRPr b="0" i="0" sz="14800" u="none" cap="none" strike="noStrike">
                <a:solidFill>
                  <a:schemeClr val="dk1"/>
                </a:solidFill>
                <a:latin typeface="Arial"/>
                <a:ea typeface="Arial"/>
                <a:cs typeface="Arial"/>
                <a:sym typeface="Arial"/>
              </a:defRPr>
            </a:lvl1pPr>
            <a:lvl2pPr lvl="1" algn="ctr">
              <a:spcBef>
                <a:spcPts val="0"/>
              </a:spcBef>
              <a:spcAft>
                <a:spcPts val="0"/>
              </a:spcAft>
              <a:buClr>
                <a:schemeClr val="dk1"/>
              </a:buClr>
              <a:buSzPts val="14800"/>
              <a:buFont typeface="Arial"/>
              <a:buNone/>
              <a:defRPr sz="14800">
                <a:solidFill>
                  <a:schemeClr val="dk1"/>
                </a:solidFill>
              </a:defRPr>
            </a:lvl2pPr>
            <a:lvl3pPr lvl="2" algn="ctr">
              <a:spcBef>
                <a:spcPts val="0"/>
              </a:spcBef>
              <a:spcAft>
                <a:spcPts val="0"/>
              </a:spcAft>
              <a:buClr>
                <a:schemeClr val="dk1"/>
              </a:buClr>
              <a:buSzPts val="14800"/>
              <a:buFont typeface="Arial"/>
              <a:buNone/>
              <a:defRPr sz="14800">
                <a:solidFill>
                  <a:schemeClr val="dk1"/>
                </a:solidFill>
              </a:defRPr>
            </a:lvl3pPr>
            <a:lvl4pPr lvl="3" algn="ctr">
              <a:spcBef>
                <a:spcPts val="0"/>
              </a:spcBef>
              <a:spcAft>
                <a:spcPts val="0"/>
              </a:spcAft>
              <a:buClr>
                <a:schemeClr val="dk1"/>
              </a:buClr>
              <a:buSzPts val="14800"/>
              <a:buFont typeface="Arial"/>
              <a:buNone/>
              <a:defRPr sz="14800">
                <a:solidFill>
                  <a:schemeClr val="dk1"/>
                </a:solidFill>
              </a:defRPr>
            </a:lvl4pPr>
            <a:lvl5pPr lvl="4" algn="ctr">
              <a:spcBef>
                <a:spcPts val="0"/>
              </a:spcBef>
              <a:spcAft>
                <a:spcPts val="0"/>
              </a:spcAft>
              <a:buClr>
                <a:schemeClr val="dk1"/>
              </a:buClr>
              <a:buSzPts val="14800"/>
              <a:buFont typeface="Arial"/>
              <a:buNone/>
              <a:defRPr sz="14800">
                <a:solidFill>
                  <a:schemeClr val="dk1"/>
                </a:solidFill>
              </a:defRPr>
            </a:lvl5pPr>
            <a:lvl6pPr lvl="5" algn="ctr">
              <a:spcBef>
                <a:spcPts val="0"/>
              </a:spcBef>
              <a:spcAft>
                <a:spcPts val="0"/>
              </a:spcAft>
              <a:buClr>
                <a:schemeClr val="dk1"/>
              </a:buClr>
              <a:buSzPts val="14800"/>
              <a:buFont typeface="Arial"/>
              <a:buNone/>
              <a:defRPr sz="14800">
                <a:solidFill>
                  <a:schemeClr val="dk1"/>
                </a:solidFill>
              </a:defRPr>
            </a:lvl6pPr>
            <a:lvl7pPr lvl="6" algn="ctr">
              <a:spcBef>
                <a:spcPts val="0"/>
              </a:spcBef>
              <a:spcAft>
                <a:spcPts val="0"/>
              </a:spcAft>
              <a:buClr>
                <a:schemeClr val="dk1"/>
              </a:buClr>
              <a:buSzPts val="14800"/>
              <a:buFont typeface="Arial"/>
              <a:buNone/>
              <a:defRPr sz="14800">
                <a:solidFill>
                  <a:schemeClr val="dk1"/>
                </a:solidFill>
              </a:defRPr>
            </a:lvl7pPr>
            <a:lvl8pPr lvl="7" algn="ctr">
              <a:spcBef>
                <a:spcPts val="0"/>
              </a:spcBef>
              <a:spcAft>
                <a:spcPts val="0"/>
              </a:spcAft>
              <a:buClr>
                <a:schemeClr val="dk1"/>
              </a:buClr>
              <a:buSzPts val="14800"/>
              <a:buFont typeface="Arial"/>
              <a:buNone/>
              <a:defRPr sz="14800">
                <a:solidFill>
                  <a:schemeClr val="dk1"/>
                </a:solidFill>
              </a:defRPr>
            </a:lvl8pPr>
            <a:lvl9pPr lvl="8" algn="ctr">
              <a:spcBef>
                <a:spcPts val="0"/>
              </a:spcBef>
              <a:spcAft>
                <a:spcPts val="0"/>
              </a:spcAft>
              <a:buClr>
                <a:schemeClr val="dk1"/>
              </a:buClr>
              <a:buSzPts val="14800"/>
              <a:buFont typeface="Arial"/>
              <a:buNone/>
              <a:defRPr sz="14800">
                <a:solidFill>
                  <a:schemeClr val="dk1"/>
                </a:solidFill>
              </a:defRPr>
            </a:lvl9pPr>
          </a:lstStyle>
          <a:p/>
        </p:txBody>
      </p:sp>
      <p:sp>
        <p:nvSpPr>
          <p:cNvPr id="46" name="Google Shape;46;p11"/>
          <p:cNvSpPr txBox="1"/>
          <p:nvPr>
            <p:ph idx="1" type="body"/>
          </p:nvPr>
        </p:nvSpPr>
        <p:spPr>
          <a:xfrm>
            <a:off x="257704" y="6552655"/>
            <a:ext cx="7044600" cy="2703900"/>
          </a:xfrm>
          <a:prstGeom prst="rect">
            <a:avLst/>
          </a:prstGeom>
          <a:noFill/>
          <a:ln>
            <a:noFill/>
          </a:ln>
        </p:spPr>
        <p:txBody>
          <a:bodyPr anchorCtr="0" anchor="t" bIns="91425" lIns="91425" spcFirstLastPara="1" rIns="91425" wrap="square" tIns="91425"/>
          <a:lstStyle>
            <a:lvl1pPr indent="-228600" lvl="0" marL="457200" marR="0" algn="ctr">
              <a:lnSpc>
                <a:spcPct val="115000"/>
              </a:lnSpc>
              <a:spcBef>
                <a:spcPts val="0"/>
              </a:spcBef>
              <a:spcAft>
                <a:spcPts val="0"/>
              </a:spcAft>
              <a:buClr>
                <a:schemeClr val="dk2"/>
              </a:buClr>
              <a:buSzPts val="2200"/>
              <a:buFont typeface="Arial"/>
              <a:buNone/>
              <a:defRPr b="0" i="0" sz="2200" u="none" cap="none" strike="noStrike">
                <a:solidFill>
                  <a:schemeClr val="dk2"/>
                </a:solidFill>
                <a:latin typeface="Arial"/>
                <a:ea typeface="Arial"/>
                <a:cs typeface="Arial"/>
                <a:sym typeface="Arial"/>
              </a:defRPr>
            </a:lvl1pPr>
            <a:lvl2pPr indent="-228600" lvl="1" marL="914400" marR="0" algn="ctr">
              <a:lnSpc>
                <a:spcPct val="115000"/>
              </a:lnSpc>
              <a:spcBef>
                <a:spcPts val="2000"/>
              </a:spcBef>
              <a:spcAft>
                <a:spcPts val="0"/>
              </a:spcAft>
              <a:buClr>
                <a:schemeClr val="dk2"/>
              </a:buClr>
              <a:buSzPts val="1700"/>
              <a:buFont typeface="Arial"/>
              <a:buNone/>
              <a:defRPr b="0" i="0" sz="1700" u="none" cap="none" strike="noStrike">
                <a:solidFill>
                  <a:schemeClr val="dk2"/>
                </a:solidFill>
                <a:latin typeface="Arial"/>
                <a:ea typeface="Arial"/>
                <a:cs typeface="Arial"/>
                <a:sym typeface="Arial"/>
              </a:defRPr>
            </a:lvl2pPr>
            <a:lvl3pPr indent="-228600" lvl="2" marL="1371600" marR="0" algn="ctr">
              <a:lnSpc>
                <a:spcPct val="115000"/>
              </a:lnSpc>
              <a:spcBef>
                <a:spcPts val="2000"/>
              </a:spcBef>
              <a:spcAft>
                <a:spcPts val="0"/>
              </a:spcAft>
              <a:buClr>
                <a:schemeClr val="dk2"/>
              </a:buClr>
              <a:buSzPts val="1700"/>
              <a:buFont typeface="Arial"/>
              <a:buNone/>
              <a:defRPr b="0" i="0" sz="1700" u="none" cap="none" strike="noStrike">
                <a:solidFill>
                  <a:schemeClr val="dk2"/>
                </a:solidFill>
                <a:latin typeface="Arial"/>
                <a:ea typeface="Arial"/>
                <a:cs typeface="Arial"/>
                <a:sym typeface="Arial"/>
              </a:defRPr>
            </a:lvl3pPr>
            <a:lvl4pPr indent="-228600" lvl="3" marL="1828800" marR="0" algn="ctr">
              <a:lnSpc>
                <a:spcPct val="115000"/>
              </a:lnSpc>
              <a:spcBef>
                <a:spcPts val="2000"/>
              </a:spcBef>
              <a:spcAft>
                <a:spcPts val="0"/>
              </a:spcAft>
              <a:buClr>
                <a:schemeClr val="dk2"/>
              </a:buClr>
              <a:buSzPts val="1700"/>
              <a:buFont typeface="Arial"/>
              <a:buNone/>
              <a:defRPr b="0" i="0" sz="1700" u="none" cap="none" strike="noStrike">
                <a:solidFill>
                  <a:schemeClr val="dk2"/>
                </a:solidFill>
                <a:latin typeface="Arial"/>
                <a:ea typeface="Arial"/>
                <a:cs typeface="Arial"/>
                <a:sym typeface="Arial"/>
              </a:defRPr>
            </a:lvl4pPr>
            <a:lvl5pPr indent="-228600" lvl="4" marL="2286000" marR="0" algn="ctr">
              <a:lnSpc>
                <a:spcPct val="115000"/>
              </a:lnSpc>
              <a:spcBef>
                <a:spcPts val="2000"/>
              </a:spcBef>
              <a:spcAft>
                <a:spcPts val="0"/>
              </a:spcAft>
              <a:buClr>
                <a:schemeClr val="dk2"/>
              </a:buClr>
              <a:buSzPts val="1700"/>
              <a:buFont typeface="Arial"/>
              <a:buNone/>
              <a:defRPr b="0" i="0" sz="1700" u="none" cap="none" strike="noStrike">
                <a:solidFill>
                  <a:schemeClr val="dk2"/>
                </a:solidFill>
                <a:latin typeface="Arial"/>
                <a:ea typeface="Arial"/>
                <a:cs typeface="Arial"/>
                <a:sym typeface="Arial"/>
              </a:defRPr>
            </a:lvl5pPr>
            <a:lvl6pPr indent="-228600" lvl="5" marL="2743200" marR="0" algn="ctr">
              <a:lnSpc>
                <a:spcPct val="115000"/>
              </a:lnSpc>
              <a:spcBef>
                <a:spcPts val="2000"/>
              </a:spcBef>
              <a:spcAft>
                <a:spcPts val="0"/>
              </a:spcAft>
              <a:buClr>
                <a:schemeClr val="dk2"/>
              </a:buClr>
              <a:buSzPts val="1700"/>
              <a:buFont typeface="Arial"/>
              <a:buNone/>
              <a:defRPr b="0" i="0" sz="1700" u="none" cap="none" strike="noStrike">
                <a:solidFill>
                  <a:schemeClr val="dk2"/>
                </a:solidFill>
                <a:latin typeface="Arial"/>
                <a:ea typeface="Arial"/>
                <a:cs typeface="Arial"/>
                <a:sym typeface="Arial"/>
              </a:defRPr>
            </a:lvl6pPr>
            <a:lvl7pPr indent="-228600" lvl="6" marL="3200400" marR="0" algn="ctr">
              <a:lnSpc>
                <a:spcPct val="115000"/>
              </a:lnSpc>
              <a:spcBef>
                <a:spcPts val="2000"/>
              </a:spcBef>
              <a:spcAft>
                <a:spcPts val="0"/>
              </a:spcAft>
              <a:buClr>
                <a:schemeClr val="dk2"/>
              </a:buClr>
              <a:buSzPts val="1700"/>
              <a:buFont typeface="Arial"/>
              <a:buNone/>
              <a:defRPr b="0" i="0" sz="1700" u="none" cap="none" strike="noStrike">
                <a:solidFill>
                  <a:schemeClr val="dk2"/>
                </a:solidFill>
                <a:latin typeface="Arial"/>
                <a:ea typeface="Arial"/>
                <a:cs typeface="Arial"/>
                <a:sym typeface="Arial"/>
              </a:defRPr>
            </a:lvl7pPr>
            <a:lvl8pPr indent="-228600" lvl="7" marL="3657600" marR="0" algn="ctr">
              <a:lnSpc>
                <a:spcPct val="115000"/>
              </a:lnSpc>
              <a:spcBef>
                <a:spcPts val="2000"/>
              </a:spcBef>
              <a:spcAft>
                <a:spcPts val="0"/>
              </a:spcAft>
              <a:buClr>
                <a:schemeClr val="dk2"/>
              </a:buClr>
              <a:buSzPts val="1700"/>
              <a:buFont typeface="Arial"/>
              <a:buNone/>
              <a:defRPr b="0" i="0" sz="1700" u="none" cap="none" strike="noStrike">
                <a:solidFill>
                  <a:schemeClr val="dk2"/>
                </a:solidFill>
                <a:latin typeface="Arial"/>
                <a:ea typeface="Arial"/>
                <a:cs typeface="Arial"/>
                <a:sym typeface="Arial"/>
              </a:defRPr>
            </a:lvl8pPr>
            <a:lvl9pPr indent="-228600" lvl="8" marL="4114800" marR="0" algn="ctr">
              <a:lnSpc>
                <a:spcPct val="115000"/>
              </a:lnSpc>
              <a:spcBef>
                <a:spcPts val="2000"/>
              </a:spcBef>
              <a:spcAft>
                <a:spcPts val="2000"/>
              </a:spcAft>
              <a:buClr>
                <a:schemeClr val="dk2"/>
              </a:buClr>
              <a:buSzPts val="1700"/>
              <a:buFont typeface="Arial"/>
              <a:buNone/>
              <a:defRPr b="0" i="0" sz="1700" u="none" cap="none" strike="noStrike">
                <a:solidFill>
                  <a:schemeClr val="dk2"/>
                </a:solidFill>
                <a:latin typeface="Arial"/>
                <a:ea typeface="Arial"/>
                <a:cs typeface="Arial"/>
                <a:sym typeface="Arial"/>
              </a:defRPr>
            </a:lvl9pPr>
          </a:lstStyle>
          <a:p/>
        </p:txBody>
      </p:sp>
      <p:sp>
        <p:nvSpPr>
          <p:cNvPr id="47" name="Google Shape;47;p11"/>
          <p:cNvSpPr txBox="1"/>
          <p:nvPr>
            <p:ph idx="12" type="sldNum"/>
          </p:nvPr>
        </p:nvSpPr>
        <p:spPr>
          <a:xfrm>
            <a:off x="7004788" y="9693614"/>
            <a:ext cx="453599" cy="818100"/>
          </a:xfrm>
          <a:prstGeom prst="rect">
            <a:avLst/>
          </a:prstGeom>
          <a:noFill/>
          <a:ln>
            <a:noFill/>
          </a:ln>
        </p:spPr>
        <p:txBody>
          <a:bodyPr anchorCtr="0" anchor="ctr" bIns="112775" lIns="112775" spcFirstLastPara="1" rIns="112775" wrap="square" tIns="112775">
            <a:noAutofit/>
          </a:bodyPr>
          <a:lstStyle>
            <a:lvl1pPr indent="0" lvl="0"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de"/>
              <a:t>‹#›</a:t>
            </a:fld>
            <a:endParaRPr sz="1200">
              <a:solidFill>
                <a:schemeClr val="dk2"/>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004788" y="9693614"/>
            <a:ext cx="453599" cy="818100"/>
          </a:xfrm>
          <a:prstGeom prst="rect">
            <a:avLst/>
          </a:prstGeom>
          <a:noFill/>
          <a:ln>
            <a:noFill/>
          </a:ln>
        </p:spPr>
        <p:txBody>
          <a:bodyPr anchorCtr="0" anchor="ctr" bIns="112775" lIns="112775" spcFirstLastPara="1" rIns="112775" wrap="square" tIns="112775">
            <a:noAutofit/>
          </a:bodyPr>
          <a:lstStyle>
            <a:lvl1pPr indent="0" lvl="0"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de"/>
              <a:t>‹#›</a:t>
            </a:fld>
            <a:endParaRPr sz="1200">
              <a:solidFill>
                <a:schemeClr val="dk2"/>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57711" y="1547777"/>
            <a:ext cx="7044600" cy="4266900"/>
          </a:xfrm>
          <a:prstGeom prst="rect">
            <a:avLst/>
          </a:prstGeom>
          <a:noFill/>
          <a:ln>
            <a:noFill/>
          </a:ln>
        </p:spPr>
        <p:txBody>
          <a:bodyPr anchorCtr="0" anchor="b" bIns="91425" lIns="91425" spcFirstLastPara="1" rIns="91425" wrap="square" tIns="91425"/>
          <a:lstStyle>
            <a:lvl1pPr lvl="0" rtl="0" algn="ctr">
              <a:lnSpc>
                <a:spcPct val="100000"/>
              </a:lnSpc>
              <a:spcBef>
                <a:spcPts val="0"/>
              </a:spcBef>
              <a:spcAft>
                <a:spcPts val="0"/>
              </a:spcAft>
              <a:buSzPts val="5200"/>
              <a:buFont typeface="Arial"/>
              <a:buNone/>
              <a:defRPr sz="5200"/>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
        <p:nvSpPr>
          <p:cNvPr id="56" name="Google Shape;56;p14"/>
          <p:cNvSpPr txBox="1"/>
          <p:nvPr>
            <p:ph idx="1" type="subTitle"/>
          </p:nvPr>
        </p:nvSpPr>
        <p:spPr>
          <a:xfrm>
            <a:off x="257704" y="5891409"/>
            <a:ext cx="7044600" cy="1647600"/>
          </a:xfrm>
          <a:prstGeom prst="rect">
            <a:avLst/>
          </a:prstGeom>
          <a:noFill/>
          <a:ln>
            <a:noFill/>
          </a:ln>
        </p:spPr>
        <p:txBody>
          <a:bodyPr anchorCtr="0" anchor="t" bIns="91425" lIns="91425" spcFirstLastPara="1" rIns="91425" wrap="square" tIns="91425"/>
          <a:lstStyle>
            <a:lvl1pPr lvl="0" rtl="0" algn="ctr">
              <a:lnSpc>
                <a:spcPct val="100000"/>
              </a:lnSpc>
              <a:spcBef>
                <a:spcPts val="0"/>
              </a:spcBef>
              <a:spcAft>
                <a:spcPts val="0"/>
              </a:spcAft>
              <a:buSzPts val="2800"/>
              <a:buFont typeface="Arial"/>
              <a:buNone/>
              <a:defRPr sz="2800"/>
            </a:lvl1pPr>
            <a:lvl2pPr lvl="1" rtl="0" algn="ctr">
              <a:lnSpc>
                <a:spcPct val="100000"/>
              </a:lnSpc>
              <a:spcBef>
                <a:spcPts val="0"/>
              </a:spcBef>
              <a:spcAft>
                <a:spcPts val="0"/>
              </a:spcAft>
              <a:buSzPts val="2800"/>
              <a:buFont typeface="Arial"/>
              <a:buNone/>
              <a:defRPr sz="2800"/>
            </a:lvl2pPr>
            <a:lvl3pPr lvl="2" rtl="0" algn="ctr">
              <a:lnSpc>
                <a:spcPct val="100000"/>
              </a:lnSpc>
              <a:spcBef>
                <a:spcPts val="0"/>
              </a:spcBef>
              <a:spcAft>
                <a:spcPts val="0"/>
              </a:spcAft>
              <a:buSzPts val="2800"/>
              <a:buFont typeface="Arial"/>
              <a:buNone/>
              <a:defRPr sz="2800"/>
            </a:lvl3pPr>
            <a:lvl4pPr lvl="3" rtl="0" algn="ctr">
              <a:lnSpc>
                <a:spcPct val="100000"/>
              </a:lnSpc>
              <a:spcBef>
                <a:spcPts val="0"/>
              </a:spcBef>
              <a:spcAft>
                <a:spcPts val="0"/>
              </a:spcAft>
              <a:buSzPts val="2800"/>
              <a:buFont typeface="Arial"/>
              <a:buNone/>
              <a:defRPr sz="2800"/>
            </a:lvl4pPr>
            <a:lvl5pPr lvl="4" rtl="0" algn="ctr">
              <a:lnSpc>
                <a:spcPct val="100000"/>
              </a:lnSpc>
              <a:spcBef>
                <a:spcPts val="0"/>
              </a:spcBef>
              <a:spcAft>
                <a:spcPts val="0"/>
              </a:spcAft>
              <a:buSzPts val="2800"/>
              <a:buFont typeface="Arial"/>
              <a:buNone/>
              <a:defRPr sz="2800"/>
            </a:lvl5pPr>
            <a:lvl6pPr lvl="5" rtl="0" algn="ctr">
              <a:lnSpc>
                <a:spcPct val="100000"/>
              </a:lnSpc>
              <a:spcBef>
                <a:spcPts val="0"/>
              </a:spcBef>
              <a:spcAft>
                <a:spcPts val="0"/>
              </a:spcAft>
              <a:buSzPts val="2800"/>
              <a:buFont typeface="Arial"/>
              <a:buNone/>
              <a:defRPr sz="2800"/>
            </a:lvl6pPr>
            <a:lvl7pPr lvl="6" rtl="0" algn="ctr">
              <a:lnSpc>
                <a:spcPct val="100000"/>
              </a:lnSpc>
              <a:spcBef>
                <a:spcPts val="0"/>
              </a:spcBef>
              <a:spcAft>
                <a:spcPts val="0"/>
              </a:spcAft>
              <a:buSzPts val="2800"/>
              <a:buFont typeface="Arial"/>
              <a:buNone/>
              <a:defRPr sz="2800"/>
            </a:lvl7pPr>
            <a:lvl8pPr lvl="7" rtl="0" algn="ctr">
              <a:lnSpc>
                <a:spcPct val="100000"/>
              </a:lnSpc>
              <a:spcBef>
                <a:spcPts val="0"/>
              </a:spcBef>
              <a:spcAft>
                <a:spcPts val="0"/>
              </a:spcAft>
              <a:buSzPts val="2800"/>
              <a:buFont typeface="Arial"/>
              <a:buNone/>
              <a:defRPr sz="2800"/>
            </a:lvl8pPr>
            <a:lvl9pPr lvl="8" rtl="0" algn="ctr">
              <a:lnSpc>
                <a:spcPct val="100000"/>
              </a:lnSpc>
              <a:spcBef>
                <a:spcPts val="0"/>
              </a:spcBef>
              <a:spcAft>
                <a:spcPts val="0"/>
              </a:spcAft>
              <a:buSzPts val="2800"/>
              <a:buFont typeface="Arial"/>
              <a:buNone/>
              <a:defRPr sz="2800"/>
            </a:lvl9pPr>
          </a:lstStyle>
          <a:p/>
        </p:txBody>
      </p:sp>
      <p:sp>
        <p:nvSpPr>
          <p:cNvPr id="57" name="Google Shape;57;p14"/>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rtl="0" algn="l">
              <a:lnSpc>
                <a:spcPct val="100000"/>
              </a:lnSpc>
              <a:spcBef>
                <a:spcPts val="0"/>
              </a:spcBef>
              <a:spcAft>
                <a:spcPts val="0"/>
              </a:spcAft>
              <a:buClr>
                <a:srgbClr val="000000"/>
              </a:buClr>
              <a:buSzPts val="1400"/>
              <a:buFont typeface="Arial"/>
              <a:buNone/>
              <a:defRPr/>
            </a:lvl1pPr>
            <a:lvl2pPr indent="0" lvl="1" marL="0" rtl="0" algn="l">
              <a:lnSpc>
                <a:spcPct val="100000"/>
              </a:lnSpc>
              <a:spcBef>
                <a:spcPts val="0"/>
              </a:spcBef>
              <a:spcAft>
                <a:spcPts val="0"/>
              </a:spcAft>
              <a:buClr>
                <a:srgbClr val="000000"/>
              </a:buClr>
              <a:buSzPts val="1400"/>
              <a:buFont typeface="Arial"/>
              <a:buNone/>
              <a:defRPr/>
            </a:lvl2pPr>
            <a:lvl3pPr indent="0" lvl="2" marL="0" rtl="0" algn="l">
              <a:lnSpc>
                <a:spcPct val="100000"/>
              </a:lnSpc>
              <a:spcBef>
                <a:spcPts val="0"/>
              </a:spcBef>
              <a:spcAft>
                <a:spcPts val="0"/>
              </a:spcAft>
              <a:buClr>
                <a:srgbClr val="000000"/>
              </a:buClr>
              <a:buSzPts val="1400"/>
              <a:buFont typeface="Arial"/>
              <a:buNone/>
              <a:defRPr/>
            </a:lvl3pPr>
            <a:lvl4pPr indent="0" lvl="3" marL="0" rtl="0" algn="l">
              <a:lnSpc>
                <a:spcPct val="100000"/>
              </a:lnSpc>
              <a:spcBef>
                <a:spcPts val="0"/>
              </a:spcBef>
              <a:spcAft>
                <a:spcPts val="0"/>
              </a:spcAft>
              <a:buClr>
                <a:srgbClr val="000000"/>
              </a:buClr>
              <a:buSzPts val="1400"/>
              <a:buFont typeface="Arial"/>
              <a:buNone/>
              <a:defRPr/>
            </a:lvl4pPr>
            <a:lvl5pPr indent="0" lvl="4" marL="0" rtl="0" algn="l">
              <a:lnSpc>
                <a:spcPct val="100000"/>
              </a:lnSpc>
              <a:spcBef>
                <a:spcPts val="0"/>
              </a:spcBef>
              <a:spcAft>
                <a:spcPts val="0"/>
              </a:spcAft>
              <a:buClr>
                <a:srgbClr val="000000"/>
              </a:buClr>
              <a:buSzPts val="1400"/>
              <a:buFont typeface="Arial"/>
              <a:buNone/>
              <a:defRPr/>
            </a:lvl5pPr>
            <a:lvl6pPr indent="0" lvl="5" marL="0" rtl="0" algn="l">
              <a:lnSpc>
                <a:spcPct val="100000"/>
              </a:lnSpc>
              <a:spcBef>
                <a:spcPts val="0"/>
              </a:spcBef>
              <a:spcAft>
                <a:spcPts val="0"/>
              </a:spcAft>
              <a:buClr>
                <a:srgbClr val="000000"/>
              </a:buClr>
              <a:buSzPts val="1400"/>
              <a:buFont typeface="Arial"/>
              <a:buNone/>
              <a:defRPr/>
            </a:lvl6pPr>
            <a:lvl7pPr indent="0" lvl="6" marL="0" rtl="0" algn="l">
              <a:lnSpc>
                <a:spcPct val="100000"/>
              </a:lnSpc>
              <a:spcBef>
                <a:spcPts val="0"/>
              </a:spcBef>
              <a:spcAft>
                <a:spcPts val="0"/>
              </a:spcAft>
              <a:buClr>
                <a:srgbClr val="000000"/>
              </a:buClr>
              <a:buSzPts val="1400"/>
              <a:buFont typeface="Arial"/>
              <a:buNone/>
              <a:defRPr/>
            </a:lvl7pPr>
            <a:lvl8pPr indent="0" lvl="7" marL="0" rtl="0" algn="l">
              <a:lnSpc>
                <a:spcPct val="100000"/>
              </a:lnSpc>
              <a:spcBef>
                <a:spcPts val="0"/>
              </a:spcBef>
              <a:spcAft>
                <a:spcPts val="0"/>
              </a:spcAft>
              <a:buClr>
                <a:srgbClr val="000000"/>
              </a:buClr>
              <a:buSzPts val="1400"/>
              <a:buFont typeface="Arial"/>
              <a:buNone/>
              <a:defRPr/>
            </a:lvl8pPr>
            <a:lvl9pPr indent="0" lvl="8" marL="0" rt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57704" y="4471058"/>
            <a:ext cx="7044600" cy="1749900"/>
          </a:xfrm>
          <a:prstGeom prst="rect">
            <a:avLst/>
          </a:prstGeom>
          <a:noFill/>
          <a:ln>
            <a:noFill/>
          </a:ln>
        </p:spPr>
        <p:txBody>
          <a:bodyPr anchorCtr="0" anchor="ctr" bIns="91425" lIns="91425" spcFirstLastPara="1" rIns="91425" wrap="square" tIns="91425"/>
          <a:lstStyle>
            <a:lvl1pPr lvl="0" rtl="0" algn="ctr">
              <a:lnSpc>
                <a:spcPct val="100000"/>
              </a:lnSpc>
              <a:spcBef>
                <a:spcPts val="0"/>
              </a:spcBef>
              <a:spcAft>
                <a:spcPts val="0"/>
              </a:spcAft>
              <a:buSzPts val="3600"/>
              <a:buFont typeface="Arial"/>
              <a:buNone/>
              <a:defRPr sz="3600"/>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
        <p:nvSpPr>
          <p:cNvPr id="60" name="Google Shape;60;p15"/>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rtl="0" algn="l">
              <a:lnSpc>
                <a:spcPct val="100000"/>
              </a:lnSpc>
              <a:spcBef>
                <a:spcPts val="0"/>
              </a:spcBef>
              <a:spcAft>
                <a:spcPts val="0"/>
              </a:spcAft>
              <a:buClr>
                <a:srgbClr val="000000"/>
              </a:buClr>
              <a:buSzPts val="1400"/>
              <a:buFont typeface="Arial"/>
              <a:buNone/>
              <a:defRPr/>
            </a:lvl1pPr>
            <a:lvl2pPr indent="0" lvl="1" marL="0" rtl="0" algn="l">
              <a:lnSpc>
                <a:spcPct val="100000"/>
              </a:lnSpc>
              <a:spcBef>
                <a:spcPts val="0"/>
              </a:spcBef>
              <a:spcAft>
                <a:spcPts val="0"/>
              </a:spcAft>
              <a:buClr>
                <a:srgbClr val="000000"/>
              </a:buClr>
              <a:buSzPts val="1400"/>
              <a:buFont typeface="Arial"/>
              <a:buNone/>
              <a:defRPr/>
            </a:lvl2pPr>
            <a:lvl3pPr indent="0" lvl="2" marL="0" rtl="0" algn="l">
              <a:lnSpc>
                <a:spcPct val="100000"/>
              </a:lnSpc>
              <a:spcBef>
                <a:spcPts val="0"/>
              </a:spcBef>
              <a:spcAft>
                <a:spcPts val="0"/>
              </a:spcAft>
              <a:buClr>
                <a:srgbClr val="000000"/>
              </a:buClr>
              <a:buSzPts val="1400"/>
              <a:buFont typeface="Arial"/>
              <a:buNone/>
              <a:defRPr/>
            </a:lvl3pPr>
            <a:lvl4pPr indent="0" lvl="3" marL="0" rtl="0" algn="l">
              <a:lnSpc>
                <a:spcPct val="100000"/>
              </a:lnSpc>
              <a:spcBef>
                <a:spcPts val="0"/>
              </a:spcBef>
              <a:spcAft>
                <a:spcPts val="0"/>
              </a:spcAft>
              <a:buClr>
                <a:srgbClr val="000000"/>
              </a:buClr>
              <a:buSzPts val="1400"/>
              <a:buFont typeface="Arial"/>
              <a:buNone/>
              <a:defRPr/>
            </a:lvl4pPr>
            <a:lvl5pPr indent="0" lvl="4" marL="0" rtl="0" algn="l">
              <a:lnSpc>
                <a:spcPct val="100000"/>
              </a:lnSpc>
              <a:spcBef>
                <a:spcPts val="0"/>
              </a:spcBef>
              <a:spcAft>
                <a:spcPts val="0"/>
              </a:spcAft>
              <a:buClr>
                <a:srgbClr val="000000"/>
              </a:buClr>
              <a:buSzPts val="1400"/>
              <a:buFont typeface="Arial"/>
              <a:buNone/>
              <a:defRPr/>
            </a:lvl5pPr>
            <a:lvl6pPr indent="0" lvl="5" marL="0" rtl="0" algn="l">
              <a:lnSpc>
                <a:spcPct val="100000"/>
              </a:lnSpc>
              <a:spcBef>
                <a:spcPts val="0"/>
              </a:spcBef>
              <a:spcAft>
                <a:spcPts val="0"/>
              </a:spcAft>
              <a:buClr>
                <a:srgbClr val="000000"/>
              </a:buClr>
              <a:buSzPts val="1400"/>
              <a:buFont typeface="Arial"/>
              <a:buNone/>
              <a:defRPr/>
            </a:lvl6pPr>
            <a:lvl7pPr indent="0" lvl="6" marL="0" rtl="0" algn="l">
              <a:lnSpc>
                <a:spcPct val="100000"/>
              </a:lnSpc>
              <a:spcBef>
                <a:spcPts val="0"/>
              </a:spcBef>
              <a:spcAft>
                <a:spcPts val="0"/>
              </a:spcAft>
              <a:buClr>
                <a:srgbClr val="000000"/>
              </a:buClr>
              <a:buSzPts val="1400"/>
              <a:buFont typeface="Arial"/>
              <a:buNone/>
              <a:defRPr/>
            </a:lvl7pPr>
            <a:lvl8pPr indent="0" lvl="7" marL="0" rtl="0" algn="l">
              <a:lnSpc>
                <a:spcPct val="100000"/>
              </a:lnSpc>
              <a:spcBef>
                <a:spcPts val="0"/>
              </a:spcBef>
              <a:spcAft>
                <a:spcPts val="0"/>
              </a:spcAft>
              <a:buClr>
                <a:srgbClr val="000000"/>
              </a:buClr>
              <a:buSzPts val="1400"/>
              <a:buFont typeface="Arial"/>
              <a:buNone/>
              <a:defRPr/>
            </a:lvl8pPr>
            <a:lvl9pPr indent="0" lvl="8" marL="0" rt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57704" y="925091"/>
            <a:ext cx="7044600" cy="1190400"/>
          </a:xfrm>
          <a:prstGeom prst="rect">
            <a:avLst/>
          </a:prstGeom>
          <a:noFill/>
          <a:ln>
            <a:noFill/>
          </a:ln>
        </p:spPr>
        <p:txBody>
          <a:bodyPr anchorCtr="0" anchor="t" bIns="91425" lIns="91425" spcFirstLastPara="1" rIns="91425" wrap="square" tIns="91425"/>
          <a:lstStyle>
            <a:lvl1pPr lvl="0" rtl="0" algn="l">
              <a:lnSpc>
                <a:spcPct val="100000"/>
              </a:lnSpc>
              <a:spcBef>
                <a:spcPts val="0"/>
              </a:spcBef>
              <a:spcAft>
                <a:spcPts val="0"/>
              </a:spcAft>
              <a:buSzPts val="2800"/>
              <a:buFont typeface="Arial"/>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3" name="Google Shape;63;p16"/>
          <p:cNvSpPr txBox="1"/>
          <p:nvPr>
            <p:ph idx="1" type="body"/>
          </p:nvPr>
        </p:nvSpPr>
        <p:spPr>
          <a:xfrm>
            <a:off x="257704" y="2395696"/>
            <a:ext cx="7044600" cy="7101900"/>
          </a:xfrm>
          <a:prstGeom prst="rect">
            <a:avLst/>
          </a:prstGeom>
          <a:noFill/>
          <a:ln>
            <a:noFill/>
          </a:ln>
        </p:spPr>
        <p:txBody>
          <a:bodyPr anchorCtr="0" anchor="t" bIns="91425" lIns="91425" spcFirstLastPara="1" rIns="91425" wrap="square" tIns="91425"/>
          <a:lstStyle>
            <a:lvl1pPr indent="-228600" lvl="0" marL="457200" rtl="0" algn="l">
              <a:lnSpc>
                <a:spcPct val="115000"/>
              </a:lnSpc>
              <a:spcBef>
                <a:spcPts val="0"/>
              </a:spcBef>
              <a:spcAft>
                <a:spcPts val="0"/>
              </a:spcAft>
              <a:buSzPts val="1800"/>
              <a:buFont typeface="Arial"/>
              <a:buNone/>
              <a:defRPr/>
            </a:lvl1pPr>
            <a:lvl2pPr indent="-228600" lvl="1" marL="914400" rtl="0" algn="l">
              <a:lnSpc>
                <a:spcPct val="115000"/>
              </a:lnSpc>
              <a:spcBef>
                <a:spcPts val="1600"/>
              </a:spcBef>
              <a:spcAft>
                <a:spcPts val="0"/>
              </a:spcAft>
              <a:buSzPts val="1400"/>
              <a:buFont typeface="Arial"/>
              <a:buNone/>
              <a:defRPr/>
            </a:lvl2pPr>
            <a:lvl3pPr indent="-228600" lvl="2" marL="1371600" rtl="0" algn="l">
              <a:lnSpc>
                <a:spcPct val="115000"/>
              </a:lnSpc>
              <a:spcBef>
                <a:spcPts val="1600"/>
              </a:spcBef>
              <a:spcAft>
                <a:spcPts val="0"/>
              </a:spcAft>
              <a:buSzPts val="1400"/>
              <a:buFont typeface="Arial"/>
              <a:buNone/>
              <a:defRPr/>
            </a:lvl3pPr>
            <a:lvl4pPr indent="-228600" lvl="3" marL="1828800" rtl="0" algn="l">
              <a:lnSpc>
                <a:spcPct val="115000"/>
              </a:lnSpc>
              <a:spcBef>
                <a:spcPts val="1600"/>
              </a:spcBef>
              <a:spcAft>
                <a:spcPts val="0"/>
              </a:spcAft>
              <a:buSzPts val="1400"/>
              <a:buFont typeface="Arial"/>
              <a:buNone/>
              <a:defRPr/>
            </a:lvl4pPr>
            <a:lvl5pPr indent="-228600" lvl="4" marL="2286000" rtl="0" algn="l">
              <a:lnSpc>
                <a:spcPct val="115000"/>
              </a:lnSpc>
              <a:spcBef>
                <a:spcPts val="1600"/>
              </a:spcBef>
              <a:spcAft>
                <a:spcPts val="0"/>
              </a:spcAft>
              <a:buSzPts val="1400"/>
              <a:buFont typeface="Arial"/>
              <a:buNone/>
              <a:defRPr/>
            </a:lvl5pPr>
            <a:lvl6pPr indent="-228600" lvl="5" marL="2743200" rtl="0" algn="l">
              <a:lnSpc>
                <a:spcPct val="115000"/>
              </a:lnSpc>
              <a:spcBef>
                <a:spcPts val="1600"/>
              </a:spcBef>
              <a:spcAft>
                <a:spcPts val="0"/>
              </a:spcAft>
              <a:buSzPts val="1400"/>
              <a:buFont typeface="Arial"/>
              <a:buNone/>
              <a:defRPr/>
            </a:lvl6pPr>
            <a:lvl7pPr indent="-228600" lvl="6" marL="3200400" rtl="0" algn="l">
              <a:lnSpc>
                <a:spcPct val="115000"/>
              </a:lnSpc>
              <a:spcBef>
                <a:spcPts val="1600"/>
              </a:spcBef>
              <a:spcAft>
                <a:spcPts val="0"/>
              </a:spcAft>
              <a:buSzPts val="1400"/>
              <a:buFont typeface="Arial"/>
              <a:buNone/>
              <a:defRPr/>
            </a:lvl7pPr>
            <a:lvl8pPr indent="-228600" lvl="7" marL="3657600" rtl="0" algn="l">
              <a:lnSpc>
                <a:spcPct val="115000"/>
              </a:lnSpc>
              <a:spcBef>
                <a:spcPts val="1600"/>
              </a:spcBef>
              <a:spcAft>
                <a:spcPts val="0"/>
              </a:spcAft>
              <a:buSzPts val="1400"/>
              <a:buFont typeface="Arial"/>
              <a:buNone/>
              <a:defRPr/>
            </a:lvl8pPr>
            <a:lvl9pPr indent="-228600" lvl="8" marL="4114800" rtl="0" algn="l">
              <a:lnSpc>
                <a:spcPct val="115000"/>
              </a:lnSpc>
              <a:spcBef>
                <a:spcPts val="1600"/>
              </a:spcBef>
              <a:spcAft>
                <a:spcPts val="1600"/>
              </a:spcAft>
              <a:buSzPts val="1400"/>
              <a:buFont typeface="Arial"/>
              <a:buNone/>
              <a:defRPr/>
            </a:lvl9pPr>
          </a:lstStyle>
          <a:p/>
        </p:txBody>
      </p:sp>
      <p:sp>
        <p:nvSpPr>
          <p:cNvPr id="64" name="Google Shape;64;p16"/>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rtl="0" algn="l">
              <a:lnSpc>
                <a:spcPct val="100000"/>
              </a:lnSpc>
              <a:spcBef>
                <a:spcPts val="0"/>
              </a:spcBef>
              <a:spcAft>
                <a:spcPts val="0"/>
              </a:spcAft>
              <a:buClr>
                <a:srgbClr val="000000"/>
              </a:buClr>
              <a:buSzPts val="1400"/>
              <a:buFont typeface="Arial"/>
              <a:buNone/>
              <a:defRPr/>
            </a:lvl1pPr>
            <a:lvl2pPr indent="0" lvl="1" marL="0" rtl="0" algn="l">
              <a:lnSpc>
                <a:spcPct val="100000"/>
              </a:lnSpc>
              <a:spcBef>
                <a:spcPts val="0"/>
              </a:spcBef>
              <a:spcAft>
                <a:spcPts val="0"/>
              </a:spcAft>
              <a:buClr>
                <a:srgbClr val="000000"/>
              </a:buClr>
              <a:buSzPts val="1400"/>
              <a:buFont typeface="Arial"/>
              <a:buNone/>
              <a:defRPr/>
            </a:lvl2pPr>
            <a:lvl3pPr indent="0" lvl="2" marL="0" rtl="0" algn="l">
              <a:lnSpc>
                <a:spcPct val="100000"/>
              </a:lnSpc>
              <a:spcBef>
                <a:spcPts val="0"/>
              </a:spcBef>
              <a:spcAft>
                <a:spcPts val="0"/>
              </a:spcAft>
              <a:buClr>
                <a:srgbClr val="000000"/>
              </a:buClr>
              <a:buSzPts val="1400"/>
              <a:buFont typeface="Arial"/>
              <a:buNone/>
              <a:defRPr/>
            </a:lvl3pPr>
            <a:lvl4pPr indent="0" lvl="3" marL="0" rtl="0" algn="l">
              <a:lnSpc>
                <a:spcPct val="100000"/>
              </a:lnSpc>
              <a:spcBef>
                <a:spcPts val="0"/>
              </a:spcBef>
              <a:spcAft>
                <a:spcPts val="0"/>
              </a:spcAft>
              <a:buClr>
                <a:srgbClr val="000000"/>
              </a:buClr>
              <a:buSzPts val="1400"/>
              <a:buFont typeface="Arial"/>
              <a:buNone/>
              <a:defRPr/>
            </a:lvl4pPr>
            <a:lvl5pPr indent="0" lvl="4" marL="0" rtl="0" algn="l">
              <a:lnSpc>
                <a:spcPct val="100000"/>
              </a:lnSpc>
              <a:spcBef>
                <a:spcPts val="0"/>
              </a:spcBef>
              <a:spcAft>
                <a:spcPts val="0"/>
              </a:spcAft>
              <a:buClr>
                <a:srgbClr val="000000"/>
              </a:buClr>
              <a:buSzPts val="1400"/>
              <a:buFont typeface="Arial"/>
              <a:buNone/>
              <a:defRPr/>
            </a:lvl5pPr>
            <a:lvl6pPr indent="0" lvl="5" marL="0" rtl="0" algn="l">
              <a:lnSpc>
                <a:spcPct val="100000"/>
              </a:lnSpc>
              <a:spcBef>
                <a:spcPts val="0"/>
              </a:spcBef>
              <a:spcAft>
                <a:spcPts val="0"/>
              </a:spcAft>
              <a:buClr>
                <a:srgbClr val="000000"/>
              </a:buClr>
              <a:buSzPts val="1400"/>
              <a:buFont typeface="Arial"/>
              <a:buNone/>
              <a:defRPr/>
            </a:lvl6pPr>
            <a:lvl7pPr indent="0" lvl="6" marL="0" rtl="0" algn="l">
              <a:lnSpc>
                <a:spcPct val="100000"/>
              </a:lnSpc>
              <a:spcBef>
                <a:spcPts val="0"/>
              </a:spcBef>
              <a:spcAft>
                <a:spcPts val="0"/>
              </a:spcAft>
              <a:buClr>
                <a:srgbClr val="000000"/>
              </a:buClr>
              <a:buSzPts val="1400"/>
              <a:buFont typeface="Arial"/>
              <a:buNone/>
              <a:defRPr/>
            </a:lvl7pPr>
            <a:lvl8pPr indent="0" lvl="7" marL="0" rtl="0" algn="l">
              <a:lnSpc>
                <a:spcPct val="100000"/>
              </a:lnSpc>
              <a:spcBef>
                <a:spcPts val="0"/>
              </a:spcBef>
              <a:spcAft>
                <a:spcPts val="0"/>
              </a:spcAft>
              <a:buClr>
                <a:srgbClr val="000000"/>
              </a:buClr>
              <a:buSzPts val="1400"/>
              <a:buFont typeface="Arial"/>
              <a:buNone/>
              <a:defRPr/>
            </a:lvl8pPr>
            <a:lvl9pPr indent="0" lvl="8" marL="0" rt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57704" y="925091"/>
            <a:ext cx="7044600" cy="1190400"/>
          </a:xfrm>
          <a:prstGeom prst="rect">
            <a:avLst/>
          </a:prstGeom>
          <a:noFill/>
          <a:ln>
            <a:noFill/>
          </a:ln>
        </p:spPr>
        <p:txBody>
          <a:bodyPr anchorCtr="0" anchor="t" bIns="91425" lIns="91425" spcFirstLastPara="1" rIns="91425" wrap="square" tIns="91425"/>
          <a:lstStyle>
            <a:lvl1pPr lvl="0" rtl="0" algn="l">
              <a:lnSpc>
                <a:spcPct val="100000"/>
              </a:lnSpc>
              <a:spcBef>
                <a:spcPts val="0"/>
              </a:spcBef>
              <a:spcAft>
                <a:spcPts val="0"/>
              </a:spcAft>
              <a:buSzPts val="2800"/>
              <a:buFont typeface="Arial"/>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7" name="Google Shape;67;p17"/>
          <p:cNvSpPr txBox="1"/>
          <p:nvPr>
            <p:ph idx="1" type="body"/>
          </p:nvPr>
        </p:nvSpPr>
        <p:spPr>
          <a:xfrm>
            <a:off x="257704" y="2395696"/>
            <a:ext cx="3306900" cy="7101900"/>
          </a:xfrm>
          <a:prstGeom prst="rect">
            <a:avLst/>
          </a:prstGeom>
          <a:noFill/>
          <a:ln>
            <a:noFill/>
          </a:ln>
        </p:spPr>
        <p:txBody>
          <a:bodyPr anchorCtr="0" anchor="t" bIns="91425" lIns="91425" spcFirstLastPara="1" rIns="91425" wrap="square" tIns="91425"/>
          <a:lstStyle>
            <a:lvl1pPr indent="-228600" lvl="0" marL="457200" rtl="0" algn="l">
              <a:lnSpc>
                <a:spcPct val="115000"/>
              </a:lnSpc>
              <a:spcBef>
                <a:spcPts val="0"/>
              </a:spcBef>
              <a:spcAft>
                <a:spcPts val="0"/>
              </a:spcAft>
              <a:buSzPts val="1400"/>
              <a:buFont typeface="Arial"/>
              <a:buNone/>
              <a:defRPr sz="1400"/>
            </a:lvl1pPr>
            <a:lvl2pPr indent="-228600" lvl="1" marL="914400" rtl="0" algn="l">
              <a:lnSpc>
                <a:spcPct val="115000"/>
              </a:lnSpc>
              <a:spcBef>
                <a:spcPts val="1600"/>
              </a:spcBef>
              <a:spcAft>
                <a:spcPts val="0"/>
              </a:spcAft>
              <a:buSzPts val="1200"/>
              <a:buFont typeface="Arial"/>
              <a:buNone/>
              <a:defRPr sz="1200"/>
            </a:lvl2pPr>
            <a:lvl3pPr indent="-228600" lvl="2" marL="1371600" rtl="0" algn="l">
              <a:lnSpc>
                <a:spcPct val="115000"/>
              </a:lnSpc>
              <a:spcBef>
                <a:spcPts val="1600"/>
              </a:spcBef>
              <a:spcAft>
                <a:spcPts val="0"/>
              </a:spcAft>
              <a:buSzPts val="1200"/>
              <a:buFont typeface="Arial"/>
              <a:buNone/>
              <a:defRPr sz="1200"/>
            </a:lvl3pPr>
            <a:lvl4pPr indent="-228600" lvl="3" marL="1828800" rtl="0" algn="l">
              <a:lnSpc>
                <a:spcPct val="115000"/>
              </a:lnSpc>
              <a:spcBef>
                <a:spcPts val="1600"/>
              </a:spcBef>
              <a:spcAft>
                <a:spcPts val="0"/>
              </a:spcAft>
              <a:buSzPts val="1200"/>
              <a:buFont typeface="Arial"/>
              <a:buNone/>
              <a:defRPr sz="1200"/>
            </a:lvl4pPr>
            <a:lvl5pPr indent="-228600" lvl="4" marL="2286000" rtl="0" algn="l">
              <a:lnSpc>
                <a:spcPct val="115000"/>
              </a:lnSpc>
              <a:spcBef>
                <a:spcPts val="1600"/>
              </a:spcBef>
              <a:spcAft>
                <a:spcPts val="0"/>
              </a:spcAft>
              <a:buSzPts val="1200"/>
              <a:buFont typeface="Arial"/>
              <a:buNone/>
              <a:defRPr sz="1200"/>
            </a:lvl5pPr>
            <a:lvl6pPr indent="-228600" lvl="5" marL="2743200" rtl="0" algn="l">
              <a:lnSpc>
                <a:spcPct val="115000"/>
              </a:lnSpc>
              <a:spcBef>
                <a:spcPts val="1600"/>
              </a:spcBef>
              <a:spcAft>
                <a:spcPts val="0"/>
              </a:spcAft>
              <a:buSzPts val="1200"/>
              <a:buFont typeface="Arial"/>
              <a:buNone/>
              <a:defRPr sz="1200"/>
            </a:lvl6pPr>
            <a:lvl7pPr indent="-228600" lvl="6" marL="3200400" rtl="0" algn="l">
              <a:lnSpc>
                <a:spcPct val="115000"/>
              </a:lnSpc>
              <a:spcBef>
                <a:spcPts val="1600"/>
              </a:spcBef>
              <a:spcAft>
                <a:spcPts val="0"/>
              </a:spcAft>
              <a:buSzPts val="1200"/>
              <a:buFont typeface="Arial"/>
              <a:buNone/>
              <a:defRPr sz="1200"/>
            </a:lvl7pPr>
            <a:lvl8pPr indent="-228600" lvl="7" marL="3657600" rtl="0" algn="l">
              <a:lnSpc>
                <a:spcPct val="115000"/>
              </a:lnSpc>
              <a:spcBef>
                <a:spcPts val="1600"/>
              </a:spcBef>
              <a:spcAft>
                <a:spcPts val="0"/>
              </a:spcAft>
              <a:buSzPts val="1200"/>
              <a:buFont typeface="Arial"/>
              <a:buNone/>
              <a:defRPr sz="1200"/>
            </a:lvl8pPr>
            <a:lvl9pPr indent="-228600" lvl="8" marL="4114800" rtl="0" algn="l">
              <a:lnSpc>
                <a:spcPct val="115000"/>
              </a:lnSpc>
              <a:spcBef>
                <a:spcPts val="1600"/>
              </a:spcBef>
              <a:spcAft>
                <a:spcPts val="1600"/>
              </a:spcAft>
              <a:buSzPts val="1200"/>
              <a:buFont typeface="Arial"/>
              <a:buNone/>
              <a:defRPr sz="1200"/>
            </a:lvl9pPr>
          </a:lstStyle>
          <a:p/>
        </p:txBody>
      </p:sp>
      <p:sp>
        <p:nvSpPr>
          <p:cNvPr id="68" name="Google Shape;68;p17"/>
          <p:cNvSpPr txBox="1"/>
          <p:nvPr>
            <p:ph idx="2" type="body"/>
          </p:nvPr>
        </p:nvSpPr>
        <p:spPr>
          <a:xfrm>
            <a:off x="3995291" y="2395696"/>
            <a:ext cx="3306900" cy="7101900"/>
          </a:xfrm>
          <a:prstGeom prst="rect">
            <a:avLst/>
          </a:prstGeom>
          <a:noFill/>
          <a:ln>
            <a:noFill/>
          </a:ln>
        </p:spPr>
        <p:txBody>
          <a:bodyPr anchorCtr="0" anchor="t" bIns="91425" lIns="91425" spcFirstLastPara="1" rIns="91425" wrap="square" tIns="91425"/>
          <a:lstStyle>
            <a:lvl1pPr indent="-228600" lvl="0" marL="457200" rtl="0" algn="l">
              <a:lnSpc>
                <a:spcPct val="115000"/>
              </a:lnSpc>
              <a:spcBef>
                <a:spcPts val="0"/>
              </a:spcBef>
              <a:spcAft>
                <a:spcPts val="0"/>
              </a:spcAft>
              <a:buSzPts val="1400"/>
              <a:buFont typeface="Arial"/>
              <a:buNone/>
              <a:defRPr sz="1400"/>
            </a:lvl1pPr>
            <a:lvl2pPr indent="-228600" lvl="1" marL="914400" rtl="0" algn="l">
              <a:lnSpc>
                <a:spcPct val="115000"/>
              </a:lnSpc>
              <a:spcBef>
                <a:spcPts val="1600"/>
              </a:spcBef>
              <a:spcAft>
                <a:spcPts val="0"/>
              </a:spcAft>
              <a:buSzPts val="1200"/>
              <a:buFont typeface="Arial"/>
              <a:buNone/>
              <a:defRPr sz="1200"/>
            </a:lvl2pPr>
            <a:lvl3pPr indent="-228600" lvl="2" marL="1371600" rtl="0" algn="l">
              <a:lnSpc>
                <a:spcPct val="115000"/>
              </a:lnSpc>
              <a:spcBef>
                <a:spcPts val="1600"/>
              </a:spcBef>
              <a:spcAft>
                <a:spcPts val="0"/>
              </a:spcAft>
              <a:buSzPts val="1200"/>
              <a:buFont typeface="Arial"/>
              <a:buNone/>
              <a:defRPr sz="1200"/>
            </a:lvl3pPr>
            <a:lvl4pPr indent="-228600" lvl="3" marL="1828800" rtl="0" algn="l">
              <a:lnSpc>
                <a:spcPct val="115000"/>
              </a:lnSpc>
              <a:spcBef>
                <a:spcPts val="1600"/>
              </a:spcBef>
              <a:spcAft>
                <a:spcPts val="0"/>
              </a:spcAft>
              <a:buSzPts val="1200"/>
              <a:buFont typeface="Arial"/>
              <a:buNone/>
              <a:defRPr sz="1200"/>
            </a:lvl4pPr>
            <a:lvl5pPr indent="-228600" lvl="4" marL="2286000" rtl="0" algn="l">
              <a:lnSpc>
                <a:spcPct val="115000"/>
              </a:lnSpc>
              <a:spcBef>
                <a:spcPts val="1600"/>
              </a:spcBef>
              <a:spcAft>
                <a:spcPts val="0"/>
              </a:spcAft>
              <a:buSzPts val="1200"/>
              <a:buFont typeface="Arial"/>
              <a:buNone/>
              <a:defRPr sz="1200"/>
            </a:lvl5pPr>
            <a:lvl6pPr indent="-228600" lvl="5" marL="2743200" rtl="0" algn="l">
              <a:lnSpc>
                <a:spcPct val="115000"/>
              </a:lnSpc>
              <a:spcBef>
                <a:spcPts val="1600"/>
              </a:spcBef>
              <a:spcAft>
                <a:spcPts val="0"/>
              </a:spcAft>
              <a:buSzPts val="1200"/>
              <a:buFont typeface="Arial"/>
              <a:buNone/>
              <a:defRPr sz="1200"/>
            </a:lvl6pPr>
            <a:lvl7pPr indent="-228600" lvl="6" marL="3200400" rtl="0" algn="l">
              <a:lnSpc>
                <a:spcPct val="115000"/>
              </a:lnSpc>
              <a:spcBef>
                <a:spcPts val="1600"/>
              </a:spcBef>
              <a:spcAft>
                <a:spcPts val="0"/>
              </a:spcAft>
              <a:buSzPts val="1200"/>
              <a:buFont typeface="Arial"/>
              <a:buNone/>
              <a:defRPr sz="1200"/>
            </a:lvl7pPr>
            <a:lvl8pPr indent="-228600" lvl="7" marL="3657600" rtl="0" algn="l">
              <a:lnSpc>
                <a:spcPct val="115000"/>
              </a:lnSpc>
              <a:spcBef>
                <a:spcPts val="1600"/>
              </a:spcBef>
              <a:spcAft>
                <a:spcPts val="0"/>
              </a:spcAft>
              <a:buSzPts val="1200"/>
              <a:buFont typeface="Arial"/>
              <a:buNone/>
              <a:defRPr sz="1200"/>
            </a:lvl8pPr>
            <a:lvl9pPr indent="-228600" lvl="8" marL="4114800" rtl="0" algn="l">
              <a:lnSpc>
                <a:spcPct val="115000"/>
              </a:lnSpc>
              <a:spcBef>
                <a:spcPts val="1600"/>
              </a:spcBef>
              <a:spcAft>
                <a:spcPts val="1600"/>
              </a:spcAft>
              <a:buSzPts val="1200"/>
              <a:buFont typeface="Arial"/>
              <a:buNone/>
              <a:defRPr sz="1200"/>
            </a:lvl9pPr>
          </a:lstStyle>
          <a:p/>
        </p:txBody>
      </p:sp>
      <p:sp>
        <p:nvSpPr>
          <p:cNvPr id="69" name="Google Shape;69;p17"/>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rtl="0" algn="l">
              <a:lnSpc>
                <a:spcPct val="100000"/>
              </a:lnSpc>
              <a:spcBef>
                <a:spcPts val="0"/>
              </a:spcBef>
              <a:spcAft>
                <a:spcPts val="0"/>
              </a:spcAft>
              <a:buClr>
                <a:srgbClr val="000000"/>
              </a:buClr>
              <a:buSzPts val="1400"/>
              <a:buFont typeface="Arial"/>
              <a:buNone/>
              <a:defRPr/>
            </a:lvl1pPr>
            <a:lvl2pPr indent="0" lvl="1" marL="0" rtl="0" algn="l">
              <a:lnSpc>
                <a:spcPct val="100000"/>
              </a:lnSpc>
              <a:spcBef>
                <a:spcPts val="0"/>
              </a:spcBef>
              <a:spcAft>
                <a:spcPts val="0"/>
              </a:spcAft>
              <a:buClr>
                <a:srgbClr val="000000"/>
              </a:buClr>
              <a:buSzPts val="1400"/>
              <a:buFont typeface="Arial"/>
              <a:buNone/>
              <a:defRPr/>
            </a:lvl2pPr>
            <a:lvl3pPr indent="0" lvl="2" marL="0" rtl="0" algn="l">
              <a:lnSpc>
                <a:spcPct val="100000"/>
              </a:lnSpc>
              <a:spcBef>
                <a:spcPts val="0"/>
              </a:spcBef>
              <a:spcAft>
                <a:spcPts val="0"/>
              </a:spcAft>
              <a:buClr>
                <a:srgbClr val="000000"/>
              </a:buClr>
              <a:buSzPts val="1400"/>
              <a:buFont typeface="Arial"/>
              <a:buNone/>
              <a:defRPr/>
            </a:lvl3pPr>
            <a:lvl4pPr indent="0" lvl="3" marL="0" rtl="0" algn="l">
              <a:lnSpc>
                <a:spcPct val="100000"/>
              </a:lnSpc>
              <a:spcBef>
                <a:spcPts val="0"/>
              </a:spcBef>
              <a:spcAft>
                <a:spcPts val="0"/>
              </a:spcAft>
              <a:buClr>
                <a:srgbClr val="000000"/>
              </a:buClr>
              <a:buSzPts val="1400"/>
              <a:buFont typeface="Arial"/>
              <a:buNone/>
              <a:defRPr/>
            </a:lvl4pPr>
            <a:lvl5pPr indent="0" lvl="4" marL="0" rtl="0" algn="l">
              <a:lnSpc>
                <a:spcPct val="100000"/>
              </a:lnSpc>
              <a:spcBef>
                <a:spcPts val="0"/>
              </a:spcBef>
              <a:spcAft>
                <a:spcPts val="0"/>
              </a:spcAft>
              <a:buClr>
                <a:srgbClr val="000000"/>
              </a:buClr>
              <a:buSzPts val="1400"/>
              <a:buFont typeface="Arial"/>
              <a:buNone/>
              <a:defRPr/>
            </a:lvl5pPr>
            <a:lvl6pPr indent="0" lvl="5" marL="0" rtl="0" algn="l">
              <a:lnSpc>
                <a:spcPct val="100000"/>
              </a:lnSpc>
              <a:spcBef>
                <a:spcPts val="0"/>
              </a:spcBef>
              <a:spcAft>
                <a:spcPts val="0"/>
              </a:spcAft>
              <a:buClr>
                <a:srgbClr val="000000"/>
              </a:buClr>
              <a:buSzPts val="1400"/>
              <a:buFont typeface="Arial"/>
              <a:buNone/>
              <a:defRPr/>
            </a:lvl6pPr>
            <a:lvl7pPr indent="0" lvl="6" marL="0" rtl="0" algn="l">
              <a:lnSpc>
                <a:spcPct val="100000"/>
              </a:lnSpc>
              <a:spcBef>
                <a:spcPts val="0"/>
              </a:spcBef>
              <a:spcAft>
                <a:spcPts val="0"/>
              </a:spcAft>
              <a:buClr>
                <a:srgbClr val="000000"/>
              </a:buClr>
              <a:buSzPts val="1400"/>
              <a:buFont typeface="Arial"/>
              <a:buNone/>
              <a:defRPr/>
            </a:lvl7pPr>
            <a:lvl8pPr indent="0" lvl="7" marL="0" rtl="0" algn="l">
              <a:lnSpc>
                <a:spcPct val="100000"/>
              </a:lnSpc>
              <a:spcBef>
                <a:spcPts val="0"/>
              </a:spcBef>
              <a:spcAft>
                <a:spcPts val="0"/>
              </a:spcAft>
              <a:buClr>
                <a:srgbClr val="000000"/>
              </a:buClr>
              <a:buSzPts val="1400"/>
              <a:buFont typeface="Arial"/>
              <a:buNone/>
              <a:defRPr/>
            </a:lvl8pPr>
            <a:lvl9pPr indent="0" lvl="8" marL="0" rt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57704" y="925091"/>
            <a:ext cx="7044600" cy="1190400"/>
          </a:xfrm>
          <a:prstGeom prst="rect">
            <a:avLst/>
          </a:prstGeom>
          <a:noFill/>
          <a:ln>
            <a:noFill/>
          </a:ln>
        </p:spPr>
        <p:txBody>
          <a:bodyPr anchorCtr="0" anchor="t" bIns="91425" lIns="91425" spcFirstLastPara="1" rIns="91425" wrap="square" tIns="91425"/>
          <a:lstStyle>
            <a:lvl1pPr lvl="0" rtl="0" algn="l">
              <a:lnSpc>
                <a:spcPct val="100000"/>
              </a:lnSpc>
              <a:spcBef>
                <a:spcPts val="0"/>
              </a:spcBef>
              <a:spcAft>
                <a:spcPts val="0"/>
              </a:spcAft>
              <a:buSzPts val="2800"/>
              <a:buFont typeface="Arial"/>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72" name="Google Shape;72;p18"/>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rtl="0" algn="l">
              <a:lnSpc>
                <a:spcPct val="100000"/>
              </a:lnSpc>
              <a:spcBef>
                <a:spcPts val="0"/>
              </a:spcBef>
              <a:spcAft>
                <a:spcPts val="0"/>
              </a:spcAft>
              <a:buClr>
                <a:srgbClr val="000000"/>
              </a:buClr>
              <a:buSzPts val="1400"/>
              <a:buFont typeface="Arial"/>
              <a:buNone/>
              <a:defRPr/>
            </a:lvl1pPr>
            <a:lvl2pPr indent="0" lvl="1" marL="0" rtl="0" algn="l">
              <a:lnSpc>
                <a:spcPct val="100000"/>
              </a:lnSpc>
              <a:spcBef>
                <a:spcPts val="0"/>
              </a:spcBef>
              <a:spcAft>
                <a:spcPts val="0"/>
              </a:spcAft>
              <a:buClr>
                <a:srgbClr val="000000"/>
              </a:buClr>
              <a:buSzPts val="1400"/>
              <a:buFont typeface="Arial"/>
              <a:buNone/>
              <a:defRPr/>
            </a:lvl2pPr>
            <a:lvl3pPr indent="0" lvl="2" marL="0" rtl="0" algn="l">
              <a:lnSpc>
                <a:spcPct val="100000"/>
              </a:lnSpc>
              <a:spcBef>
                <a:spcPts val="0"/>
              </a:spcBef>
              <a:spcAft>
                <a:spcPts val="0"/>
              </a:spcAft>
              <a:buClr>
                <a:srgbClr val="000000"/>
              </a:buClr>
              <a:buSzPts val="1400"/>
              <a:buFont typeface="Arial"/>
              <a:buNone/>
              <a:defRPr/>
            </a:lvl3pPr>
            <a:lvl4pPr indent="0" lvl="3" marL="0" rtl="0" algn="l">
              <a:lnSpc>
                <a:spcPct val="100000"/>
              </a:lnSpc>
              <a:spcBef>
                <a:spcPts val="0"/>
              </a:spcBef>
              <a:spcAft>
                <a:spcPts val="0"/>
              </a:spcAft>
              <a:buClr>
                <a:srgbClr val="000000"/>
              </a:buClr>
              <a:buSzPts val="1400"/>
              <a:buFont typeface="Arial"/>
              <a:buNone/>
              <a:defRPr/>
            </a:lvl4pPr>
            <a:lvl5pPr indent="0" lvl="4" marL="0" rtl="0" algn="l">
              <a:lnSpc>
                <a:spcPct val="100000"/>
              </a:lnSpc>
              <a:spcBef>
                <a:spcPts val="0"/>
              </a:spcBef>
              <a:spcAft>
                <a:spcPts val="0"/>
              </a:spcAft>
              <a:buClr>
                <a:srgbClr val="000000"/>
              </a:buClr>
              <a:buSzPts val="1400"/>
              <a:buFont typeface="Arial"/>
              <a:buNone/>
              <a:defRPr/>
            </a:lvl5pPr>
            <a:lvl6pPr indent="0" lvl="5" marL="0" rtl="0" algn="l">
              <a:lnSpc>
                <a:spcPct val="100000"/>
              </a:lnSpc>
              <a:spcBef>
                <a:spcPts val="0"/>
              </a:spcBef>
              <a:spcAft>
                <a:spcPts val="0"/>
              </a:spcAft>
              <a:buClr>
                <a:srgbClr val="000000"/>
              </a:buClr>
              <a:buSzPts val="1400"/>
              <a:buFont typeface="Arial"/>
              <a:buNone/>
              <a:defRPr/>
            </a:lvl6pPr>
            <a:lvl7pPr indent="0" lvl="6" marL="0" rtl="0" algn="l">
              <a:lnSpc>
                <a:spcPct val="100000"/>
              </a:lnSpc>
              <a:spcBef>
                <a:spcPts val="0"/>
              </a:spcBef>
              <a:spcAft>
                <a:spcPts val="0"/>
              </a:spcAft>
              <a:buClr>
                <a:srgbClr val="000000"/>
              </a:buClr>
              <a:buSzPts val="1400"/>
              <a:buFont typeface="Arial"/>
              <a:buNone/>
              <a:defRPr/>
            </a:lvl7pPr>
            <a:lvl8pPr indent="0" lvl="7" marL="0" rtl="0" algn="l">
              <a:lnSpc>
                <a:spcPct val="100000"/>
              </a:lnSpc>
              <a:spcBef>
                <a:spcPts val="0"/>
              </a:spcBef>
              <a:spcAft>
                <a:spcPts val="0"/>
              </a:spcAft>
              <a:buClr>
                <a:srgbClr val="000000"/>
              </a:buClr>
              <a:buSzPts val="1400"/>
              <a:buFont typeface="Arial"/>
              <a:buNone/>
              <a:defRPr/>
            </a:lvl8pPr>
            <a:lvl9pPr indent="0" lvl="8" marL="0" rt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 column text">
    <p:spTree>
      <p:nvGrpSpPr>
        <p:cNvPr id="73" name="Shape 73"/>
        <p:cNvGrpSpPr/>
        <p:nvPr/>
      </p:nvGrpSpPr>
      <p:grpSpPr>
        <a:xfrm>
          <a:off x="0" y="0"/>
          <a:ext cx="0" cy="0"/>
          <a:chOff x="0" y="0"/>
          <a:chExt cx="0" cy="0"/>
        </a:xfrm>
      </p:grpSpPr>
      <p:sp>
        <p:nvSpPr>
          <p:cNvPr id="74" name="Google Shape;74;p19"/>
          <p:cNvSpPr txBox="1"/>
          <p:nvPr>
            <p:ph type="title"/>
          </p:nvPr>
        </p:nvSpPr>
        <p:spPr>
          <a:xfrm>
            <a:off x="257704" y="1154948"/>
            <a:ext cx="2321700" cy="1570800"/>
          </a:xfrm>
          <a:prstGeom prst="rect">
            <a:avLst/>
          </a:prstGeom>
          <a:noFill/>
          <a:ln>
            <a:noFill/>
          </a:ln>
        </p:spPr>
        <p:txBody>
          <a:bodyPr anchorCtr="0" anchor="b" bIns="91425" lIns="91425" spcFirstLastPara="1" rIns="91425" wrap="square" tIns="91425"/>
          <a:lstStyle>
            <a:lvl1pPr lvl="0" rtl="0" algn="l">
              <a:lnSpc>
                <a:spcPct val="100000"/>
              </a:lnSpc>
              <a:spcBef>
                <a:spcPts val="0"/>
              </a:spcBef>
              <a:spcAft>
                <a:spcPts val="0"/>
              </a:spcAft>
              <a:buSzPts val="2400"/>
              <a:buFont typeface="Arial"/>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75" name="Google Shape;75;p19"/>
          <p:cNvSpPr txBox="1"/>
          <p:nvPr>
            <p:ph idx="1" type="body"/>
          </p:nvPr>
        </p:nvSpPr>
        <p:spPr>
          <a:xfrm>
            <a:off x="257704" y="2888617"/>
            <a:ext cx="2321700" cy="6609000"/>
          </a:xfrm>
          <a:prstGeom prst="rect">
            <a:avLst/>
          </a:prstGeom>
          <a:noFill/>
          <a:ln>
            <a:noFill/>
          </a:ln>
        </p:spPr>
        <p:txBody>
          <a:bodyPr anchorCtr="0" anchor="t" bIns="91425" lIns="91425" spcFirstLastPara="1" rIns="91425" wrap="square" tIns="91425"/>
          <a:lstStyle>
            <a:lvl1pPr indent="-228600" lvl="0" marL="457200" rtl="0" algn="l">
              <a:lnSpc>
                <a:spcPct val="115000"/>
              </a:lnSpc>
              <a:spcBef>
                <a:spcPts val="0"/>
              </a:spcBef>
              <a:spcAft>
                <a:spcPts val="0"/>
              </a:spcAft>
              <a:buSzPts val="1200"/>
              <a:buFont typeface="Arial"/>
              <a:buNone/>
              <a:defRPr sz="1200"/>
            </a:lvl1pPr>
            <a:lvl2pPr indent="-228600" lvl="1" marL="914400" rtl="0" algn="l">
              <a:lnSpc>
                <a:spcPct val="115000"/>
              </a:lnSpc>
              <a:spcBef>
                <a:spcPts val="1600"/>
              </a:spcBef>
              <a:spcAft>
                <a:spcPts val="0"/>
              </a:spcAft>
              <a:buSzPts val="1200"/>
              <a:buFont typeface="Arial"/>
              <a:buNone/>
              <a:defRPr sz="1200"/>
            </a:lvl2pPr>
            <a:lvl3pPr indent="-228600" lvl="2" marL="1371600" rtl="0" algn="l">
              <a:lnSpc>
                <a:spcPct val="115000"/>
              </a:lnSpc>
              <a:spcBef>
                <a:spcPts val="1600"/>
              </a:spcBef>
              <a:spcAft>
                <a:spcPts val="0"/>
              </a:spcAft>
              <a:buSzPts val="1200"/>
              <a:buFont typeface="Arial"/>
              <a:buNone/>
              <a:defRPr sz="1200"/>
            </a:lvl3pPr>
            <a:lvl4pPr indent="-228600" lvl="3" marL="1828800" rtl="0" algn="l">
              <a:lnSpc>
                <a:spcPct val="115000"/>
              </a:lnSpc>
              <a:spcBef>
                <a:spcPts val="1600"/>
              </a:spcBef>
              <a:spcAft>
                <a:spcPts val="0"/>
              </a:spcAft>
              <a:buSzPts val="1200"/>
              <a:buFont typeface="Arial"/>
              <a:buNone/>
              <a:defRPr sz="1200"/>
            </a:lvl4pPr>
            <a:lvl5pPr indent="-228600" lvl="4" marL="2286000" rtl="0" algn="l">
              <a:lnSpc>
                <a:spcPct val="115000"/>
              </a:lnSpc>
              <a:spcBef>
                <a:spcPts val="1600"/>
              </a:spcBef>
              <a:spcAft>
                <a:spcPts val="0"/>
              </a:spcAft>
              <a:buSzPts val="1200"/>
              <a:buFont typeface="Arial"/>
              <a:buNone/>
              <a:defRPr sz="1200"/>
            </a:lvl5pPr>
            <a:lvl6pPr indent="-228600" lvl="5" marL="2743200" rtl="0" algn="l">
              <a:lnSpc>
                <a:spcPct val="115000"/>
              </a:lnSpc>
              <a:spcBef>
                <a:spcPts val="1600"/>
              </a:spcBef>
              <a:spcAft>
                <a:spcPts val="0"/>
              </a:spcAft>
              <a:buSzPts val="1200"/>
              <a:buFont typeface="Arial"/>
              <a:buNone/>
              <a:defRPr sz="1200"/>
            </a:lvl6pPr>
            <a:lvl7pPr indent="-228600" lvl="6" marL="3200400" rtl="0" algn="l">
              <a:lnSpc>
                <a:spcPct val="115000"/>
              </a:lnSpc>
              <a:spcBef>
                <a:spcPts val="1600"/>
              </a:spcBef>
              <a:spcAft>
                <a:spcPts val="0"/>
              </a:spcAft>
              <a:buSzPts val="1200"/>
              <a:buFont typeface="Arial"/>
              <a:buNone/>
              <a:defRPr sz="1200"/>
            </a:lvl7pPr>
            <a:lvl8pPr indent="-228600" lvl="7" marL="3657600" rtl="0" algn="l">
              <a:lnSpc>
                <a:spcPct val="115000"/>
              </a:lnSpc>
              <a:spcBef>
                <a:spcPts val="1600"/>
              </a:spcBef>
              <a:spcAft>
                <a:spcPts val="0"/>
              </a:spcAft>
              <a:buSzPts val="1200"/>
              <a:buFont typeface="Arial"/>
              <a:buNone/>
              <a:defRPr sz="1200"/>
            </a:lvl8pPr>
            <a:lvl9pPr indent="-228600" lvl="8" marL="4114800" rtl="0" algn="l">
              <a:lnSpc>
                <a:spcPct val="115000"/>
              </a:lnSpc>
              <a:spcBef>
                <a:spcPts val="1600"/>
              </a:spcBef>
              <a:spcAft>
                <a:spcPts val="1600"/>
              </a:spcAft>
              <a:buSzPts val="1200"/>
              <a:buFont typeface="Arial"/>
              <a:buNone/>
              <a:defRPr sz="1200"/>
            </a:lvl9pPr>
          </a:lstStyle>
          <a:p/>
        </p:txBody>
      </p:sp>
      <p:sp>
        <p:nvSpPr>
          <p:cNvPr id="76" name="Google Shape;76;p19"/>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rtl="0" algn="l">
              <a:lnSpc>
                <a:spcPct val="100000"/>
              </a:lnSpc>
              <a:spcBef>
                <a:spcPts val="0"/>
              </a:spcBef>
              <a:spcAft>
                <a:spcPts val="0"/>
              </a:spcAft>
              <a:buClr>
                <a:srgbClr val="000000"/>
              </a:buClr>
              <a:buSzPts val="1400"/>
              <a:buFont typeface="Arial"/>
              <a:buNone/>
              <a:defRPr/>
            </a:lvl1pPr>
            <a:lvl2pPr indent="0" lvl="1" marL="0" rtl="0" algn="l">
              <a:lnSpc>
                <a:spcPct val="100000"/>
              </a:lnSpc>
              <a:spcBef>
                <a:spcPts val="0"/>
              </a:spcBef>
              <a:spcAft>
                <a:spcPts val="0"/>
              </a:spcAft>
              <a:buClr>
                <a:srgbClr val="000000"/>
              </a:buClr>
              <a:buSzPts val="1400"/>
              <a:buFont typeface="Arial"/>
              <a:buNone/>
              <a:defRPr/>
            </a:lvl2pPr>
            <a:lvl3pPr indent="0" lvl="2" marL="0" rtl="0" algn="l">
              <a:lnSpc>
                <a:spcPct val="100000"/>
              </a:lnSpc>
              <a:spcBef>
                <a:spcPts val="0"/>
              </a:spcBef>
              <a:spcAft>
                <a:spcPts val="0"/>
              </a:spcAft>
              <a:buClr>
                <a:srgbClr val="000000"/>
              </a:buClr>
              <a:buSzPts val="1400"/>
              <a:buFont typeface="Arial"/>
              <a:buNone/>
              <a:defRPr/>
            </a:lvl3pPr>
            <a:lvl4pPr indent="0" lvl="3" marL="0" rtl="0" algn="l">
              <a:lnSpc>
                <a:spcPct val="100000"/>
              </a:lnSpc>
              <a:spcBef>
                <a:spcPts val="0"/>
              </a:spcBef>
              <a:spcAft>
                <a:spcPts val="0"/>
              </a:spcAft>
              <a:buClr>
                <a:srgbClr val="000000"/>
              </a:buClr>
              <a:buSzPts val="1400"/>
              <a:buFont typeface="Arial"/>
              <a:buNone/>
              <a:defRPr/>
            </a:lvl4pPr>
            <a:lvl5pPr indent="0" lvl="4" marL="0" rtl="0" algn="l">
              <a:lnSpc>
                <a:spcPct val="100000"/>
              </a:lnSpc>
              <a:spcBef>
                <a:spcPts val="0"/>
              </a:spcBef>
              <a:spcAft>
                <a:spcPts val="0"/>
              </a:spcAft>
              <a:buClr>
                <a:srgbClr val="000000"/>
              </a:buClr>
              <a:buSzPts val="1400"/>
              <a:buFont typeface="Arial"/>
              <a:buNone/>
              <a:defRPr/>
            </a:lvl5pPr>
            <a:lvl6pPr indent="0" lvl="5" marL="0" rtl="0" algn="l">
              <a:lnSpc>
                <a:spcPct val="100000"/>
              </a:lnSpc>
              <a:spcBef>
                <a:spcPts val="0"/>
              </a:spcBef>
              <a:spcAft>
                <a:spcPts val="0"/>
              </a:spcAft>
              <a:buClr>
                <a:srgbClr val="000000"/>
              </a:buClr>
              <a:buSzPts val="1400"/>
              <a:buFont typeface="Arial"/>
              <a:buNone/>
              <a:defRPr/>
            </a:lvl6pPr>
            <a:lvl7pPr indent="0" lvl="6" marL="0" rtl="0" algn="l">
              <a:lnSpc>
                <a:spcPct val="100000"/>
              </a:lnSpc>
              <a:spcBef>
                <a:spcPts val="0"/>
              </a:spcBef>
              <a:spcAft>
                <a:spcPts val="0"/>
              </a:spcAft>
              <a:buClr>
                <a:srgbClr val="000000"/>
              </a:buClr>
              <a:buSzPts val="1400"/>
              <a:buFont typeface="Arial"/>
              <a:buNone/>
              <a:defRPr/>
            </a:lvl7pPr>
            <a:lvl8pPr indent="0" lvl="7" marL="0" rtl="0" algn="l">
              <a:lnSpc>
                <a:spcPct val="100000"/>
              </a:lnSpc>
              <a:spcBef>
                <a:spcPts val="0"/>
              </a:spcBef>
              <a:spcAft>
                <a:spcPts val="0"/>
              </a:spcAft>
              <a:buClr>
                <a:srgbClr val="000000"/>
              </a:buClr>
              <a:buSzPts val="1400"/>
              <a:buFont typeface="Arial"/>
              <a:buNone/>
              <a:defRPr/>
            </a:lvl8pPr>
            <a:lvl9pPr indent="0" lvl="8" marL="0" rt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 point">
    <p:spTree>
      <p:nvGrpSpPr>
        <p:cNvPr id="77" name="Shape 77"/>
        <p:cNvGrpSpPr/>
        <p:nvPr/>
      </p:nvGrpSpPr>
      <p:grpSpPr>
        <a:xfrm>
          <a:off x="0" y="0"/>
          <a:ext cx="0" cy="0"/>
          <a:chOff x="0" y="0"/>
          <a:chExt cx="0" cy="0"/>
        </a:xfrm>
      </p:grpSpPr>
      <p:sp>
        <p:nvSpPr>
          <p:cNvPr id="78" name="Google Shape;78;p20"/>
          <p:cNvSpPr txBox="1"/>
          <p:nvPr>
            <p:ph type="title"/>
          </p:nvPr>
        </p:nvSpPr>
        <p:spPr>
          <a:xfrm>
            <a:off x="405324" y="935744"/>
            <a:ext cx="5264700" cy="8503800"/>
          </a:xfrm>
          <a:prstGeom prst="rect">
            <a:avLst/>
          </a:prstGeom>
          <a:noFill/>
          <a:ln>
            <a:noFill/>
          </a:ln>
        </p:spPr>
        <p:txBody>
          <a:bodyPr anchorCtr="0" anchor="ctr" bIns="91425" lIns="91425" spcFirstLastPara="1" rIns="91425" wrap="square" tIns="91425"/>
          <a:lstStyle>
            <a:lvl1pPr lvl="0" rtl="0" algn="l">
              <a:lnSpc>
                <a:spcPct val="100000"/>
              </a:lnSpc>
              <a:spcBef>
                <a:spcPts val="0"/>
              </a:spcBef>
              <a:spcAft>
                <a:spcPts val="0"/>
              </a:spcAft>
              <a:buSzPts val="4800"/>
              <a:buFont typeface="Arial"/>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p:txBody>
      </p:sp>
      <p:sp>
        <p:nvSpPr>
          <p:cNvPr id="79" name="Google Shape;79;p20"/>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rtl="0" algn="l">
              <a:lnSpc>
                <a:spcPct val="100000"/>
              </a:lnSpc>
              <a:spcBef>
                <a:spcPts val="0"/>
              </a:spcBef>
              <a:spcAft>
                <a:spcPts val="0"/>
              </a:spcAft>
              <a:buClr>
                <a:srgbClr val="000000"/>
              </a:buClr>
              <a:buSzPts val="1400"/>
              <a:buFont typeface="Arial"/>
              <a:buNone/>
              <a:defRPr/>
            </a:lvl1pPr>
            <a:lvl2pPr indent="0" lvl="1" marL="0" rtl="0" algn="l">
              <a:lnSpc>
                <a:spcPct val="100000"/>
              </a:lnSpc>
              <a:spcBef>
                <a:spcPts val="0"/>
              </a:spcBef>
              <a:spcAft>
                <a:spcPts val="0"/>
              </a:spcAft>
              <a:buClr>
                <a:srgbClr val="000000"/>
              </a:buClr>
              <a:buSzPts val="1400"/>
              <a:buFont typeface="Arial"/>
              <a:buNone/>
              <a:defRPr/>
            </a:lvl2pPr>
            <a:lvl3pPr indent="0" lvl="2" marL="0" rtl="0" algn="l">
              <a:lnSpc>
                <a:spcPct val="100000"/>
              </a:lnSpc>
              <a:spcBef>
                <a:spcPts val="0"/>
              </a:spcBef>
              <a:spcAft>
                <a:spcPts val="0"/>
              </a:spcAft>
              <a:buClr>
                <a:srgbClr val="000000"/>
              </a:buClr>
              <a:buSzPts val="1400"/>
              <a:buFont typeface="Arial"/>
              <a:buNone/>
              <a:defRPr/>
            </a:lvl3pPr>
            <a:lvl4pPr indent="0" lvl="3" marL="0" rtl="0" algn="l">
              <a:lnSpc>
                <a:spcPct val="100000"/>
              </a:lnSpc>
              <a:spcBef>
                <a:spcPts val="0"/>
              </a:spcBef>
              <a:spcAft>
                <a:spcPts val="0"/>
              </a:spcAft>
              <a:buClr>
                <a:srgbClr val="000000"/>
              </a:buClr>
              <a:buSzPts val="1400"/>
              <a:buFont typeface="Arial"/>
              <a:buNone/>
              <a:defRPr/>
            </a:lvl4pPr>
            <a:lvl5pPr indent="0" lvl="4" marL="0" rtl="0" algn="l">
              <a:lnSpc>
                <a:spcPct val="100000"/>
              </a:lnSpc>
              <a:spcBef>
                <a:spcPts val="0"/>
              </a:spcBef>
              <a:spcAft>
                <a:spcPts val="0"/>
              </a:spcAft>
              <a:buClr>
                <a:srgbClr val="000000"/>
              </a:buClr>
              <a:buSzPts val="1400"/>
              <a:buFont typeface="Arial"/>
              <a:buNone/>
              <a:defRPr/>
            </a:lvl5pPr>
            <a:lvl6pPr indent="0" lvl="5" marL="0" rtl="0" algn="l">
              <a:lnSpc>
                <a:spcPct val="100000"/>
              </a:lnSpc>
              <a:spcBef>
                <a:spcPts val="0"/>
              </a:spcBef>
              <a:spcAft>
                <a:spcPts val="0"/>
              </a:spcAft>
              <a:buClr>
                <a:srgbClr val="000000"/>
              </a:buClr>
              <a:buSzPts val="1400"/>
              <a:buFont typeface="Arial"/>
              <a:buNone/>
              <a:defRPr/>
            </a:lvl6pPr>
            <a:lvl7pPr indent="0" lvl="6" marL="0" rtl="0" algn="l">
              <a:lnSpc>
                <a:spcPct val="100000"/>
              </a:lnSpc>
              <a:spcBef>
                <a:spcPts val="0"/>
              </a:spcBef>
              <a:spcAft>
                <a:spcPts val="0"/>
              </a:spcAft>
              <a:buClr>
                <a:srgbClr val="000000"/>
              </a:buClr>
              <a:buSzPts val="1400"/>
              <a:buFont typeface="Arial"/>
              <a:buNone/>
              <a:defRPr/>
            </a:lvl7pPr>
            <a:lvl8pPr indent="0" lvl="7" marL="0" rtl="0" algn="l">
              <a:lnSpc>
                <a:spcPct val="100000"/>
              </a:lnSpc>
              <a:spcBef>
                <a:spcPts val="0"/>
              </a:spcBef>
              <a:spcAft>
                <a:spcPts val="0"/>
              </a:spcAft>
              <a:buClr>
                <a:srgbClr val="000000"/>
              </a:buClr>
              <a:buSzPts val="1400"/>
              <a:buFont typeface="Arial"/>
              <a:buNone/>
              <a:defRPr/>
            </a:lvl8pPr>
            <a:lvl9pPr indent="0" lvl="8" marL="0" rt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 title and description">
    <p:spTree>
      <p:nvGrpSpPr>
        <p:cNvPr id="80" name="Shape 80"/>
        <p:cNvGrpSpPr/>
        <p:nvPr/>
      </p:nvGrpSpPr>
      <p:grpSpPr>
        <a:xfrm>
          <a:off x="0" y="0"/>
          <a:ext cx="0" cy="0"/>
          <a:chOff x="0" y="0"/>
          <a:chExt cx="0" cy="0"/>
        </a:xfrm>
      </p:grpSpPr>
      <p:sp>
        <p:nvSpPr>
          <p:cNvPr id="81" name="Google Shape;81;p21"/>
          <p:cNvSpPr/>
          <p:nvPr/>
        </p:nvSpPr>
        <p:spPr>
          <a:xfrm>
            <a:off x="3780000" y="-259"/>
            <a:ext cx="3780000" cy="106920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 name="Google Shape;82;p21"/>
          <p:cNvSpPr txBox="1"/>
          <p:nvPr>
            <p:ph type="title"/>
          </p:nvPr>
        </p:nvSpPr>
        <p:spPr>
          <a:xfrm>
            <a:off x="219507" y="2563450"/>
            <a:ext cx="3344400" cy="3081300"/>
          </a:xfrm>
          <a:prstGeom prst="rect">
            <a:avLst/>
          </a:prstGeom>
          <a:noFill/>
          <a:ln>
            <a:noFill/>
          </a:ln>
        </p:spPr>
        <p:txBody>
          <a:bodyPr anchorCtr="0" anchor="b" bIns="91425" lIns="91425" spcFirstLastPara="1" rIns="91425" wrap="square" tIns="91425"/>
          <a:lstStyle>
            <a:lvl1pPr lvl="0" rtl="0" algn="ctr">
              <a:lnSpc>
                <a:spcPct val="100000"/>
              </a:lnSpc>
              <a:spcBef>
                <a:spcPts val="0"/>
              </a:spcBef>
              <a:spcAft>
                <a:spcPts val="0"/>
              </a:spcAft>
              <a:buSzPts val="4200"/>
              <a:buFont typeface="Arial"/>
              <a:buNone/>
              <a:defRPr sz="4200"/>
            </a:lvl1pPr>
            <a:lvl2pPr lvl="1" rtl="0" algn="ctr">
              <a:spcBef>
                <a:spcPts val="0"/>
              </a:spcBef>
              <a:spcAft>
                <a:spcPts val="0"/>
              </a:spcAft>
              <a:buSzPts val="4200"/>
              <a:buNone/>
              <a:defRPr sz="4200"/>
            </a:lvl2pPr>
            <a:lvl3pPr lvl="2" rtl="0" algn="ctr">
              <a:spcBef>
                <a:spcPts val="0"/>
              </a:spcBef>
              <a:spcAft>
                <a:spcPts val="0"/>
              </a:spcAft>
              <a:buSzPts val="4200"/>
              <a:buNone/>
              <a:defRPr sz="4200"/>
            </a:lvl3pPr>
            <a:lvl4pPr lvl="3" rtl="0" algn="ctr">
              <a:spcBef>
                <a:spcPts val="0"/>
              </a:spcBef>
              <a:spcAft>
                <a:spcPts val="0"/>
              </a:spcAft>
              <a:buSzPts val="4200"/>
              <a:buNone/>
              <a:defRPr sz="4200"/>
            </a:lvl4pPr>
            <a:lvl5pPr lvl="4" rtl="0" algn="ctr">
              <a:spcBef>
                <a:spcPts val="0"/>
              </a:spcBef>
              <a:spcAft>
                <a:spcPts val="0"/>
              </a:spcAft>
              <a:buSzPts val="4200"/>
              <a:buNone/>
              <a:defRPr sz="4200"/>
            </a:lvl5pPr>
            <a:lvl6pPr lvl="5" rtl="0" algn="ctr">
              <a:spcBef>
                <a:spcPts val="0"/>
              </a:spcBef>
              <a:spcAft>
                <a:spcPts val="0"/>
              </a:spcAft>
              <a:buSzPts val="4200"/>
              <a:buNone/>
              <a:defRPr sz="4200"/>
            </a:lvl6pPr>
            <a:lvl7pPr lvl="6" rtl="0" algn="ctr">
              <a:spcBef>
                <a:spcPts val="0"/>
              </a:spcBef>
              <a:spcAft>
                <a:spcPts val="0"/>
              </a:spcAft>
              <a:buSzPts val="4200"/>
              <a:buNone/>
              <a:defRPr sz="4200"/>
            </a:lvl7pPr>
            <a:lvl8pPr lvl="7" rtl="0" algn="ctr">
              <a:spcBef>
                <a:spcPts val="0"/>
              </a:spcBef>
              <a:spcAft>
                <a:spcPts val="0"/>
              </a:spcAft>
              <a:buSzPts val="4200"/>
              <a:buNone/>
              <a:defRPr sz="4200"/>
            </a:lvl8pPr>
            <a:lvl9pPr lvl="8" rtl="0" algn="ctr">
              <a:spcBef>
                <a:spcPts val="0"/>
              </a:spcBef>
              <a:spcAft>
                <a:spcPts val="0"/>
              </a:spcAft>
              <a:buSzPts val="4200"/>
              <a:buNone/>
              <a:defRPr sz="4200"/>
            </a:lvl9pPr>
          </a:lstStyle>
          <a:p/>
        </p:txBody>
      </p:sp>
      <p:sp>
        <p:nvSpPr>
          <p:cNvPr id="83" name="Google Shape;83;p21"/>
          <p:cNvSpPr txBox="1"/>
          <p:nvPr>
            <p:ph idx="1" type="subTitle"/>
          </p:nvPr>
        </p:nvSpPr>
        <p:spPr>
          <a:xfrm>
            <a:off x="219507" y="5826864"/>
            <a:ext cx="3344400" cy="2567400"/>
          </a:xfrm>
          <a:prstGeom prst="rect">
            <a:avLst/>
          </a:prstGeom>
          <a:noFill/>
          <a:ln>
            <a:noFill/>
          </a:ln>
        </p:spPr>
        <p:txBody>
          <a:bodyPr anchorCtr="0" anchor="t" bIns="91425" lIns="91425" spcFirstLastPara="1" rIns="91425" wrap="square" tIns="91425"/>
          <a:lstStyle>
            <a:lvl1pPr lvl="0" rtl="0" algn="ctr">
              <a:lnSpc>
                <a:spcPct val="100000"/>
              </a:lnSpc>
              <a:spcBef>
                <a:spcPts val="0"/>
              </a:spcBef>
              <a:spcAft>
                <a:spcPts val="0"/>
              </a:spcAft>
              <a:buSzPts val="2100"/>
              <a:buFont typeface="Arial"/>
              <a:buNone/>
              <a:defRPr sz="2100"/>
            </a:lvl1pPr>
            <a:lvl2pPr lvl="1" rtl="0" algn="ctr">
              <a:lnSpc>
                <a:spcPct val="100000"/>
              </a:lnSpc>
              <a:spcBef>
                <a:spcPts val="0"/>
              </a:spcBef>
              <a:spcAft>
                <a:spcPts val="0"/>
              </a:spcAft>
              <a:buSzPts val="2100"/>
              <a:buFont typeface="Arial"/>
              <a:buNone/>
              <a:defRPr sz="2100"/>
            </a:lvl2pPr>
            <a:lvl3pPr lvl="2" rtl="0" algn="ctr">
              <a:lnSpc>
                <a:spcPct val="100000"/>
              </a:lnSpc>
              <a:spcBef>
                <a:spcPts val="0"/>
              </a:spcBef>
              <a:spcAft>
                <a:spcPts val="0"/>
              </a:spcAft>
              <a:buSzPts val="2100"/>
              <a:buFont typeface="Arial"/>
              <a:buNone/>
              <a:defRPr sz="2100"/>
            </a:lvl3pPr>
            <a:lvl4pPr lvl="3" rtl="0" algn="ctr">
              <a:lnSpc>
                <a:spcPct val="100000"/>
              </a:lnSpc>
              <a:spcBef>
                <a:spcPts val="0"/>
              </a:spcBef>
              <a:spcAft>
                <a:spcPts val="0"/>
              </a:spcAft>
              <a:buSzPts val="2100"/>
              <a:buFont typeface="Arial"/>
              <a:buNone/>
              <a:defRPr sz="2100"/>
            </a:lvl4pPr>
            <a:lvl5pPr lvl="4" rtl="0" algn="ctr">
              <a:lnSpc>
                <a:spcPct val="100000"/>
              </a:lnSpc>
              <a:spcBef>
                <a:spcPts val="0"/>
              </a:spcBef>
              <a:spcAft>
                <a:spcPts val="0"/>
              </a:spcAft>
              <a:buSzPts val="2100"/>
              <a:buFont typeface="Arial"/>
              <a:buNone/>
              <a:defRPr sz="2100"/>
            </a:lvl5pPr>
            <a:lvl6pPr lvl="5" rtl="0" algn="ctr">
              <a:lnSpc>
                <a:spcPct val="100000"/>
              </a:lnSpc>
              <a:spcBef>
                <a:spcPts val="0"/>
              </a:spcBef>
              <a:spcAft>
                <a:spcPts val="0"/>
              </a:spcAft>
              <a:buSzPts val="2100"/>
              <a:buFont typeface="Arial"/>
              <a:buNone/>
              <a:defRPr sz="2100"/>
            </a:lvl6pPr>
            <a:lvl7pPr lvl="6" rtl="0" algn="ctr">
              <a:lnSpc>
                <a:spcPct val="100000"/>
              </a:lnSpc>
              <a:spcBef>
                <a:spcPts val="0"/>
              </a:spcBef>
              <a:spcAft>
                <a:spcPts val="0"/>
              </a:spcAft>
              <a:buSzPts val="2100"/>
              <a:buFont typeface="Arial"/>
              <a:buNone/>
              <a:defRPr sz="2100"/>
            </a:lvl7pPr>
            <a:lvl8pPr lvl="7" rtl="0" algn="ctr">
              <a:lnSpc>
                <a:spcPct val="100000"/>
              </a:lnSpc>
              <a:spcBef>
                <a:spcPts val="0"/>
              </a:spcBef>
              <a:spcAft>
                <a:spcPts val="0"/>
              </a:spcAft>
              <a:buSzPts val="2100"/>
              <a:buFont typeface="Arial"/>
              <a:buNone/>
              <a:defRPr sz="2100"/>
            </a:lvl8pPr>
            <a:lvl9pPr lvl="8" rtl="0" algn="ctr">
              <a:lnSpc>
                <a:spcPct val="100000"/>
              </a:lnSpc>
              <a:spcBef>
                <a:spcPts val="0"/>
              </a:spcBef>
              <a:spcAft>
                <a:spcPts val="0"/>
              </a:spcAft>
              <a:buSzPts val="2100"/>
              <a:buFont typeface="Arial"/>
              <a:buNone/>
              <a:defRPr sz="2100"/>
            </a:lvl9pPr>
          </a:lstStyle>
          <a:p/>
        </p:txBody>
      </p:sp>
      <p:sp>
        <p:nvSpPr>
          <p:cNvPr id="84" name="Google Shape;84;p21"/>
          <p:cNvSpPr txBox="1"/>
          <p:nvPr>
            <p:ph idx="2" type="body"/>
          </p:nvPr>
        </p:nvSpPr>
        <p:spPr>
          <a:xfrm>
            <a:off x="4083838" y="1505163"/>
            <a:ext cx="3172200" cy="7681200"/>
          </a:xfrm>
          <a:prstGeom prst="rect">
            <a:avLst/>
          </a:prstGeom>
          <a:noFill/>
          <a:ln>
            <a:noFill/>
          </a:ln>
        </p:spPr>
        <p:txBody>
          <a:bodyPr anchorCtr="0" anchor="ctr" bIns="91425" lIns="91425" spcFirstLastPara="1" rIns="91425" wrap="square" tIns="91425"/>
          <a:lstStyle>
            <a:lvl1pPr indent="-228600" lvl="0" marL="457200" rtl="0" algn="l">
              <a:lnSpc>
                <a:spcPct val="115000"/>
              </a:lnSpc>
              <a:spcBef>
                <a:spcPts val="0"/>
              </a:spcBef>
              <a:spcAft>
                <a:spcPts val="0"/>
              </a:spcAft>
              <a:buSzPts val="1800"/>
              <a:buFont typeface="Arial"/>
              <a:buNone/>
              <a:defRPr/>
            </a:lvl1pPr>
            <a:lvl2pPr indent="-228600" lvl="1" marL="914400" rtl="0" algn="l">
              <a:lnSpc>
                <a:spcPct val="115000"/>
              </a:lnSpc>
              <a:spcBef>
                <a:spcPts val="1600"/>
              </a:spcBef>
              <a:spcAft>
                <a:spcPts val="0"/>
              </a:spcAft>
              <a:buSzPts val="1400"/>
              <a:buFont typeface="Arial"/>
              <a:buNone/>
              <a:defRPr/>
            </a:lvl2pPr>
            <a:lvl3pPr indent="-228600" lvl="2" marL="1371600" rtl="0" algn="l">
              <a:lnSpc>
                <a:spcPct val="115000"/>
              </a:lnSpc>
              <a:spcBef>
                <a:spcPts val="1600"/>
              </a:spcBef>
              <a:spcAft>
                <a:spcPts val="0"/>
              </a:spcAft>
              <a:buSzPts val="1400"/>
              <a:buFont typeface="Arial"/>
              <a:buNone/>
              <a:defRPr/>
            </a:lvl3pPr>
            <a:lvl4pPr indent="-228600" lvl="3" marL="1828800" rtl="0" algn="l">
              <a:lnSpc>
                <a:spcPct val="115000"/>
              </a:lnSpc>
              <a:spcBef>
                <a:spcPts val="1600"/>
              </a:spcBef>
              <a:spcAft>
                <a:spcPts val="0"/>
              </a:spcAft>
              <a:buSzPts val="1400"/>
              <a:buFont typeface="Arial"/>
              <a:buNone/>
              <a:defRPr/>
            </a:lvl4pPr>
            <a:lvl5pPr indent="-228600" lvl="4" marL="2286000" rtl="0" algn="l">
              <a:lnSpc>
                <a:spcPct val="115000"/>
              </a:lnSpc>
              <a:spcBef>
                <a:spcPts val="1600"/>
              </a:spcBef>
              <a:spcAft>
                <a:spcPts val="0"/>
              </a:spcAft>
              <a:buSzPts val="1400"/>
              <a:buFont typeface="Arial"/>
              <a:buNone/>
              <a:defRPr/>
            </a:lvl5pPr>
            <a:lvl6pPr indent="-228600" lvl="5" marL="2743200" rtl="0" algn="l">
              <a:lnSpc>
                <a:spcPct val="115000"/>
              </a:lnSpc>
              <a:spcBef>
                <a:spcPts val="1600"/>
              </a:spcBef>
              <a:spcAft>
                <a:spcPts val="0"/>
              </a:spcAft>
              <a:buSzPts val="1400"/>
              <a:buFont typeface="Arial"/>
              <a:buNone/>
              <a:defRPr/>
            </a:lvl6pPr>
            <a:lvl7pPr indent="-228600" lvl="6" marL="3200400" rtl="0" algn="l">
              <a:lnSpc>
                <a:spcPct val="115000"/>
              </a:lnSpc>
              <a:spcBef>
                <a:spcPts val="1600"/>
              </a:spcBef>
              <a:spcAft>
                <a:spcPts val="0"/>
              </a:spcAft>
              <a:buSzPts val="1400"/>
              <a:buFont typeface="Arial"/>
              <a:buNone/>
              <a:defRPr/>
            </a:lvl7pPr>
            <a:lvl8pPr indent="-228600" lvl="7" marL="3657600" rtl="0" algn="l">
              <a:lnSpc>
                <a:spcPct val="115000"/>
              </a:lnSpc>
              <a:spcBef>
                <a:spcPts val="1600"/>
              </a:spcBef>
              <a:spcAft>
                <a:spcPts val="0"/>
              </a:spcAft>
              <a:buSzPts val="1400"/>
              <a:buFont typeface="Arial"/>
              <a:buNone/>
              <a:defRPr/>
            </a:lvl8pPr>
            <a:lvl9pPr indent="-228600" lvl="8" marL="4114800" rtl="0" algn="l">
              <a:lnSpc>
                <a:spcPct val="115000"/>
              </a:lnSpc>
              <a:spcBef>
                <a:spcPts val="1600"/>
              </a:spcBef>
              <a:spcAft>
                <a:spcPts val="1600"/>
              </a:spcAft>
              <a:buSzPts val="1400"/>
              <a:buFont typeface="Arial"/>
              <a:buNone/>
              <a:defRPr/>
            </a:lvl9pPr>
          </a:lstStyle>
          <a:p/>
        </p:txBody>
      </p:sp>
      <p:sp>
        <p:nvSpPr>
          <p:cNvPr id="85" name="Google Shape;85;p21"/>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rtl="0" algn="l">
              <a:lnSpc>
                <a:spcPct val="100000"/>
              </a:lnSpc>
              <a:spcBef>
                <a:spcPts val="0"/>
              </a:spcBef>
              <a:spcAft>
                <a:spcPts val="0"/>
              </a:spcAft>
              <a:buClr>
                <a:srgbClr val="000000"/>
              </a:buClr>
              <a:buSzPts val="1400"/>
              <a:buFont typeface="Arial"/>
              <a:buNone/>
              <a:defRPr/>
            </a:lvl1pPr>
            <a:lvl2pPr indent="0" lvl="1" marL="0" rtl="0" algn="l">
              <a:lnSpc>
                <a:spcPct val="100000"/>
              </a:lnSpc>
              <a:spcBef>
                <a:spcPts val="0"/>
              </a:spcBef>
              <a:spcAft>
                <a:spcPts val="0"/>
              </a:spcAft>
              <a:buClr>
                <a:srgbClr val="000000"/>
              </a:buClr>
              <a:buSzPts val="1400"/>
              <a:buFont typeface="Arial"/>
              <a:buNone/>
              <a:defRPr/>
            </a:lvl2pPr>
            <a:lvl3pPr indent="0" lvl="2" marL="0" rtl="0" algn="l">
              <a:lnSpc>
                <a:spcPct val="100000"/>
              </a:lnSpc>
              <a:spcBef>
                <a:spcPts val="0"/>
              </a:spcBef>
              <a:spcAft>
                <a:spcPts val="0"/>
              </a:spcAft>
              <a:buClr>
                <a:srgbClr val="000000"/>
              </a:buClr>
              <a:buSzPts val="1400"/>
              <a:buFont typeface="Arial"/>
              <a:buNone/>
              <a:defRPr/>
            </a:lvl3pPr>
            <a:lvl4pPr indent="0" lvl="3" marL="0" rtl="0" algn="l">
              <a:lnSpc>
                <a:spcPct val="100000"/>
              </a:lnSpc>
              <a:spcBef>
                <a:spcPts val="0"/>
              </a:spcBef>
              <a:spcAft>
                <a:spcPts val="0"/>
              </a:spcAft>
              <a:buClr>
                <a:srgbClr val="000000"/>
              </a:buClr>
              <a:buSzPts val="1400"/>
              <a:buFont typeface="Arial"/>
              <a:buNone/>
              <a:defRPr/>
            </a:lvl4pPr>
            <a:lvl5pPr indent="0" lvl="4" marL="0" rtl="0" algn="l">
              <a:lnSpc>
                <a:spcPct val="100000"/>
              </a:lnSpc>
              <a:spcBef>
                <a:spcPts val="0"/>
              </a:spcBef>
              <a:spcAft>
                <a:spcPts val="0"/>
              </a:spcAft>
              <a:buClr>
                <a:srgbClr val="000000"/>
              </a:buClr>
              <a:buSzPts val="1400"/>
              <a:buFont typeface="Arial"/>
              <a:buNone/>
              <a:defRPr/>
            </a:lvl5pPr>
            <a:lvl6pPr indent="0" lvl="5" marL="0" rtl="0" algn="l">
              <a:lnSpc>
                <a:spcPct val="100000"/>
              </a:lnSpc>
              <a:spcBef>
                <a:spcPts val="0"/>
              </a:spcBef>
              <a:spcAft>
                <a:spcPts val="0"/>
              </a:spcAft>
              <a:buClr>
                <a:srgbClr val="000000"/>
              </a:buClr>
              <a:buSzPts val="1400"/>
              <a:buFont typeface="Arial"/>
              <a:buNone/>
              <a:defRPr/>
            </a:lvl6pPr>
            <a:lvl7pPr indent="0" lvl="6" marL="0" rtl="0" algn="l">
              <a:lnSpc>
                <a:spcPct val="100000"/>
              </a:lnSpc>
              <a:spcBef>
                <a:spcPts val="0"/>
              </a:spcBef>
              <a:spcAft>
                <a:spcPts val="0"/>
              </a:spcAft>
              <a:buClr>
                <a:srgbClr val="000000"/>
              </a:buClr>
              <a:buSzPts val="1400"/>
              <a:buFont typeface="Arial"/>
              <a:buNone/>
              <a:defRPr/>
            </a:lvl7pPr>
            <a:lvl8pPr indent="0" lvl="7" marL="0" rtl="0" algn="l">
              <a:lnSpc>
                <a:spcPct val="100000"/>
              </a:lnSpc>
              <a:spcBef>
                <a:spcPts val="0"/>
              </a:spcBef>
              <a:spcAft>
                <a:spcPts val="0"/>
              </a:spcAft>
              <a:buClr>
                <a:srgbClr val="000000"/>
              </a:buClr>
              <a:buSzPts val="1400"/>
              <a:buFont typeface="Arial"/>
              <a:buNone/>
              <a:defRPr/>
            </a:lvl8pPr>
            <a:lvl9pPr indent="0" lvl="8" marL="0" rt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57704" y="4471057"/>
            <a:ext cx="7044600" cy="1749899"/>
          </a:xfrm>
          <a:prstGeom prst="rect">
            <a:avLst/>
          </a:prstGeom>
          <a:noFill/>
          <a:ln>
            <a:noFill/>
          </a:ln>
        </p:spPr>
        <p:txBody>
          <a:bodyPr anchorCtr="0" anchor="ctr" bIns="91425" lIns="91425" spcFirstLastPara="1" rIns="91425" wrap="square" tIns="91425"/>
          <a:lstStyle>
            <a:lvl1pPr lvl="0" marR="0" algn="ctr">
              <a:lnSpc>
                <a:spcPct val="100000"/>
              </a:lnSpc>
              <a:spcBef>
                <a:spcPts val="0"/>
              </a:spcBef>
              <a:spcAft>
                <a:spcPts val="0"/>
              </a:spcAft>
              <a:buClr>
                <a:schemeClr val="dk1"/>
              </a:buClr>
              <a:buSzPts val="4400"/>
              <a:buFont typeface="Arial"/>
              <a:buNone/>
              <a:defRPr b="0" i="0" sz="4400" u="none" cap="none" strike="noStrike">
                <a:solidFill>
                  <a:schemeClr val="dk1"/>
                </a:solidFill>
                <a:latin typeface="Arial"/>
                <a:ea typeface="Arial"/>
                <a:cs typeface="Arial"/>
                <a:sym typeface="Arial"/>
              </a:defRPr>
            </a:lvl1pPr>
            <a:lvl2pPr lvl="1" algn="ctr">
              <a:spcBef>
                <a:spcPts val="0"/>
              </a:spcBef>
              <a:spcAft>
                <a:spcPts val="0"/>
              </a:spcAft>
              <a:buClr>
                <a:schemeClr val="dk1"/>
              </a:buClr>
              <a:buSzPts val="4400"/>
              <a:buFont typeface="Arial"/>
              <a:buNone/>
              <a:defRPr sz="4400">
                <a:solidFill>
                  <a:schemeClr val="dk1"/>
                </a:solidFill>
              </a:defRPr>
            </a:lvl2pPr>
            <a:lvl3pPr lvl="2" algn="ctr">
              <a:spcBef>
                <a:spcPts val="0"/>
              </a:spcBef>
              <a:spcAft>
                <a:spcPts val="0"/>
              </a:spcAft>
              <a:buClr>
                <a:schemeClr val="dk1"/>
              </a:buClr>
              <a:buSzPts val="4400"/>
              <a:buFont typeface="Arial"/>
              <a:buNone/>
              <a:defRPr sz="4400">
                <a:solidFill>
                  <a:schemeClr val="dk1"/>
                </a:solidFill>
              </a:defRPr>
            </a:lvl3pPr>
            <a:lvl4pPr lvl="3" algn="ctr">
              <a:spcBef>
                <a:spcPts val="0"/>
              </a:spcBef>
              <a:spcAft>
                <a:spcPts val="0"/>
              </a:spcAft>
              <a:buClr>
                <a:schemeClr val="dk1"/>
              </a:buClr>
              <a:buSzPts val="4400"/>
              <a:buFont typeface="Arial"/>
              <a:buNone/>
              <a:defRPr sz="4400">
                <a:solidFill>
                  <a:schemeClr val="dk1"/>
                </a:solidFill>
              </a:defRPr>
            </a:lvl4pPr>
            <a:lvl5pPr lvl="4" algn="ctr">
              <a:spcBef>
                <a:spcPts val="0"/>
              </a:spcBef>
              <a:spcAft>
                <a:spcPts val="0"/>
              </a:spcAft>
              <a:buClr>
                <a:schemeClr val="dk1"/>
              </a:buClr>
              <a:buSzPts val="4400"/>
              <a:buFont typeface="Arial"/>
              <a:buNone/>
              <a:defRPr sz="4400">
                <a:solidFill>
                  <a:schemeClr val="dk1"/>
                </a:solidFill>
              </a:defRPr>
            </a:lvl5pPr>
            <a:lvl6pPr lvl="5" algn="ctr">
              <a:spcBef>
                <a:spcPts val="0"/>
              </a:spcBef>
              <a:spcAft>
                <a:spcPts val="0"/>
              </a:spcAft>
              <a:buClr>
                <a:schemeClr val="dk1"/>
              </a:buClr>
              <a:buSzPts val="4400"/>
              <a:buFont typeface="Arial"/>
              <a:buNone/>
              <a:defRPr sz="4400">
                <a:solidFill>
                  <a:schemeClr val="dk1"/>
                </a:solidFill>
              </a:defRPr>
            </a:lvl6pPr>
            <a:lvl7pPr lvl="6" algn="ctr">
              <a:spcBef>
                <a:spcPts val="0"/>
              </a:spcBef>
              <a:spcAft>
                <a:spcPts val="0"/>
              </a:spcAft>
              <a:buClr>
                <a:schemeClr val="dk1"/>
              </a:buClr>
              <a:buSzPts val="4400"/>
              <a:buFont typeface="Arial"/>
              <a:buNone/>
              <a:defRPr sz="4400">
                <a:solidFill>
                  <a:schemeClr val="dk1"/>
                </a:solidFill>
              </a:defRPr>
            </a:lvl7pPr>
            <a:lvl8pPr lvl="7" algn="ctr">
              <a:spcBef>
                <a:spcPts val="0"/>
              </a:spcBef>
              <a:spcAft>
                <a:spcPts val="0"/>
              </a:spcAft>
              <a:buClr>
                <a:schemeClr val="dk1"/>
              </a:buClr>
              <a:buSzPts val="4400"/>
              <a:buFont typeface="Arial"/>
              <a:buNone/>
              <a:defRPr sz="4400">
                <a:solidFill>
                  <a:schemeClr val="dk1"/>
                </a:solidFill>
              </a:defRPr>
            </a:lvl8pPr>
            <a:lvl9pPr lvl="8" algn="ctr">
              <a:spcBef>
                <a:spcPts val="0"/>
              </a:spcBef>
              <a:spcAft>
                <a:spcPts val="0"/>
              </a:spcAft>
              <a:buClr>
                <a:schemeClr val="dk1"/>
              </a:buClr>
              <a:buSzPts val="4400"/>
              <a:buFont typeface="Arial"/>
              <a:buNone/>
              <a:defRPr sz="4400">
                <a:solidFill>
                  <a:schemeClr val="dk1"/>
                </a:solidFill>
              </a:defRPr>
            </a:lvl9pPr>
          </a:lstStyle>
          <a:p/>
        </p:txBody>
      </p:sp>
      <p:sp>
        <p:nvSpPr>
          <p:cNvPr id="15" name="Google Shape;15;p3"/>
          <p:cNvSpPr txBox="1"/>
          <p:nvPr>
            <p:ph idx="12" type="sldNum"/>
          </p:nvPr>
        </p:nvSpPr>
        <p:spPr>
          <a:xfrm>
            <a:off x="7004788" y="9693614"/>
            <a:ext cx="453599" cy="818100"/>
          </a:xfrm>
          <a:prstGeom prst="rect">
            <a:avLst/>
          </a:prstGeom>
          <a:noFill/>
          <a:ln>
            <a:noFill/>
          </a:ln>
        </p:spPr>
        <p:txBody>
          <a:bodyPr anchorCtr="0" anchor="ctr" bIns="112775" lIns="112775" spcFirstLastPara="1" rIns="112775" wrap="square" tIns="112775">
            <a:noAutofit/>
          </a:bodyPr>
          <a:lstStyle>
            <a:lvl1pPr indent="0" lvl="0"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de"/>
              <a:t>‹#›</a:t>
            </a:fld>
            <a:endParaRPr sz="1200">
              <a:solidFill>
                <a:schemeClr val="dk2"/>
              </a:solidFil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
    <p:spTree>
      <p:nvGrpSpPr>
        <p:cNvPr id="86" name="Shape 86"/>
        <p:cNvGrpSpPr/>
        <p:nvPr/>
      </p:nvGrpSpPr>
      <p:grpSpPr>
        <a:xfrm>
          <a:off x="0" y="0"/>
          <a:ext cx="0" cy="0"/>
          <a:chOff x="0" y="0"/>
          <a:chExt cx="0" cy="0"/>
        </a:xfrm>
      </p:grpSpPr>
      <p:sp>
        <p:nvSpPr>
          <p:cNvPr id="87" name="Google Shape;87;p22"/>
          <p:cNvSpPr txBox="1"/>
          <p:nvPr>
            <p:ph idx="1" type="body"/>
          </p:nvPr>
        </p:nvSpPr>
        <p:spPr>
          <a:xfrm>
            <a:off x="257704" y="8794266"/>
            <a:ext cx="4959600" cy="1257900"/>
          </a:xfrm>
          <a:prstGeom prst="rect">
            <a:avLst/>
          </a:prstGeom>
          <a:noFill/>
          <a:ln>
            <a:noFill/>
          </a:ln>
        </p:spPr>
        <p:txBody>
          <a:bodyPr anchorCtr="0" anchor="ctr" bIns="91425" lIns="91425" spcFirstLastPara="1" rIns="91425" wrap="square" tIns="91425"/>
          <a:lstStyle>
            <a:lvl1pPr indent="-228600" lvl="0" marL="457200" rtl="0" algn="l">
              <a:lnSpc>
                <a:spcPct val="100000"/>
              </a:lnSpc>
              <a:spcBef>
                <a:spcPts val="0"/>
              </a:spcBef>
              <a:spcAft>
                <a:spcPts val="0"/>
              </a:spcAft>
              <a:buSzPts val="1800"/>
              <a:buFont typeface="Arial"/>
              <a:buNone/>
              <a:defRPr/>
            </a:lvl1pPr>
            <a:lvl2pPr indent="-228600" lvl="1" marL="914400" rtl="0" algn="l">
              <a:lnSpc>
                <a:spcPct val="115000"/>
              </a:lnSpc>
              <a:spcBef>
                <a:spcPts val="0"/>
              </a:spcBef>
              <a:spcAft>
                <a:spcPts val="0"/>
              </a:spcAft>
              <a:buSzPts val="1800"/>
              <a:buNone/>
              <a:defRPr/>
            </a:lvl2pPr>
            <a:lvl3pPr indent="-228600" lvl="2" marL="1371600" rtl="0" algn="l">
              <a:lnSpc>
                <a:spcPct val="115000"/>
              </a:lnSpc>
              <a:spcBef>
                <a:spcPts val="1600"/>
              </a:spcBef>
              <a:spcAft>
                <a:spcPts val="0"/>
              </a:spcAft>
              <a:buSzPts val="1800"/>
              <a:buNone/>
              <a:defRPr/>
            </a:lvl3pPr>
            <a:lvl4pPr indent="-228600" lvl="3" marL="1828800" rtl="0" algn="l">
              <a:lnSpc>
                <a:spcPct val="115000"/>
              </a:lnSpc>
              <a:spcBef>
                <a:spcPts val="1600"/>
              </a:spcBef>
              <a:spcAft>
                <a:spcPts val="0"/>
              </a:spcAft>
              <a:buSzPts val="1800"/>
              <a:buNone/>
              <a:defRPr/>
            </a:lvl4pPr>
            <a:lvl5pPr indent="-228600" lvl="4" marL="2286000" rtl="0" algn="l">
              <a:lnSpc>
                <a:spcPct val="115000"/>
              </a:lnSpc>
              <a:spcBef>
                <a:spcPts val="1600"/>
              </a:spcBef>
              <a:spcAft>
                <a:spcPts val="0"/>
              </a:spcAft>
              <a:buSzPts val="1800"/>
              <a:buNone/>
              <a:defRPr/>
            </a:lvl5pPr>
            <a:lvl6pPr indent="-228600" lvl="5" marL="2743200" rtl="0" algn="l">
              <a:lnSpc>
                <a:spcPct val="115000"/>
              </a:lnSpc>
              <a:spcBef>
                <a:spcPts val="1600"/>
              </a:spcBef>
              <a:spcAft>
                <a:spcPts val="0"/>
              </a:spcAft>
              <a:buSzPts val="1800"/>
              <a:buNone/>
              <a:defRPr/>
            </a:lvl6pPr>
            <a:lvl7pPr indent="-228600" lvl="6" marL="3200400" rtl="0" algn="l">
              <a:lnSpc>
                <a:spcPct val="115000"/>
              </a:lnSpc>
              <a:spcBef>
                <a:spcPts val="1600"/>
              </a:spcBef>
              <a:spcAft>
                <a:spcPts val="0"/>
              </a:spcAft>
              <a:buSzPts val="1800"/>
              <a:buNone/>
              <a:defRPr/>
            </a:lvl7pPr>
            <a:lvl8pPr indent="-228600" lvl="7" marL="3657600" rtl="0" algn="l">
              <a:lnSpc>
                <a:spcPct val="115000"/>
              </a:lnSpc>
              <a:spcBef>
                <a:spcPts val="1600"/>
              </a:spcBef>
              <a:spcAft>
                <a:spcPts val="0"/>
              </a:spcAft>
              <a:buSzPts val="1800"/>
              <a:buNone/>
              <a:defRPr/>
            </a:lvl8pPr>
            <a:lvl9pPr indent="-228600" lvl="8" marL="4114800" rtl="0" algn="l">
              <a:lnSpc>
                <a:spcPct val="115000"/>
              </a:lnSpc>
              <a:spcBef>
                <a:spcPts val="1600"/>
              </a:spcBef>
              <a:spcAft>
                <a:spcPts val="1600"/>
              </a:spcAft>
              <a:buSzPts val="1800"/>
              <a:buNone/>
              <a:defRPr/>
            </a:lvl9pPr>
          </a:lstStyle>
          <a:p/>
        </p:txBody>
      </p:sp>
      <p:sp>
        <p:nvSpPr>
          <p:cNvPr id="88" name="Google Shape;88;p22"/>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rtl="0" algn="l">
              <a:lnSpc>
                <a:spcPct val="100000"/>
              </a:lnSpc>
              <a:spcBef>
                <a:spcPts val="0"/>
              </a:spcBef>
              <a:spcAft>
                <a:spcPts val="0"/>
              </a:spcAft>
              <a:buClr>
                <a:srgbClr val="000000"/>
              </a:buClr>
              <a:buSzPts val="1400"/>
              <a:buFont typeface="Arial"/>
              <a:buNone/>
              <a:defRPr/>
            </a:lvl1pPr>
            <a:lvl2pPr indent="0" lvl="1" marL="0" rtl="0" algn="l">
              <a:lnSpc>
                <a:spcPct val="100000"/>
              </a:lnSpc>
              <a:spcBef>
                <a:spcPts val="0"/>
              </a:spcBef>
              <a:spcAft>
                <a:spcPts val="0"/>
              </a:spcAft>
              <a:buClr>
                <a:srgbClr val="000000"/>
              </a:buClr>
              <a:buSzPts val="1400"/>
              <a:buFont typeface="Arial"/>
              <a:buNone/>
              <a:defRPr/>
            </a:lvl2pPr>
            <a:lvl3pPr indent="0" lvl="2" marL="0" rtl="0" algn="l">
              <a:lnSpc>
                <a:spcPct val="100000"/>
              </a:lnSpc>
              <a:spcBef>
                <a:spcPts val="0"/>
              </a:spcBef>
              <a:spcAft>
                <a:spcPts val="0"/>
              </a:spcAft>
              <a:buClr>
                <a:srgbClr val="000000"/>
              </a:buClr>
              <a:buSzPts val="1400"/>
              <a:buFont typeface="Arial"/>
              <a:buNone/>
              <a:defRPr/>
            </a:lvl3pPr>
            <a:lvl4pPr indent="0" lvl="3" marL="0" rtl="0" algn="l">
              <a:lnSpc>
                <a:spcPct val="100000"/>
              </a:lnSpc>
              <a:spcBef>
                <a:spcPts val="0"/>
              </a:spcBef>
              <a:spcAft>
                <a:spcPts val="0"/>
              </a:spcAft>
              <a:buClr>
                <a:srgbClr val="000000"/>
              </a:buClr>
              <a:buSzPts val="1400"/>
              <a:buFont typeface="Arial"/>
              <a:buNone/>
              <a:defRPr/>
            </a:lvl4pPr>
            <a:lvl5pPr indent="0" lvl="4" marL="0" rtl="0" algn="l">
              <a:lnSpc>
                <a:spcPct val="100000"/>
              </a:lnSpc>
              <a:spcBef>
                <a:spcPts val="0"/>
              </a:spcBef>
              <a:spcAft>
                <a:spcPts val="0"/>
              </a:spcAft>
              <a:buClr>
                <a:srgbClr val="000000"/>
              </a:buClr>
              <a:buSzPts val="1400"/>
              <a:buFont typeface="Arial"/>
              <a:buNone/>
              <a:defRPr/>
            </a:lvl5pPr>
            <a:lvl6pPr indent="0" lvl="5" marL="0" rtl="0" algn="l">
              <a:lnSpc>
                <a:spcPct val="100000"/>
              </a:lnSpc>
              <a:spcBef>
                <a:spcPts val="0"/>
              </a:spcBef>
              <a:spcAft>
                <a:spcPts val="0"/>
              </a:spcAft>
              <a:buClr>
                <a:srgbClr val="000000"/>
              </a:buClr>
              <a:buSzPts val="1400"/>
              <a:buFont typeface="Arial"/>
              <a:buNone/>
              <a:defRPr/>
            </a:lvl6pPr>
            <a:lvl7pPr indent="0" lvl="6" marL="0" rtl="0" algn="l">
              <a:lnSpc>
                <a:spcPct val="100000"/>
              </a:lnSpc>
              <a:spcBef>
                <a:spcPts val="0"/>
              </a:spcBef>
              <a:spcAft>
                <a:spcPts val="0"/>
              </a:spcAft>
              <a:buClr>
                <a:srgbClr val="000000"/>
              </a:buClr>
              <a:buSzPts val="1400"/>
              <a:buFont typeface="Arial"/>
              <a:buNone/>
              <a:defRPr/>
            </a:lvl7pPr>
            <a:lvl8pPr indent="0" lvl="7" marL="0" rtl="0" algn="l">
              <a:lnSpc>
                <a:spcPct val="100000"/>
              </a:lnSpc>
              <a:spcBef>
                <a:spcPts val="0"/>
              </a:spcBef>
              <a:spcAft>
                <a:spcPts val="0"/>
              </a:spcAft>
              <a:buClr>
                <a:srgbClr val="000000"/>
              </a:buClr>
              <a:buSzPts val="1400"/>
              <a:buFont typeface="Arial"/>
              <a:buNone/>
              <a:defRPr/>
            </a:lvl8pPr>
            <a:lvl9pPr indent="0" lvl="8" marL="0" rt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 number">
    <p:spTree>
      <p:nvGrpSpPr>
        <p:cNvPr id="89" name="Shape 89"/>
        <p:cNvGrpSpPr/>
        <p:nvPr/>
      </p:nvGrpSpPr>
      <p:grpSpPr>
        <a:xfrm>
          <a:off x="0" y="0"/>
          <a:ext cx="0" cy="0"/>
          <a:chOff x="0" y="0"/>
          <a:chExt cx="0" cy="0"/>
        </a:xfrm>
      </p:grpSpPr>
      <p:sp>
        <p:nvSpPr>
          <p:cNvPr id="90" name="Google Shape;90;p23"/>
          <p:cNvSpPr txBox="1"/>
          <p:nvPr>
            <p:ph type="title"/>
          </p:nvPr>
        </p:nvSpPr>
        <p:spPr>
          <a:xfrm>
            <a:off x="257704" y="2299346"/>
            <a:ext cx="7044600" cy="4081500"/>
          </a:xfrm>
          <a:prstGeom prst="rect">
            <a:avLst/>
          </a:prstGeom>
          <a:noFill/>
          <a:ln>
            <a:noFill/>
          </a:ln>
        </p:spPr>
        <p:txBody>
          <a:bodyPr anchorCtr="0" anchor="b" bIns="91425" lIns="91425" spcFirstLastPara="1" rIns="91425" wrap="square" tIns="91425"/>
          <a:lstStyle>
            <a:lvl1pPr lvl="0" rtl="0" algn="ctr">
              <a:lnSpc>
                <a:spcPct val="100000"/>
              </a:lnSpc>
              <a:spcBef>
                <a:spcPts val="0"/>
              </a:spcBef>
              <a:spcAft>
                <a:spcPts val="0"/>
              </a:spcAft>
              <a:buSzPts val="12000"/>
              <a:buFont typeface="Arial"/>
              <a:buNone/>
              <a:defRPr sz="12000"/>
            </a:lvl1pPr>
            <a:lvl2pPr lvl="1" rtl="0" algn="ctr">
              <a:spcBef>
                <a:spcPts val="0"/>
              </a:spcBef>
              <a:spcAft>
                <a:spcPts val="0"/>
              </a:spcAft>
              <a:buSzPts val="12000"/>
              <a:buNone/>
              <a:defRPr sz="12000"/>
            </a:lvl2pPr>
            <a:lvl3pPr lvl="2" rtl="0" algn="ctr">
              <a:spcBef>
                <a:spcPts val="0"/>
              </a:spcBef>
              <a:spcAft>
                <a:spcPts val="0"/>
              </a:spcAft>
              <a:buSzPts val="12000"/>
              <a:buNone/>
              <a:defRPr sz="12000"/>
            </a:lvl3pPr>
            <a:lvl4pPr lvl="3" rtl="0" algn="ctr">
              <a:spcBef>
                <a:spcPts val="0"/>
              </a:spcBef>
              <a:spcAft>
                <a:spcPts val="0"/>
              </a:spcAft>
              <a:buSzPts val="12000"/>
              <a:buNone/>
              <a:defRPr sz="12000"/>
            </a:lvl4pPr>
            <a:lvl5pPr lvl="4" rtl="0" algn="ctr">
              <a:spcBef>
                <a:spcPts val="0"/>
              </a:spcBef>
              <a:spcAft>
                <a:spcPts val="0"/>
              </a:spcAft>
              <a:buSzPts val="12000"/>
              <a:buNone/>
              <a:defRPr sz="12000"/>
            </a:lvl5pPr>
            <a:lvl6pPr lvl="5" rtl="0" algn="ctr">
              <a:spcBef>
                <a:spcPts val="0"/>
              </a:spcBef>
              <a:spcAft>
                <a:spcPts val="0"/>
              </a:spcAft>
              <a:buSzPts val="12000"/>
              <a:buNone/>
              <a:defRPr sz="12000"/>
            </a:lvl6pPr>
            <a:lvl7pPr lvl="6" rtl="0" algn="ctr">
              <a:spcBef>
                <a:spcPts val="0"/>
              </a:spcBef>
              <a:spcAft>
                <a:spcPts val="0"/>
              </a:spcAft>
              <a:buSzPts val="12000"/>
              <a:buNone/>
              <a:defRPr sz="12000"/>
            </a:lvl7pPr>
            <a:lvl8pPr lvl="7" rtl="0" algn="ctr">
              <a:spcBef>
                <a:spcPts val="0"/>
              </a:spcBef>
              <a:spcAft>
                <a:spcPts val="0"/>
              </a:spcAft>
              <a:buSzPts val="12000"/>
              <a:buNone/>
              <a:defRPr sz="12000"/>
            </a:lvl8pPr>
            <a:lvl9pPr lvl="8" rtl="0" algn="ctr">
              <a:spcBef>
                <a:spcPts val="0"/>
              </a:spcBef>
              <a:spcAft>
                <a:spcPts val="0"/>
              </a:spcAft>
              <a:buSzPts val="12000"/>
              <a:buNone/>
              <a:defRPr sz="12000"/>
            </a:lvl9pPr>
          </a:lstStyle>
          <a:p/>
        </p:txBody>
      </p:sp>
      <p:sp>
        <p:nvSpPr>
          <p:cNvPr id="91" name="Google Shape;91;p23"/>
          <p:cNvSpPr txBox="1"/>
          <p:nvPr>
            <p:ph idx="1" type="body"/>
          </p:nvPr>
        </p:nvSpPr>
        <p:spPr>
          <a:xfrm>
            <a:off x="257704" y="6552656"/>
            <a:ext cx="7044600" cy="2703900"/>
          </a:xfrm>
          <a:prstGeom prst="rect">
            <a:avLst/>
          </a:prstGeom>
          <a:noFill/>
          <a:ln>
            <a:noFill/>
          </a:ln>
        </p:spPr>
        <p:txBody>
          <a:bodyPr anchorCtr="0" anchor="t" bIns="91425" lIns="91425" spcFirstLastPara="1" rIns="91425" wrap="square" tIns="91425"/>
          <a:lstStyle>
            <a:lvl1pPr indent="-228600" lvl="0" marL="457200" rtl="0" algn="ctr">
              <a:lnSpc>
                <a:spcPct val="115000"/>
              </a:lnSpc>
              <a:spcBef>
                <a:spcPts val="0"/>
              </a:spcBef>
              <a:spcAft>
                <a:spcPts val="0"/>
              </a:spcAft>
              <a:buSzPts val="1800"/>
              <a:buFont typeface="Arial"/>
              <a:buNone/>
              <a:defRPr/>
            </a:lvl1pPr>
            <a:lvl2pPr indent="-228600" lvl="1" marL="914400" rtl="0" algn="ctr">
              <a:lnSpc>
                <a:spcPct val="115000"/>
              </a:lnSpc>
              <a:spcBef>
                <a:spcPts val="1600"/>
              </a:spcBef>
              <a:spcAft>
                <a:spcPts val="0"/>
              </a:spcAft>
              <a:buSzPts val="1400"/>
              <a:buFont typeface="Arial"/>
              <a:buNone/>
              <a:defRPr/>
            </a:lvl2pPr>
            <a:lvl3pPr indent="-228600" lvl="2" marL="1371600" rtl="0" algn="ctr">
              <a:lnSpc>
                <a:spcPct val="115000"/>
              </a:lnSpc>
              <a:spcBef>
                <a:spcPts val="1600"/>
              </a:spcBef>
              <a:spcAft>
                <a:spcPts val="0"/>
              </a:spcAft>
              <a:buSzPts val="1400"/>
              <a:buFont typeface="Arial"/>
              <a:buNone/>
              <a:defRPr/>
            </a:lvl3pPr>
            <a:lvl4pPr indent="-228600" lvl="3" marL="1828800" rtl="0" algn="ctr">
              <a:lnSpc>
                <a:spcPct val="115000"/>
              </a:lnSpc>
              <a:spcBef>
                <a:spcPts val="1600"/>
              </a:spcBef>
              <a:spcAft>
                <a:spcPts val="0"/>
              </a:spcAft>
              <a:buSzPts val="1400"/>
              <a:buFont typeface="Arial"/>
              <a:buNone/>
              <a:defRPr/>
            </a:lvl4pPr>
            <a:lvl5pPr indent="-228600" lvl="4" marL="2286000" rtl="0" algn="ctr">
              <a:lnSpc>
                <a:spcPct val="115000"/>
              </a:lnSpc>
              <a:spcBef>
                <a:spcPts val="1600"/>
              </a:spcBef>
              <a:spcAft>
                <a:spcPts val="0"/>
              </a:spcAft>
              <a:buSzPts val="1400"/>
              <a:buFont typeface="Arial"/>
              <a:buNone/>
              <a:defRPr/>
            </a:lvl5pPr>
            <a:lvl6pPr indent="-228600" lvl="5" marL="2743200" rtl="0" algn="ctr">
              <a:lnSpc>
                <a:spcPct val="115000"/>
              </a:lnSpc>
              <a:spcBef>
                <a:spcPts val="1600"/>
              </a:spcBef>
              <a:spcAft>
                <a:spcPts val="0"/>
              </a:spcAft>
              <a:buSzPts val="1400"/>
              <a:buFont typeface="Arial"/>
              <a:buNone/>
              <a:defRPr/>
            </a:lvl6pPr>
            <a:lvl7pPr indent="-228600" lvl="6" marL="3200400" rtl="0" algn="ctr">
              <a:lnSpc>
                <a:spcPct val="115000"/>
              </a:lnSpc>
              <a:spcBef>
                <a:spcPts val="1600"/>
              </a:spcBef>
              <a:spcAft>
                <a:spcPts val="0"/>
              </a:spcAft>
              <a:buSzPts val="1400"/>
              <a:buFont typeface="Arial"/>
              <a:buNone/>
              <a:defRPr/>
            </a:lvl7pPr>
            <a:lvl8pPr indent="-228600" lvl="7" marL="3657600" rtl="0" algn="ctr">
              <a:lnSpc>
                <a:spcPct val="115000"/>
              </a:lnSpc>
              <a:spcBef>
                <a:spcPts val="1600"/>
              </a:spcBef>
              <a:spcAft>
                <a:spcPts val="0"/>
              </a:spcAft>
              <a:buSzPts val="1400"/>
              <a:buFont typeface="Arial"/>
              <a:buNone/>
              <a:defRPr/>
            </a:lvl8pPr>
            <a:lvl9pPr indent="-228600" lvl="8" marL="4114800" rtl="0" algn="ctr">
              <a:lnSpc>
                <a:spcPct val="115000"/>
              </a:lnSpc>
              <a:spcBef>
                <a:spcPts val="1600"/>
              </a:spcBef>
              <a:spcAft>
                <a:spcPts val="1600"/>
              </a:spcAft>
              <a:buSzPts val="1400"/>
              <a:buFont typeface="Arial"/>
              <a:buNone/>
              <a:defRPr/>
            </a:lvl9pPr>
          </a:lstStyle>
          <a:p/>
        </p:txBody>
      </p:sp>
      <p:sp>
        <p:nvSpPr>
          <p:cNvPr id="92" name="Google Shape;92;p23"/>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rtl="0" algn="l">
              <a:lnSpc>
                <a:spcPct val="100000"/>
              </a:lnSpc>
              <a:spcBef>
                <a:spcPts val="0"/>
              </a:spcBef>
              <a:spcAft>
                <a:spcPts val="0"/>
              </a:spcAft>
              <a:buClr>
                <a:srgbClr val="000000"/>
              </a:buClr>
              <a:buSzPts val="1400"/>
              <a:buFont typeface="Arial"/>
              <a:buNone/>
              <a:defRPr/>
            </a:lvl1pPr>
            <a:lvl2pPr indent="0" lvl="1" marL="0" rtl="0" algn="l">
              <a:lnSpc>
                <a:spcPct val="100000"/>
              </a:lnSpc>
              <a:spcBef>
                <a:spcPts val="0"/>
              </a:spcBef>
              <a:spcAft>
                <a:spcPts val="0"/>
              </a:spcAft>
              <a:buClr>
                <a:srgbClr val="000000"/>
              </a:buClr>
              <a:buSzPts val="1400"/>
              <a:buFont typeface="Arial"/>
              <a:buNone/>
              <a:defRPr/>
            </a:lvl2pPr>
            <a:lvl3pPr indent="0" lvl="2" marL="0" rtl="0" algn="l">
              <a:lnSpc>
                <a:spcPct val="100000"/>
              </a:lnSpc>
              <a:spcBef>
                <a:spcPts val="0"/>
              </a:spcBef>
              <a:spcAft>
                <a:spcPts val="0"/>
              </a:spcAft>
              <a:buClr>
                <a:srgbClr val="000000"/>
              </a:buClr>
              <a:buSzPts val="1400"/>
              <a:buFont typeface="Arial"/>
              <a:buNone/>
              <a:defRPr/>
            </a:lvl3pPr>
            <a:lvl4pPr indent="0" lvl="3" marL="0" rtl="0" algn="l">
              <a:lnSpc>
                <a:spcPct val="100000"/>
              </a:lnSpc>
              <a:spcBef>
                <a:spcPts val="0"/>
              </a:spcBef>
              <a:spcAft>
                <a:spcPts val="0"/>
              </a:spcAft>
              <a:buClr>
                <a:srgbClr val="000000"/>
              </a:buClr>
              <a:buSzPts val="1400"/>
              <a:buFont typeface="Arial"/>
              <a:buNone/>
              <a:defRPr/>
            </a:lvl4pPr>
            <a:lvl5pPr indent="0" lvl="4" marL="0" rtl="0" algn="l">
              <a:lnSpc>
                <a:spcPct val="100000"/>
              </a:lnSpc>
              <a:spcBef>
                <a:spcPts val="0"/>
              </a:spcBef>
              <a:spcAft>
                <a:spcPts val="0"/>
              </a:spcAft>
              <a:buClr>
                <a:srgbClr val="000000"/>
              </a:buClr>
              <a:buSzPts val="1400"/>
              <a:buFont typeface="Arial"/>
              <a:buNone/>
              <a:defRPr/>
            </a:lvl5pPr>
            <a:lvl6pPr indent="0" lvl="5" marL="0" rtl="0" algn="l">
              <a:lnSpc>
                <a:spcPct val="100000"/>
              </a:lnSpc>
              <a:spcBef>
                <a:spcPts val="0"/>
              </a:spcBef>
              <a:spcAft>
                <a:spcPts val="0"/>
              </a:spcAft>
              <a:buClr>
                <a:srgbClr val="000000"/>
              </a:buClr>
              <a:buSzPts val="1400"/>
              <a:buFont typeface="Arial"/>
              <a:buNone/>
              <a:defRPr/>
            </a:lvl6pPr>
            <a:lvl7pPr indent="0" lvl="6" marL="0" rtl="0" algn="l">
              <a:lnSpc>
                <a:spcPct val="100000"/>
              </a:lnSpc>
              <a:spcBef>
                <a:spcPts val="0"/>
              </a:spcBef>
              <a:spcAft>
                <a:spcPts val="0"/>
              </a:spcAft>
              <a:buClr>
                <a:srgbClr val="000000"/>
              </a:buClr>
              <a:buSzPts val="1400"/>
              <a:buFont typeface="Arial"/>
              <a:buNone/>
              <a:defRPr/>
            </a:lvl7pPr>
            <a:lvl8pPr indent="0" lvl="7" marL="0" rtl="0" algn="l">
              <a:lnSpc>
                <a:spcPct val="100000"/>
              </a:lnSpc>
              <a:spcBef>
                <a:spcPts val="0"/>
              </a:spcBef>
              <a:spcAft>
                <a:spcPts val="0"/>
              </a:spcAft>
              <a:buClr>
                <a:srgbClr val="000000"/>
              </a:buClr>
              <a:buSzPts val="1400"/>
              <a:buFont typeface="Arial"/>
              <a:buNone/>
              <a:defRPr/>
            </a:lvl8pPr>
            <a:lvl9pPr indent="0" lvl="8" marL="0" rt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rtl="0" algn="l">
              <a:lnSpc>
                <a:spcPct val="100000"/>
              </a:lnSpc>
              <a:spcBef>
                <a:spcPts val="0"/>
              </a:spcBef>
              <a:spcAft>
                <a:spcPts val="0"/>
              </a:spcAft>
              <a:buClr>
                <a:srgbClr val="000000"/>
              </a:buClr>
              <a:buSzPts val="1400"/>
              <a:buFont typeface="Arial"/>
              <a:buNone/>
              <a:defRPr/>
            </a:lvl1pPr>
            <a:lvl2pPr indent="0" lvl="1" marL="0" rtl="0" algn="l">
              <a:lnSpc>
                <a:spcPct val="100000"/>
              </a:lnSpc>
              <a:spcBef>
                <a:spcPts val="0"/>
              </a:spcBef>
              <a:spcAft>
                <a:spcPts val="0"/>
              </a:spcAft>
              <a:buClr>
                <a:srgbClr val="000000"/>
              </a:buClr>
              <a:buSzPts val="1400"/>
              <a:buFont typeface="Arial"/>
              <a:buNone/>
              <a:defRPr/>
            </a:lvl2pPr>
            <a:lvl3pPr indent="0" lvl="2" marL="0" rtl="0" algn="l">
              <a:lnSpc>
                <a:spcPct val="100000"/>
              </a:lnSpc>
              <a:spcBef>
                <a:spcPts val="0"/>
              </a:spcBef>
              <a:spcAft>
                <a:spcPts val="0"/>
              </a:spcAft>
              <a:buClr>
                <a:srgbClr val="000000"/>
              </a:buClr>
              <a:buSzPts val="1400"/>
              <a:buFont typeface="Arial"/>
              <a:buNone/>
              <a:defRPr/>
            </a:lvl3pPr>
            <a:lvl4pPr indent="0" lvl="3" marL="0" rtl="0" algn="l">
              <a:lnSpc>
                <a:spcPct val="100000"/>
              </a:lnSpc>
              <a:spcBef>
                <a:spcPts val="0"/>
              </a:spcBef>
              <a:spcAft>
                <a:spcPts val="0"/>
              </a:spcAft>
              <a:buClr>
                <a:srgbClr val="000000"/>
              </a:buClr>
              <a:buSzPts val="1400"/>
              <a:buFont typeface="Arial"/>
              <a:buNone/>
              <a:defRPr/>
            </a:lvl4pPr>
            <a:lvl5pPr indent="0" lvl="4" marL="0" rtl="0" algn="l">
              <a:lnSpc>
                <a:spcPct val="100000"/>
              </a:lnSpc>
              <a:spcBef>
                <a:spcPts val="0"/>
              </a:spcBef>
              <a:spcAft>
                <a:spcPts val="0"/>
              </a:spcAft>
              <a:buClr>
                <a:srgbClr val="000000"/>
              </a:buClr>
              <a:buSzPts val="1400"/>
              <a:buFont typeface="Arial"/>
              <a:buNone/>
              <a:defRPr/>
            </a:lvl5pPr>
            <a:lvl6pPr indent="0" lvl="5" marL="0" rtl="0" algn="l">
              <a:lnSpc>
                <a:spcPct val="100000"/>
              </a:lnSpc>
              <a:spcBef>
                <a:spcPts val="0"/>
              </a:spcBef>
              <a:spcAft>
                <a:spcPts val="0"/>
              </a:spcAft>
              <a:buClr>
                <a:srgbClr val="000000"/>
              </a:buClr>
              <a:buSzPts val="1400"/>
              <a:buFont typeface="Arial"/>
              <a:buNone/>
              <a:defRPr/>
            </a:lvl6pPr>
            <a:lvl7pPr indent="0" lvl="6" marL="0" rtl="0" algn="l">
              <a:lnSpc>
                <a:spcPct val="100000"/>
              </a:lnSpc>
              <a:spcBef>
                <a:spcPts val="0"/>
              </a:spcBef>
              <a:spcAft>
                <a:spcPts val="0"/>
              </a:spcAft>
              <a:buClr>
                <a:srgbClr val="000000"/>
              </a:buClr>
              <a:buSzPts val="1400"/>
              <a:buFont typeface="Arial"/>
              <a:buNone/>
              <a:defRPr/>
            </a:lvl7pPr>
            <a:lvl8pPr indent="0" lvl="7" marL="0" rtl="0" algn="l">
              <a:lnSpc>
                <a:spcPct val="100000"/>
              </a:lnSpc>
              <a:spcBef>
                <a:spcPts val="0"/>
              </a:spcBef>
              <a:spcAft>
                <a:spcPts val="0"/>
              </a:spcAft>
              <a:buClr>
                <a:srgbClr val="000000"/>
              </a:buClr>
              <a:buSzPts val="1400"/>
              <a:buFont typeface="Arial"/>
              <a:buNone/>
              <a:defRPr/>
            </a:lvl8pPr>
            <a:lvl9pPr indent="0" lvl="8" marL="0" rt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57704" y="925090"/>
            <a:ext cx="7044600" cy="1190699"/>
          </a:xfrm>
          <a:prstGeom prst="rect">
            <a:avLst/>
          </a:prstGeom>
          <a:noFill/>
          <a:ln>
            <a:noFill/>
          </a:ln>
        </p:spPr>
        <p:txBody>
          <a:bodyPr anchorCtr="0" anchor="t" bIns="91425" lIns="91425" spcFirstLastPara="1" rIns="91425" wrap="square" tIns="91425"/>
          <a:lstStyle>
            <a:lvl1pPr lvl="0" marR="0" algn="l">
              <a:lnSpc>
                <a:spcPct val="100000"/>
              </a:lnSpc>
              <a:spcBef>
                <a:spcPts val="0"/>
              </a:spcBef>
              <a:spcAft>
                <a:spcPts val="0"/>
              </a:spcAft>
              <a:buClr>
                <a:schemeClr val="dk1"/>
              </a:buClr>
              <a:buSzPts val="3500"/>
              <a:buFont typeface="Arial"/>
              <a:buNone/>
              <a:defRPr b="0" i="0" sz="3500" u="none" cap="none" strike="noStrike">
                <a:solidFill>
                  <a:schemeClr val="dk1"/>
                </a:solidFill>
                <a:latin typeface="Arial"/>
                <a:ea typeface="Arial"/>
                <a:cs typeface="Arial"/>
                <a:sym typeface="Arial"/>
              </a:defRPr>
            </a:lvl1pPr>
            <a:lvl2pPr lvl="1">
              <a:spcBef>
                <a:spcPts val="0"/>
              </a:spcBef>
              <a:spcAft>
                <a:spcPts val="0"/>
              </a:spcAft>
              <a:buClr>
                <a:schemeClr val="dk1"/>
              </a:buClr>
              <a:buSzPts val="3500"/>
              <a:buFont typeface="Arial"/>
              <a:buNone/>
              <a:defRPr sz="3500">
                <a:solidFill>
                  <a:schemeClr val="dk1"/>
                </a:solidFill>
              </a:defRPr>
            </a:lvl2pPr>
            <a:lvl3pPr lvl="2">
              <a:spcBef>
                <a:spcPts val="0"/>
              </a:spcBef>
              <a:spcAft>
                <a:spcPts val="0"/>
              </a:spcAft>
              <a:buClr>
                <a:schemeClr val="dk1"/>
              </a:buClr>
              <a:buSzPts val="3500"/>
              <a:buFont typeface="Arial"/>
              <a:buNone/>
              <a:defRPr sz="3500">
                <a:solidFill>
                  <a:schemeClr val="dk1"/>
                </a:solidFill>
              </a:defRPr>
            </a:lvl3pPr>
            <a:lvl4pPr lvl="3">
              <a:spcBef>
                <a:spcPts val="0"/>
              </a:spcBef>
              <a:spcAft>
                <a:spcPts val="0"/>
              </a:spcAft>
              <a:buClr>
                <a:schemeClr val="dk1"/>
              </a:buClr>
              <a:buSzPts val="3500"/>
              <a:buFont typeface="Arial"/>
              <a:buNone/>
              <a:defRPr sz="3500">
                <a:solidFill>
                  <a:schemeClr val="dk1"/>
                </a:solidFill>
              </a:defRPr>
            </a:lvl4pPr>
            <a:lvl5pPr lvl="4">
              <a:spcBef>
                <a:spcPts val="0"/>
              </a:spcBef>
              <a:spcAft>
                <a:spcPts val="0"/>
              </a:spcAft>
              <a:buClr>
                <a:schemeClr val="dk1"/>
              </a:buClr>
              <a:buSzPts val="3500"/>
              <a:buFont typeface="Arial"/>
              <a:buNone/>
              <a:defRPr sz="3500">
                <a:solidFill>
                  <a:schemeClr val="dk1"/>
                </a:solidFill>
              </a:defRPr>
            </a:lvl5pPr>
            <a:lvl6pPr lvl="5">
              <a:spcBef>
                <a:spcPts val="0"/>
              </a:spcBef>
              <a:spcAft>
                <a:spcPts val="0"/>
              </a:spcAft>
              <a:buClr>
                <a:schemeClr val="dk1"/>
              </a:buClr>
              <a:buSzPts val="3500"/>
              <a:buFont typeface="Arial"/>
              <a:buNone/>
              <a:defRPr sz="3500">
                <a:solidFill>
                  <a:schemeClr val="dk1"/>
                </a:solidFill>
              </a:defRPr>
            </a:lvl6pPr>
            <a:lvl7pPr lvl="6">
              <a:spcBef>
                <a:spcPts val="0"/>
              </a:spcBef>
              <a:spcAft>
                <a:spcPts val="0"/>
              </a:spcAft>
              <a:buClr>
                <a:schemeClr val="dk1"/>
              </a:buClr>
              <a:buSzPts val="3500"/>
              <a:buFont typeface="Arial"/>
              <a:buNone/>
              <a:defRPr sz="3500">
                <a:solidFill>
                  <a:schemeClr val="dk1"/>
                </a:solidFill>
              </a:defRPr>
            </a:lvl7pPr>
            <a:lvl8pPr lvl="7">
              <a:spcBef>
                <a:spcPts val="0"/>
              </a:spcBef>
              <a:spcAft>
                <a:spcPts val="0"/>
              </a:spcAft>
              <a:buClr>
                <a:schemeClr val="dk1"/>
              </a:buClr>
              <a:buSzPts val="3500"/>
              <a:buFont typeface="Arial"/>
              <a:buNone/>
              <a:defRPr sz="3500">
                <a:solidFill>
                  <a:schemeClr val="dk1"/>
                </a:solidFill>
              </a:defRPr>
            </a:lvl8pPr>
            <a:lvl9pPr lvl="8">
              <a:spcBef>
                <a:spcPts val="0"/>
              </a:spcBef>
              <a:spcAft>
                <a:spcPts val="0"/>
              </a:spcAft>
              <a:buClr>
                <a:schemeClr val="dk1"/>
              </a:buClr>
              <a:buSzPts val="3500"/>
              <a:buFont typeface="Arial"/>
              <a:buNone/>
              <a:defRPr sz="3500">
                <a:solidFill>
                  <a:schemeClr val="dk1"/>
                </a:solidFill>
              </a:defRPr>
            </a:lvl9pPr>
          </a:lstStyle>
          <a:p/>
        </p:txBody>
      </p:sp>
      <p:sp>
        <p:nvSpPr>
          <p:cNvPr id="18" name="Google Shape;18;p4"/>
          <p:cNvSpPr txBox="1"/>
          <p:nvPr>
            <p:ph idx="1" type="body"/>
          </p:nvPr>
        </p:nvSpPr>
        <p:spPr>
          <a:xfrm>
            <a:off x="257704" y="2395695"/>
            <a:ext cx="7044600" cy="7101900"/>
          </a:xfrm>
          <a:prstGeom prst="rect">
            <a:avLst/>
          </a:prstGeom>
          <a:noFill/>
          <a:ln>
            <a:noFill/>
          </a:ln>
        </p:spPr>
        <p:txBody>
          <a:bodyPr anchorCtr="0" anchor="t" bIns="91425" lIns="91425" spcFirstLastPara="1" rIns="91425" wrap="square" tIns="91425"/>
          <a:lstStyle>
            <a:lvl1pPr indent="-228600" lvl="0" marL="457200" marR="0" algn="l">
              <a:lnSpc>
                <a:spcPct val="115000"/>
              </a:lnSpc>
              <a:spcBef>
                <a:spcPts val="0"/>
              </a:spcBef>
              <a:spcAft>
                <a:spcPts val="0"/>
              </a:spcAft>
              <a:buClr>
                <a:schemeClr val="dk2"/>
              </a:buClr>
              <a:buSzPts val="2200"/>
              <a:buFont typeface="Arial"/>
              <a:buNone/>
              <a:defRPr b="0" i="0" sz="2200" u="none" cap="none" strike="noStrike">
                <a:solidFill>
                  <a:schemeClr val="dk2"/>
                </a:solidFill>
                <a:latin typeface="Arial"/>
                <a:ea typeface="Arial"/>
                <a:cs typeface="Arial"/>
                <a:sym typeface="Arial"/>
              </a:defRPr>
            </a:lvl1pPr>
            <a:lvl2pPr indent="-228600" lvl="1" marL="914400" marR="0" algn="l">
              <a:lnSpc>
                <a:spcPct val="115000"/>
              </a:lnSpc>
              <a:spcBef>
                <a:spcPts val="2000"/>
              </a:spcBef>
              <a:spcAft>
                <a:spcPts val="0"/>
              </a:spcAft>
              <a:buClr>
                <a:schemeClr val="dk2"/>
              </a:buClr>
              <a:buSzPts val="1700"/>
              <a:buFont typeface="Arial"/>
              <a:buNone/>
              <a:defRPr b="0" i="0" sz="1700" u="none" cap="none" strike="noStrike">
                <a:solidFill>
                  <a:schemeClr val="dk2"/>
                </a:solidFill>
                <a:latin typeface="Arial"/>
                <a:ea typeface="Arial"/>
                <a:cs typeface="Arial"/>
                <a:sym typeface="Arial"/>
              </a:defRPr>
            </a:lvl2pPr>
            <a:lvl3pPr indent="-228600" lvl="2" marL="1371600" marR="0" algn="l">
              <a:lnSpc>
                <a:spcPct val="115000"/>
              </a:lnSpc>
              <a:spcBef>
                <a:spcPts val="2000"/>
              </a:spcBef>
              <a:spcAft>
                <a:spcPts val="0"/>
              </a:spcAft>
              <a:buClr>
                <a:schemeClr val="dk2"/>
              </a:buClr>
              <a:buSzPts val="1700"/>
              <a:buFont typeface="Arial"/>
              <a:buNone/>
              <a:defRPr b="0" i="0" sz="1700" u="none" cap="none" strike="noStrike">
                <a:solidFill>
                  <a:schemeClr val="dk2"/>
                </a:solidFill>
                <a:latin typeface="Arial"/>
                <a:ea typeface="Arial"/>
                <a:cs typeface="Arial"/>
                <a:sym typeface="Arial"/>
              </a:defRPr>
            </a:lvl3pPr>
            <a:lvl4pPr indent="-228600" lvl="3" marL="1828800" marR="0" algn="l">
              <a:lnSpc>
                <a:spcPct val="115000"/>
              </a:lnSpc>
              <a:spcBef>
                <a:spcPts val="2000"/>
              </a:spcBef>
              <a:spcAft>
                <a:spcPts val="0"/>
              </a:spcAft>
              <a:buClr>
                <a:schemeClr val="dk2"/>
              </a:buClr>
              <a:buSzPts val="1700"/>
              <a:buFont typeface="Arial"/>
              <a:buNone/>
              <a:defRPr b="0" i="0" sz="1700" u="none" cap="none" strike="noStrike">
                <a:solidFill>
                  <a:schemeClr val="dk2"/>
                </a:solidFill>
                <a:latin typeface="Arial"/>
                <a:ea typeface="Arial"/>
                <a:cs typeface="Arial"/>
                <a:sym typeface="Arial"/>
              </a:defRPr>
            </a:lvl4pPr>
            <a:lvl5pPr indent="-228600" lvl="4" marL="2286000" marR="0" algn="l">
              <a:lnSpc>
                <a:spcPct val="115000"/>
              </a:lnSpc>
              <a:spcBef>
                <a:spcPts val="2000"/>
              </a:spcBef>
              <a:spcAft>
                <a:spcPts val="0"/>
              </a:spcAft>
              <a:buClr>
                <a:schemeClr val="dk2"/>
              </a:buClr>
              <a:buSzPts val="1700"/>
              <a:buFont typeface="Arial"/>
              <a:buNone/>
              <a:defRPr b="0" i="0" sz="1700" u="none" cap="none" strike="noStrike">
                <a:solidFill>
                  <a:schemeClr val="dk2"/>
                </a:solidFill>
                <a:latin typeface="Arial"/>
                <a:ea typeface="Arial"/>
                <a:cs typeface="Arial"/>
                <a:sym typeface="Arial"/>
              </a:defRPr>
            </a:lvl5pPr>
            <a:lvl6pPr indent="-228600" lvl="5" marL="2743200" marR="0" algn="l">
              <a:lnSpc>
                <a:spcPct val="115000"/>
              </a:lnSpc>
              <a:spcBef>
                <a:spcPts val="2000"/>
              </a:spcBef>
              <a:spcAft>
                <a:spcPts val="0"/>
              </a:spcAft>
              <a:buClr>
                <a:schemeClr val="dk2"/>
              </a:buClr>
              <a:buSzPts val="1700"/>
              <a:buFont typeface="Arial"/>
              <a:buNone/>
              <a:defRPr b="0" i="0" sz="1700" u="none" cap="none" strike="noStrike">
                <a:solidFill>
                  <a:schemeClr val="dk2"/>
                </a:solidFill>
                <a:latin typeface="Arial"/>
                <a:ea typeface="Arial"/>
                <a:cs typeface="Arial"/>
                <a:sym typeface="Arial"/>
              </a:defRPr>
            </a:lvl6pPr>
            <a:lvl7pPr indent="-228600" lvl="6" marL="3200400" marR="0" algn="l">
              <a:lnSpc>
                <a:spcPct val="115000"/>
              </a:lnSpc>
              <a:spcBef>
                <a:spcPts val="2000"/>
              </a:spcBef>
              <a:spcAft>
                <a:spcPts val="0"/>
              </a:spcAft>
              <a:buClr>
                <a:schemeClr val="dk2"/>
              </a:buClr>
              <a:buSzPts val="1700"/>
              <a:buFont typeface="Arial"/>
              <a:buNone/>
              <a:defRPr b="0" i="0" sz="1700" u="none" cap="none" strike="noStrike">
                <a:solidFill>
                  <a:schemeClr val="dk2"/>
                </a:solidFill>
                <a:latin typeface="Arial"/>
                <a:ea typeface="Arial"/>
                <a:cs typeface="Arial"/>
                <a:sym typeface="Arial"/>
              </a:defRPr>
            </a:lvl7pPr>
            <a:lvl8pPr indent="-228600" lvl="7" marL="3657600" marR="0" algn="l">
              <a:lnSpc>
                <a:spcPct val="115000"/>
              </a:lnSpc>
              <a:spcBef>
                <a:spcPts val="2000"/>
              </a:spcBef>
              <a:spcAft>
                <a:spcPts val="0"/>
              </a:spcAft>
              <a:buClr>
                <a:schemeClr val="dk2"/>
              </a:buClr>
              <a:buSzPts val="1700"/>
              <a:buFont typeface="Arial"/>
              <a:buNone/>
              <a:defRPr b="0" i="0" sz="1700" u="none" cap="none" strike="noStrike">
                <a:solidFill>
                  <a:schemeClr val="dk2"/>
                </a:solidFill>
                <a:latin typeface="Arial"/>
                <a:ea typeface="Arial"/>
                <a:cs typeface="Arial"/>
                <a:sym typeface="Arial"/>
              </a:defRPr>
            </a:lvl8pPr>
            <a:lvl9pPr indent="-228600" lvl="8" marL="4114800" marR="0" algn="l">
              <a:lnSpc>
                <a:spcPct val="115000"/>
              </a:lnSpc>
              <a:spcBef>
                <a:spcPts val="2000"/>
              </a:spcBef>
              <a:spcAft>
                <a:spcPts val="2000"/>
              </a:spcAft>
              <a:buClr>
                <a:schemeClr val="dk2"/>
              </a:buClr>
              <a:buSzPts val="1700"/>
              <a:buFont typeface="Arial"/>
              <a:buNone/>
              <a:defRPr b="0" i="0" sz="1700" u="none" cap="none" strike="noStrike">
                <a:solidFill>
                  <a:schemeClr val="dk2"/>
                </a:solidFill>
                <a:latin typeface="Arial"/>
                <a:ea typeface="Arial"/>
                <a:cs typeface="Arial"/>
                <a:sym typeface="Arial"/>
              </a:defRPr>
            </a:lvl9pPr>
          </a:lstStyle>
          <a:p/>
        </p:txBody>
      </p:sp>
      <p:sp>
        <p:nvSpPr>
          <p:cNvPr id="19" name="Google Shape;19;p4"/>
          <p:cNvSpPr txBox="1"/>
          <p:nvPr>
            <p:ph idx="12" type="sldNum"/>
          </p:nvPr>
        </p:nvSpPr>
        <p:spPr>
          <a:xfrm>
            <a:off x="7004788" y="9693614"/>
            <a:ext cx="453599" cy="818100"/>
          </a:xfrm>
          <a:prstGeom prst="rect">
            <a:avLst/>
          </a:prstGeom>
          <a:noFill/>
          <a:ln>
            <a:noFill/>
          </a:ln>
        </p:spPr>
        <p:txBody>
          <a:bodyPr anchorCtr="0" anchor="ctr" bIns="112775" lIns="112775" spcFirstLastPara="1" rIns="112775" wrap="square" tIns="112775">
            <a:noAutofit/>
          </a:bodyPr>
          <a:lstStyle>
            <a:lvl1pPr indent="0" lvl="0"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de"/>
              <a:t>‹#›</a:t>
            </a:fld>
            <a:endParaRPr sz="1200">
              <a:solidFill>
                <a:schemeClr val="dk2"/>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57704" y="925090"/>
            <a:ext cx="7044600" cy="1190699"/>
          </a:xfrm>
          <a:prstGeom prst="rect">
            <a:avLst/>
          </a:prstGeom>
          <a:noFill/>
          <a:ln>
            <a:noFill/>
          </a:ln>
        </p:spPr>
        <p:txBody>
          <a:bodyPr anchorCtr="0" anchor="t" bIns="91425" lIns="91425" spcFirstLastPara="1" rIns="91425" wrap="square" tIns="91425"/>
          <a:lstStyle>
            <a:lvl1pPr lvl="0" marR="0" algn="l">
              <a:lnSpc>
                <a:spcPct val="100000"/>
              </a:lnSpc>
              <a:spcBef>
                <a:spcPts val="0"/>
              </a:spcBef>
              <a:spcAft>
                <a:spcPts val="0"/>
              </a:spcAft>
              <a:buClr>
                <a:schemeClr val="dk1"/>
              </a:buClr>
              <a:buSzPts val="3500"/>
              <a:buFont typeface="Arial"/>
              <a:buNone/>
              <a:defRPr b="0" i="0" sz="3500" u="none" cap="none" strike="noStrike">
                <a:solidFill>
                  <a:schemeClr val="dk1"/>
                </a:solidFill>
                <a:latin typeface="Arial"/>
                <a:ea typeface="Arial"/>
                <a:cs typeface="Arial"/>
                <a:sym typeface="Arial"/>
              </a:defRPr>
            </a:lvl1pPr>
            <a:lvl2pPr lvl="1">
              <a:spcBef>
                <a:spcPts val="0"/>
              </a:spcBef>
              <a:spcAft>
                <a:spcPts val="0"/>
              </a:spcAft>
              <a:buClr>
                <a:schemeClr val="dk1"/>
              </a:buClr>
              <a:buSzPts val="3500"/>
              <a:buFont typeface="Arial"/>
              <a:buNone/>
              <a:defRPr sz="3500">
                <a:solidFill>
                  <a:schemeClr val="dk1"/>
                </a:solidFill>
              </a:defRPr>
            </a:lvl2pPr>
            <a:lvl3pPr lvl="2">
              <a:spcBef>
                <a:spcPts val="0"/>
              </a:spcBef>
              <a:spcAft>
                <a:spcPts val="0"/>
              </a:spcAft>
              <a:buClr>
                <a:schemeClr val="dk1"/>
              </a:buClr>
              <a:buSzPts val="3500"/>
              <a:buFont typeface="Arial"/>
              <a:buNone/>
              <a:defRPr sz="3500">
                <a:solidFill>
                  <a:schemeClr val="dk1"/>
                </a:solidFill>
              </a:defRPr>
            </a:lvl3pPr>
            <a:lvl4pPr lvl="3">
              <a:spcBef>
                <a:spcPts val="0"/>
              </a:spcBef>
              <a:spcAft>
                <a:spcPts val="0"/>
              </a:spcAft>
              <a:buClr>
                <a:schemeClr val="dk1"/>
              </a:buClr>
              <a:buSzPts val="3500"/>
              <a:buFont typeface="Arial"/>
              <a:buNone/>
              <a:defRPr sz="3500">
                <a:solidFill>
                  <a:schemeClr val="dk1"/>
                </a:solidFill>
              </a:defRPr>
            </a:lvl4pPr>
            <a:lvl5pPr lvl="4">
              <a:spcBef>
                <a:spcPts val="0"/>
              </a:spcBef>
              <a:spcAft>
                <a:spcPts val="0"/>
              </a:spcAft>
              <a:buClr>
                <a:schemeClr val="dk1"/>
              </a:buClr>
              <a:buSzPts val="3500"/>
              <a:buFont typeface="Arial"/>
              <a:buNone/>
              <a:defRPr sz="3500">
                <a:solidFill>
                  <a:schemeClr val="dk1"/>
                </a:solidFill>
              </a:defRPr>
            </a:lvl5pPr>
            <a:lvl6pPr lvl="5">
              <a:spcBef>
                <a:spcPts val="0"/>
              </a:spcBef>
              <a:spcAft>
                <a:spcPts val="0"/>
              </a:spcAft>
              <a:buClr>
                <a:schemeClr val="dk1"/>
              </a:buClr>
              <a:buSzPts val="3500"/>
              <a:buFont typeface="Arial"/>
              <a:buNone/>
              <a:defRPr sz="3500">
                <a:solidFill>
                  <a:schemeClr val="dk1"/>
                </a:solidFill>
              </a:defRPr>
            </a:lvl6pPr>
            <a:lvl7pPr lvl="6">
              <a:spcBef>
                <a:spcPts val="0"/>
              </a:spcBef>
              <a:spcAft>
                <a:spcPts val="0"/>
              </a:spcAft>
              <a:buClr>
                <a:schemeClr val="dk1"/>
              </a:buClr>
              <a:buSzPts val="3500"/>
              <a:buFont typeface="Arial"/>
              <a:buNone/>
              <a:defRPr sz="3500">
                <a:solidFill>
                  <a:schemeClr val="dk1"/>
                </a:solidFill>
              </a:defRPr>
            </a:lvl7pPr>
            <a:lvl8pPr lvl="7">
              <a:spcBef>
                <a:spcPts val="0"/>
              </a:spcBef>
              <a:spcAft>
                <a:spcPts val="0"/>
              </a:spcAft>
              <a:buClr>
                <a:schemeClr val="dk1"/>
              </a:buClr>
              <a:buSzPts val="3500"/>
              <a:buFont typeface="Arial"/>
              <a:buNone/>
              <a:defRPr sz="3500">
                <a:solidFill>
                  <a:schemeClr val="dk1"/>
                </a:solidFill>
              </a:defRPr>
            </a:lvl8pPr>
            <a:lvl9pPr lvl="8">
              <a:spcBef>
                <a:spcPts val="0"/>
              </a:spcBef>
              <a:spcAft>
                <a:spcPts val="0"/>
              </a:spcAft>
              <a:buClr>
                <a:schemeClr val="dk1"/>
              </a:buClr>
              <a:buSzPts val="3500"/>
              <a:buFont typeface="Arial"/>
              <a:buNone/>
              <a:defRPr sz="3500">
                <a:solidFill>
                  <a:schemeClr val="dk1"/>
                </a:solidFill>
              </a:defRPr>
            </a:lvl9pPr>
          </a:lstStyle>
          <a:p/>
        </p:txBody>
      </p:sp>
      <p:sp>
        <p:nvSpPr>
          <p:cNvPr id="22" name="Google Shape;22;p5"/>
          <p:cNvSpPr txBox="1"/>
          <p:nvPr>
            <p:ph idx="1" type="body"/>
          </p:nvPr>
        </p:nvSpPr>
        <p:spPr>
          <a:xfrm>
            <a:off x="257704" y="2395695"/>
            <a:ext cx="3306900" cy="7101900"/>
          </a:xfrm>
          <a:prstGeom prst="rect">
            <a:avLst/>
          </a:prstGeom>
          <a:noFill/>
          <a:ln>
            <a:noFill/>
          </a:ln>
        </p:spPr>
        <p:txBody>
          <a:bodyPr anchorCtr="0" anchor="t" bIns="91425" lIns="91425" spcFirstLastPara="1" rIns="91425" wrap="square" tIns="91425"/>
          <a:lstStyle>
            <a:lvl1pPr indent="-228600" lvl="0" marL="457200" marR="0" algn="l">
              <a:lnSpc>
                <a:spcPct val="115000"/>
              </a:lnSpc>
              <a:spcBef>
                <a:spcPts val="0"/>
              </a:spcBef>
              <a:spcAft>
                <a:spcPts val="0"/>
              </a:spcAft>
              <a:buClr>
                <a:schemeClr val="dk2"/>
              </a:buClr>
              <a:buSzPts val="1700"/>
              <a:buFont typeface="Arial"/>
              <a:buNone/>
              <a:defRPr b="0" i="0" sz="1700" u="none" cap="none" strike="noStrike">
                <a:solidFill>
                  <a:schemeClr val="dk2"/>
                </a:solidFill>
                <a:latin typeface="Arial"/>
                <a:ea typeface="Arial"/>
                <a:cs typeface="Arial"/>
                <a:sym typeface="Arial"/>
              </a:defRPr>
            </a:lvl1pPr>
            <a:lvl2pPr indent="-228600" lvl="1" marL="914400" marR="0" algn="l">
              <a:lnSpc>
                <a:spcPct val="115000"/>
              </a:lnSpc>
              <a:spcBef>
                <a:spcPts val="2000"/>
              </a:spcBef>
              <a:spcAft>
                <a:spcPts val="0"/>
              </a:spcAft>
              <a:buClr>
                <a:schemeClr val="dk2"/>
              </a:buClr>
              <a:buSzPts val="1500"/>
              <a:buFont typeface="Arial"/>
              <a:buNone/>
              <a:defRPr b="0" i="0" sz="1500" u="none" cap="none" strike="noStrike">
                <a:solidFill>
                  <a:schemeClr val="dk2"/>
                </a:solidFill>
                <a:latin typeface="Arial"/>
                <a:ea typeface="Arial"/>
                <a:cs typeface="Arial"/>
                <a:sym typeface="Arial"/>
              </a:defRPr>
            </a:lvl2pPr>
            <a:lvl3pPr indent="-228600" lvl="2" marL="1371600" marR="0" algn="l">
              <a:lnSpc>
                <a:spcPct val="115000"/>
              </a:lnSpc>
              <a:spcBef>
                <a:spcPts val="2000"/>
              </a:spcBef>
              <a:spcAft>
                <a:spcPts val="0"/>
              </a:spcAft>
              <a:buClr>
                <a:schemeClr val="dk2"/>
              </a:buClr>
              <a:buSzPts val="1500"/>
              <a:buFont typeface="Arial"/>
              <a:buNone/>
              <a:defRPr b="0" i="0" sz="1500" u="none" cap="none" strike="noStrike">
                <a:solidFill>
                  <a:schemeClr val="dk2"/>
                </a:solidFill>
                <a:latin typeface="Arial"/>
                <a:ea typeface="Arial"/>
                <a:cs typeface="Arial"/>
                <a:sym typeface="Arial"/>
              </a:defRPr>
            </a:lvl3pPr>
            <a:lvl4pPr indent="-228600" lvl="3" marL="1828800" marR="0" algn="l">
              <a:lnSpc>
                <a:spcPct val="115000"/>
              </a:lnSpc>
              <a:spcBef>
                <a:spcPts val="2000"/>
              </a:spcBef>
              <a:spcAft>
                <a:spcPts val="0"/>
              </a:spcAft>
              <a:buClr>
                <a:schemeClr val="dk2"/>
              </a:buClr>
              <a:buSzPts val="1500"/>
              <a:buFont typeface="Arial"/>
              <a:buNone/>
              <a:defRPr b="0" i="0" sz="1500" u="none" cap="none" strike="noStrike">
                <a:solidFill>
                  <a:schemeClr val="dk2"/>
                </a:solidFill>
                <a:latin typeface="Arial"/>
                <a:ea typeface="Arial"/>
                <a:cs typeface="Arial"/>
                <a:sym typeface="Arial"/>
              </a:defRPr>
            </a:lvl4pPr>
            <a:lvl5pPr indent="-228600" lvl="4" marL="2286000" marR="0" algn="l">
              <a:lnSpc>
                <a:spcPct val="115000"/>
              </a:lnSpc>
              <a:spcBef>
                <a:spcPts val="2000"/>
              </a:spcBef>
              <a:spcAft>
                <a:spcPts val="0"/>
              </a:spcAft>
              <a:buClr>
                <a:schemeClr val="dk2"/>
              </a:buClr>
              <a:buSzPts val="1500"/>
              <a:buFont typeface="Arial"/>
              <a:buNone/>
              <a:defRPr b="0" i="0" sz="1500" u="none" cap="none" strike="noStrike">
                <a:solidFill>
                  <a:schemeClr val="dk2"/>
                </a:solidFill>
                <a:latin typeface="Arial"/>
                <a:ea typeface="Arial"/>
                <a:cs typeface="Arial"/>
                <a:sym typeface="Arial"/>
              </a:defRPr>
            </a:lvl5pPr>
            <a:lvl6pPr indent="-228600" lvl="5" marL="2743200" marR="0" algn="l">
              <a:lnSpc>
                <a:spcPct val="115000"/>
              </a:lnSpc>
              <a:spcBef>
                <a:spcPts val="2000"/>
              </a:spcBef>
              <a:spcAft>
                <a:spcPts val="0"/>
              </a:spcAft>
              <a:buClr>
                <a:schemeClr val="dk2"/>
              </a:buClr>
              <a:buSzPts val="1500"/>
              <a:buFont typeface="Arial"/>
              <a:buNone/>
              <a:defRPr b="0" i="0" sz="1500" u="none" cap="none" strike="noStrike">
                <a:solidFill>
                  <a:schemeClr val="dk2"/>
                </a:solidFill>
                <a:latin typeface="Arial"/>
                <a:ea typeface="Arial"/>
                <a:cs typeface="Arial"/>
                <a:sym typeface="Arial"/>
              </a:defRPr>
            </a:lvl6pPr>
            <a:lvl7pPr indent="-228600" lvl="6" marL="3200400" marR="0" algn="l">
              <a:lnSpc>
                <a:spcPct val="115000"/>
              </a:lnSpc>
              <a:spcBef>
                <a:spcPts val="2000"/>
              </a:spcBef>
              <a:spcAft>
                <a:spcPts val="0"/>
              </a:spcAft>
              <a:buClr>
                <a:schemeClr val="dk2"/>
              </a:buClr>
              <a:buSzPts val="1500"/>
              <a:buFont typeface="Arial"/>
              <a:buNone/>
              <a:defRPr b="0" i="0" sz="1500" u="none" cap="none" strike="noStrike">
                <a:solidFill>
                  <a:schemeClr val="dk2"/>
                </a:solidFill>
                <a:latin typeface="Arial"/>
                <a:ea typeface="Arial"/>
                <a:cs typeface="Arial"/>
                <a:sym typeface="Arial"/>
              </a:defRPr>
            </a:lvl7pPr>
            <a:lvl8pPr indent="-228600" lvl="7" marL="3657600" marR="0" algn="l">
              <a:lnSpc>
                <a:spcPct val="115000"/>
              </a:lnSpc>
              <a:spcBef>
                <a:spcPts val="2000"/>
              </a:spcBef>
              <a:spcAft>
                <a:spcPts val="0"/>
              </a:spcAft>
              <a:buClr>
                <a:schemeClr val="dk2"/>
              </a:buClr>
              <a:buSzPts val="1500"/>
              <a:buFont typeface="Arial"/>
              <a:buNone/>
              <a:defRPr b="0" i="0" sz="1500" u="none" cap="none" strike="noStrike">
                <a:solidFill>
                  <a:schemeClr val="dk2"/>
                </a:solidFill>
                <a:latin typeface="Arial"/>
                <a:ea typeface="Arial"/>
                <a:cs typeface="Arial"/>
                <a:sym typeface="Arial"/>
              </a:defRPr>
            </a:lvl8pPr>
            <a:lvl9pPr indent="-228600" lvl="8" marL="4114800" marR="0" algn="l">
              <a:lnSpc>
                <a:spcPct val="115000"/>
              </a:lnSpc>
              <a:spcBef>
                <a:spcPts val="2000"/>
              </a:spcBef>
              <a:spcAft>
                <a:spcPts val="2000"/>
              </a:spcAft>
              <a:buClr>
                <a:schemeClr val="dk2"/>
              </a:buClr>
              <a:buSzPts val="1500"/>
              <a:buFont typeface="Arial"/>
              <a:buNone/>
              <a:defRPr b="0" i="0" sz="1500" u="none" cap="none" strike="noStrike">
                <a:solidFill>
                  <a:schemeClr val="dk2"/>
                </a:solidFill>
                <a:latin typeface="Arial"/>
                <a:ea typeface="Arial"/>
                <a:cs typeface="Arial"/>
                <a:sym typeface="Arial"/>
              </a:defRPr>
            </a:lvl9pPr>
          </a:lstStyle>
          <a:p/>
        </p:txBody>
      </p:sp>
      <p:sp>
        <p:nvSpPr>
          <p:cNvPr id="23" name="Google Shape;23;p5"/>
          <p:cNvSpPr txBox="1"/>
          <p:nvPr>
            <p:ph idx="2" type="body"/>
          </p:nvPr>
        </p:nvSpPr>
        <p:spPr>
          <a:xfrm>
            <a:off x="3995291" y="2395695"/>
            <a:ext cx="3306900" cy="7101900"/>
          </a:xfrm>
          <a:prstGeom prst="rect">
            <a:avLst/>
          </a:prstGeom>
          <a:noFill/>
          <a:ln>
            <a:noFill/>
          </a:ln>
        </p:spPr>
        <p:txBody>
          <a:bodyPr anchorCtr="0" anchor="t" bIns="91425" lIns="91425" spcFirstLastPara="1" rIns="91425" wrap="square" tIns="91425"/>
          <a:lstStyle>
            <a:lvl1pPr indent="-228600" lvl="0" marL="457200" marR="0" algn="l">
              <a:lnSpc>
                <a:spcPct val="115000"/>
              </a:lnSpc>
              <a:spcBef>
                <a:spcPts val="0"/>
              </a:spcBef>
              <a:spcAft>
                <a:spcPts val="0"/>
              </a:spcAft>
              <a:buClr>
                <a:schemeClr val="dk2"/>
              </a:buClr>
              <a:buSzPts val="1700"/>
              <a:buFont typeface="Arial"/>
              <a:buNone/>
              <a:defRPr b="0" i="0" sz="1700" u="none" cap="none" strike="noStrike">
                <a:solidFill>
                  <a:schemeClr val="dk2"/>
                </a:solidFill>
                <a:latin typeface="Arial"/>
                <a:ea typeface="Arial"/>
                <a:cs typeface="Arial"/>
                <a:sym typeface="Arial"/>
              </a:defRPr>
            </a:lvl1pPr>
            <a:lvl2pPr indent="-228600" lvl="1" marL="914400" marR="0" algn="l">
              <a:lnSpc>
                <a:spcPct val="115000"/>
              </a:lnSpc>
              <a:spcBef>
                <a:spcPts val="2000"/>
              </a:spcBef>
              <a:spcAft>
                <a:spcPts val="0"/>
              </a:spcAft>
              <a:buClr>
                <a:schemeClr val="dk2"/>
              </a:buClr>
              <a:buSzPts val="1500"/>
              <a:buFont typeface="Arial"/>
              <a:buNone/>
              <a:defRPr b="0" i="0" sz="1500" u="none" cap="none" strike="noStrike">
                <a:solidFill>
                  <a:schemeClr val="dk2"/>
                </a:solidFill>
                <a:latin typeface="Arial"/>
                <a:ea typeface="Arial"/>
                <a:cs typeface="Arial"/>
                <a:sym typeface="Arial"/>
              </a:defRPr>
            </a:lvl2pPr>
            <a:lvl3pPr indent="-228600" lvl="2" marL="1371600" marR="0" algn="l">
              <a:lnSpc>
                <a:spcPct val="115000"/>
              </a:lnSpc>
              <a:spcBef>
                <a:spcPts val="2000"/>
              </a:spcBef>
              <a:spcAft>
                <a:spcPts val="0"/>
              </a:spcAft>
              <a:buClr>
                <a:schemeClr val="dk2"/>
              </a:buClr>
              <a:buSzPts val="1500"/>
              <a:buFont typeface="Arial"/>
              <a:buNone/>
              <a:defRPr b="0" i="0" sz="1500" u="none" cap="none" strike="noStrike">
                <a:solidFill>
                  <a:schemeClr val="dk2"/>
                </a:solidFill>
                <a:latin typeface="Arial"/>
                <a:ea typeface="Arial"/>
                <a:cs typeface="Arial"/>
                <a:sym typeface="Arial"/>
              </a:defRPr>
            </a:lvl3pPr>
            <a:lvl4pPr indent="-228600" lvl="3" marL="1828800" marR="0" algn="l">
              <a:lnSpc>
                <a:spcPct val="115000"/>
              </a:lnSpc>
              <a:spcBef>
                <a:spcPts val="2000"/>
              </a:spcBef>
              <a:spcAft>
                <a:spcPts val="0"/>
              </a:spcAft>
              <a:buClr>
                <a:schemeClr val="dk2"/>
              </a:buClr>
              <a:buSzPts val="1500"/>
              <a:buFont typeface="Arial"/>
              <a:buNone/>
              <a:defRPr b="0" i="0" sz="1500" u="none" cap="none" strike="noStrike">
                <a:solidFill>
                  <a:schemeClr val="dk2"/>
                </a:solidFill>
                <a:latin typeface="Arial"/>
                <a:ea typeface="Arial"/>
                <a:cs typeface="Arial"/>
                <a:sym typeface="Arial"/>
              </a:defRPr>
            </a:lvl4pPr>
            <a:lvl5pPr indent="-228600" lvl="4" marL="2286000" marR="0" algn="l">
              <a:lnSpc>
                <a:spcPct val="115000"/>
              </a:lnSpc>
              <a:spcBef>
                <a:spcPts val="2000"/>
              </a:spcBef>
              <a:spcAft>
                <a:spcPts val="0"/>
              </a:spcAft>
              <a:buClr>
                <a:schemeClr val="dk2"/>
              </a:buClr>
              <a:buSzPts val="1500"/>
              <a:buFont typeface="Arial"/>
              <a:buNone/>
              <a:defRPr b="0" i="0" sz="1500" u="none" cap="none" strike="noStrike">
                <a:solidFill>
                  <a:schemeClr val="dk2"/>
                </a:solidFill>
                <a:latin typeface="Arial"/>
                <a:ea typeface="Arial"/>
                <a:cs typeface="Arial"/>
                <a:sym typeface="Arial"/>
              </a:defRPr>
            </a:lvl5pPr>
            <a:lvl6pPr indent="-228600" lvl="5" marL="2743200" marR="0" algn="l">
              <a:lnSpc>
                <a:spcPct val="115000"/>
              </a:lnSpc>
              <a:spcBef>
                <a:spcPts val="2000"/>
              </a:spcBef>
              <a:spcAft>
                <a:spcPts val="0"/>
              </a:spcAft>
              <a:buClr>
                <a:schemeClr val="dk2"/>
              </a:buClr>
              <a:buSzPts val="1500"/>
              <a:buFont typeface="Arial"/>
              <a:buNone/>
              <a:defRPr b="0" i="0" sz="1500" u="none" cap="none" strike="noStrike">
                <a:solidFill>
                  <a:schemeClr val="dk2"/>
                </a:solidFill>
                <a:latin typeface="Arial"/>
                <a:ea typeface="Arial"/>
                <a:cs typeface="Arial"/>
                <a:sym typeface="Arial"/>
              </a:defRPr>
            </a:lvl6pPr>
            <a:lvl7pPr indent="-228600" lvl="6" marL="3200400" marR="0" algn="l">
              <a:lnSpc>
                <a:spcPct val="115000"/>
              </a:lnSpc>
              <a:spcBef>
                <a:spcPts val="2000"/>
              </a:spcBef>
              <a:spcAft>
                <a:spcPts val="0"/>
              </a:spcAft>
              <a:buClr>
                <a:schemeClr val="dk2"/>
              </a:buClr>
              <a:buSzPts val="1500"/>
              <a:buFont typeface="Arial"/>
              <a:buNone/>
              <a:defRPr b="0" i="0" sz="1500" u="none" cap="none" strike="noStrike">
                <a:solidFill>
                  <a:schemeClr val="dk2"/>
                </a:solidFill>
                <a:latin typeface="Arial"/>
                <a:ea typeface="Arial"/>
                <a:cs typeface="Arial"/>
                <a:sym typeface="Arial"/>
              </a:defRPr>
            </a:lvl7pPr>
            <a:lvl8pPr indent="-228600" lvl="7" marL="3657600" marR="0" algn="l">
              <a:lnSpc>
                <a:spcPct val="115000"/>
              </a:lnSpc>
              <a:spcBef>
                <a:spcPts val="2000"/>
              </a:spcBef>
              <a:spcAft>
                <a:spcPts val="0"/>
              </a:spcAft>
              <a:buClr>
                <a:schemeClr val="dk2"/>
              </a:buClr>
              <a:buSzPts val="1500"/>
              <a:buFont typeface="Arial"/>
              <a:buNone/>
              <a:defRPr b="0" i="0" sz="1500" u="none" cap="none" strike="noStrike">
                <a:solidFill>
                  <a:schemeClr val="dk2"/>
                </a:solidFill>
                <a:latin typeface="Arial"/>
                <a:ea typeface="Arial"/>
                <a:cs typeface="Arial"/>
                <a:sym typeface="Arial"/>
              </a:defRPr>
            </a:lvl8pPr>
            <a:lvl9pPr indent="-228600" lvl="8" marL="4114800" marR="0" algn="l">
              <a:lnSpc>
                <a:spcPct val="115000"/>
              </a:lnSpc>
              <a:spcBef>
                <a:spcPts val="2000"/>
              </a:spcBef>
              <a:spcAft>
                <a:spcPts val="2000"/>
              </a:spcAft>
              <a:buClr>
                <a:schemeClr val="dk2"/>
              </a:buClr>
              <a:buSzPts val="1500"/>
              <a:buFont typeface="Arial"/>
              <a:buNone/>
              <a:defRPr b="0" i="0" sz="1500" u="none" cap="none" strike="noStrike">
                <a:solidFill>
                  <a:schemeClr val="dk2"/>
                </a:solidFill>
                <a:latin typeface="Arial"/>
                <a:ea typeface="Arial"/>
                <a:cs typeface="Arial"/>
                <a:sym typeface="Arial"/>
              </a:defRPr>
            </a:lvl9pPr>
          </a:lstStyle>
          <a:p/>
        </p:txBody>
      </p:sp>
      <p:sp>
        <p:nvSpPr>
          <p:cNvPr id="24" name="Google Shape;24;p5"/>
          <p:cNvSpPr txBox="1"/>
          <p:nvPr>
            <p:ph idx="12" type="sldNum"/>
          </p:nvPr>
        </p:nvSpPr>
        <p:spPr>
          <a:xfrm>
            <a:off x="7004788" y="9693614"/>
            <a:ext cx="453599" cy="818100"/>
          </a:xfrm>
          <a:prstGeom prst="rect">
            <a:avLst/>
          </a:prstGeom>
          <a:noFill/>
          <a:ln>
            <a:noFill/>
          </a:ln>
        </p:spPr>
        <p:txBody>
          <a:bodyPr anchorCtr="0" anchor="ctr" bIns="112775" lIns="112775" spcFirstLastPara="1" rIns="112775" wrap="square" tIns="112775">
            <a:noAutofit/>
          </a:bodyPr>
          <a:lstStyle>
            <a:lvl1pPr indent="0" lvl="0"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de"/>
              <a:t>‹#›</a:t>
            </a:fld>
            <a:endParaRPr sz="1200">
              <a:solidFill>
                <a:schemeClr val="dk2"/>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57704" y="925090"/>
            <a:ext cx="7044600" cy="1190699"/>
          </a:xfrm>
          <a:prstGeom prst="rect">
            <a:avLst/>
          </a:prstGeom>
          <a:noFill/>
          <a:ln>
            <a:noFill/>
          </a:ln>
        </p:spPr>
        <p:txBody>
          <a:bodyPr anchorCtr="0" anchor="t" bIns="91425" lIns="91425" spcFirstLastPara="1" rIns="91425" wrap="square" tIns="91425"/>
          <a:lstStyle>
            <a:lvl1pPr lvl="0" marR="0" algn="l">
              <a:lnSpc>
                <a:spcPct val="100000"/>
              </a:lnSpc>
              <a:spcBef>
                <a:spcPts val="0"/>
              </a:spcBef>
              <a:spcAft>
                <a:spcPts val="0"/>
              </a:spcAft>
              <a:buClr>
                <a:schemeClr val="dk1"/>
              </a:buClr>
              <a:buSzPts val="3500"/>
              <a:buFont typeface="Arial"/>
              <a:buNone/>
              <a:defRPr b="0" i="0" sz="3500" u="none" cap="none" strike="noStrike">
                <a:solidFill>
                  <a:schemeClr val="dk1"/>
                </a:solidFill>
                <a:latin typeface="Arial"/>
                <a:ea typeface="Arial"/>
                <a:cs typeface="Arial"/>
                <a:sym typeface="Arial"/>
              </a:defRPr>
            </a:lvl1pPr>
            <a:lvl2pPr lvl="1">
              <a:spcBef>
                <a:spcPts val="0"/>
              </a:spcBef>
              <a:spcAft>
                <a:spcPts val="0"/>
              </a:spcAft>
              <a:buClr>
                <a:schemeClr val="dk1"/>
              </a:buClr>
              <a:buSzPts val="3500"/>
              <a:buFont typeface="Arial"/>
              <a:buNone/>
              <a:defRPr sz="3500">
                <a:solidFill>
                  <a:schemeClr val="dk1"/>
                </a:solidFill>
              </a:defRPr>
            </a:lvl2pPr>
            <a:lvl3pPr lvl="2">
              <a:spcBef>
                <a:spcPts val="0"/>
              </a:spcBef>
              <a:spcAft>
                <a:spcPts val="0"/>
              </a:spcAft>
              <a:buClr>
                <a:schemeClr val="dk1"/>
              </a:buClr>
              <a:buSzPts val="3500"/>
              <a:buFont typeface="Arial"/>
              <a:buNone/>
              <a:defRPr sz="3500">
                <a:solidFill>
                  <a:schemeClr val="dk1"/>
                </a:solidFill>
              </a:defRPr>
            </a:lvl3pPr>
            <a:lvl4pPr lvl="3">
              <a:spcBef>
                <a:spcPts val="0"/>
              </a:spcBef>
              <a:spcAft>
                <a:spcPts val="0"/>
              </a:spcAft>
              <a:buClr>
                <a:schemeClr val="dk1"/>
              </a:buClr>
              <a:buSzPts val="3500"/>
              <a:buFont typeface="Arial"/>
              <a:buNone/>
              <a:defRPr sz="3500">
                <a:solidFill>
                  <a:schemeClr val="dk1"/>
                </a:solidFill>
              </a:defRPr>
            </a:lvl4pPr>
            <a:lvl5pPr lvl="4">
              <a:spcBef>
                <a:spcPts val="0"/>
              </a:spcBef>
              <a:spcAft>
                <a:spcPts val="0"/>
              </a:spcAft>
              <a:buClr>
                <a:schemeClr val="dk1"/>
              </a:buClr>
              <a:buSzPts val="3500"/>
              <a:buFont typeface="Arial"/>
              <a:buNone/>
              <a:defRPr sz="3500">
                <a:solidFill>
                  <a:schemeClr val="dk1"/>
                </a:solidFill>
              </a:defRPr>
            </a:lvl5pPr>
            <a:lvl6pPr lvl="5">
              <a:spcBef>
                <a:spcPts val="0"/>
              </a:spcBef>
              <a:spcAft>
                <a:spcPts val="0"/>
              </a:spcAft>
              <a:buClr>
                <a:schemeClr val="dk1"/>
              </a:buClr>
              <a:buSzPts val="3500"/>
              <a:buFont typeface="Arial"/>
              <a:buNone/>
              <a:defRPr sz="3500">
                <a:solidFill>
                  <a:schemeClr val="dk1"/>
                </a:solidFill>
              </a:defRPr>
            </a:lvl6pPr>
            <a:lvl7pPr lvl="6">
              <a:spcBef>
                <a:spcPts val="0"/>
              </a:spcBef>
              <a:spcAft>
                <a:spcPts val="0"/>
              </a:spcAft>
              <a:buClr>
                <a:schemeClr val="dk1"/>
              </a:buClr>
              <a:buSzPts val="3500"/>
              <a:buFont typeface="Arial"/>
              <a:buNone/>
              <a:defRPr sz="3500">
                <a:solidFill>
                  <a:schemeClr val="dk1"/>
                </a:solidFill>
              </a:defRPr>
            </a:lvl7pPr>
            <a:lvl8pPr lvl="7">
              <a:spcBef>
                <a:spcPts val="0"/>
              </a:spcBef>
              <a:spcAft>
                <a:spcPts val="0"/>
              </a:spcAft>
              <a:buClr>
                <a:schemeClr val="dk1"/>
              </a:buClr>
              <a:buSzPts val="3500"/>
              <a:buFont typeface="Arial"/>
              <a:buNone/>
              <a:defRPr sz="3500">
                <a:solidFill>
                  <a:schemeClr val="dk1"/>
                </a:solidFill>
              </a:defRPr>
            </a:lvl8pPr>
            <a:lvl9pPr lvl="8">
              <a:spcBef>
                <a:spcPts val="0"/>
              </a:spcBef>
              <a:spcAft>
                <a:spcPts val="0"/>
              </a:spcAft>
              <a:buClr>
                <a:schemeClr val="dk1"/>
              </a:buClr>
              <a:buSzPts val="3500"/>
              <a:buFont typeface="Arial"/>
              <a:buNone/>
              <a:defRPr sz="3500">
                <a:solidFill>
                  <a:schemeClr val="dk1"/>
                </a:solidFill>
              </a:defRPr>
            </a:lvl9pPr>
          </a:lstStyle>
          <a:p/>
        </p:txBody>
      </p:sp>
      <p:sp>
        <p:nvSpPr>
          <p:cNvPr id="27" name="Google Shape;27;p6"/>
          <p:cNvSpPr txBox="1"/>
          <p:nvPr>
            <p:ph idx="12" type="sldNum"/>
          </p:nvPr>
        </p:nvSpPr>
        <p:spPr>
          <a:xfrm>
            <a:off x="7004788" y="9693614"/>
            <a:ext cx="453599" cy="818100"/>
          </a:xfrm>
          <a:prstGeom prst="rect">
            <a:avLst/>
          </a:prstGeom>
          <a:noFill/>
          <a:ln>
            <a:noFill/>
          </a:ln>
        </p:spPr>
        <p:txBody>
          <a:bodyPr anchorCtr="0" anchor="ctr" bIns="112775" lIns="112775" spcFirstLastPara="1" rIns="112775" wrap="square" tIns="112775">
            <a:noAutofit/>
          </a:bodyPr>
          <a:lstStyle>
            <a:lvl1pPr indent="0" lvl="0"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de"/>
              <a:t>‹#›</a:t>
            </a:fld>
            <a:endParaRPr sz="1200">
              <a:solidFill>
                <a:schemeClr val="dk2"/>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 column text">
    <p:spTree>
      <p:nvGrpSpPr>
        <p:cNvPr id="28" name="Shape 28"/>
        <p:cNvGrpSpPr/>
        <p:nvPr/>
      </p:nvGrpSpPr>
      <p:grpSpPr>
        <a:xfrm>
          <a:off x="0" y="0"/>
          <a:ext cx="0" cy="0"/>
          <a:chOff x="0" y="0"/>
          <a:chExt cx="0" cy="0"/>
        </a:xfrm>
      </p:grpSpPr>
      <p:sp>
        <p:nvSpPr>
          <p:cNvPr id="29" name="Google Shape;29;p7"/>
          <p:cNvSpPr txBox="1"/>
          <p:nvPr>
            <p:ph type="title"/>
          </p:nvPr>
        </p:nvSpPr>
        <p:spPr>
          <a:xfrm>
            <a:off x="257704" y="1154947"/>
            <a:ext cx="2321699" cy="1570799"/>
          </a:xfrm>
          <a:prstGeom prst="rect">
            <a:avLst/>
          </a:prstGeom>
          <a:noFill/>
          <a:ln>
            <a:noFill/>
          </a:ln>
        </p:spPr>
        <p:txBody>
          <a:bodyPr anchorCtr="0" anchor="b" bIns="91425" lIns="91425" spcFirstLastPara="1" rIns="91425" wrap="square" tIns="91425"/>
          <a:lstStyle>
            <a:lvl1pPr lvl="0" marR="0" algn="l">
              <a:lnSpc>
                <a:spcPct val="100000"/>
              </a:lnSpc>
              <a:spcBef>
                <a:spcPts val="0"/>
              </a:spcBef>
              <a:spcAft>
                <a:spcPts val="0"/>
              </a:spcAft>
              <a:buClr>
                <a:schemeClr val="dk1"/>
              </a:buClr>
              <a:buSzPts val="3000"/>
              <a:buFont typeface="Arial"/>
              <a:buNone/>
              <a:defRPr b="0" i="0" sz="3000" u="none" cap="none" strike="noStrike">
                <a:solidFill>
                  <a:schemeClr val="dk1"/>
                </a:solidFill>
                <a:latin typeface="Arial"/>
                <a:ea typeface="Arial"/>
                <a:cs typeface="Arial"/>
                <a:sym typeface="Arial"/>
              </a:defRPr>
            </a:lvl1pPr>
            <a:lvl2pPr lvl="1">
              <a:spcBef>
                <a:spcPts val="0"/>
              </a:spcBef>
              <a:spcAft>
                <a:spcPts val="0"/>
              </a:spcAft>
              <a:buClr>
                <a:schemeClr val="dk1"/>
              </a:buClr>
              <a:buSzPts val="3000"/>
              <a:buFont typeface="Arial"/>
              <a:buNone/>
              <a:defRPr sz="3000">
                <a:solidFill>
                  <a:schemeClr val="dk1"/>
                </a:solidFill>
              </a:defRPr>
            </a:lvl2pPr>
            <a:lvl3pPr lvl="2">
              <a:spcBef>
                <a:spcPts val="0"/>
              </a:spcBef>
              <a:spcAft>
                <a:spcPts val="0"/>
              </a:spcAft>
              <a:buClr>
                <a:schemeClr val="dk1"/>
              </a:buClr>
              <a:buSzPts val="3000"/>
              <a:buFont typeface="Arial"/>
              <a:buNone/>
              <a:defRPr sz="3000">
                <a:solidFill>
                  <a:schemeClr val="dk1"/>
                </a:solidFill>
              </a:defRPr>
            </a:lvl3pPr>
            <a:lvl4pPr lvl="3">
              <a:spcBef>
                <a:spcPts val="0"/>
              </a:spcBef>
              <a:spcAft>
                <a:spcPts val="0"/>
              </a:spcAft>
              <a:buClr>
                <a:schemeClr val="dk1"/>
              </a:buClr>
              <a:buSzPts val="3000"/>
              <a:buFont typeface="Arial"/>
              <a:buNone/>
              <a:defRPr sz="3000">
                <a:solidFill>
                  <a:schemeClr val="dk1"/>
                </a:solidFill>
              </a:defRPr>
            </a:lvl4pPr>
            <a:lvl5pPr lvl="4">
              <a:spcBef>
                <a:spcPts val="0"/>
              </a:spcBef>
              <a:spcAft>
                <a:spcPts val="0"/>
              </a:spcAft>
              <a:buClr>
                <a:schemeClr val="dk1"/>
              </a:buClr>
              <a:buSzPts val="3000"/>
              <a:buFont typeface="Arial"/>
              <a:buNone/>
              <a:defRPr sz="3000">
                <a:solidFill>
                  <a:schemeClr val="dk1"/>
                </a:solidFill>
              </a:defRPr>
            </a:lvl5pPr>
            <a:lvl6pPr lvl="5">
              <a:spcBef>
                <a:spcPts val="0"/>
              </a:spcBef>
              <a:spcAft>
                <a:spcPts val="0"/>
              </a:spcAft>
              <a:buClr>
                <a:schemeClr val="dk1"/>
              </a:buClr>
              <a:buSzPts val="3000"/>
              <a:buFont typeface="Arial"/>
              <a:buNone/>
              <a:defRPr sz="3000">
                <a:solidFill>
                  <a:schemeClr val="dk1"/>
                </a:solidFill>
              </a:defRPr>
            </a:lvl6pPr>
            <a:lvl7pPr lvl="6">
              <a:spcBef>
                <a:spcPts val="0"/>
              </a:spcBef>
              <a:spcAft>
                <a:spcPts val="0"/>
              </a:spcAft>
              <a:buClr>
                <a:schemeClr val="dk1"/>
              </a:buClr>
              <a:buSzPts val="3000"/>
              <a:buFont typeface="Arial"/>
              <a:buNone/>
              <a:defRPr sz="3000">
                <a:solidFill>
                  <a:schemeClr val="dk1"/>
                </a:solidFill>
              </a:defRPr>
            </a:lvl7pPr>
            <a:lvl8pPr lvl="7">
              <a:spcBef>
                <a:spcPts val="0"/>
              </a:spcBef>
              <a:spcAft>
                <a:spcPts val="0"/>
              </a:spcAft>
              <a:buClr>
                <a:schemeClr val="dk1"/>
              </a:buClr>
              <a:buSzPts val="3000"/>
              <a:buFont typeface="Arial"/>
              <a:buNone/>
              <a:defRPr sz="3000">
                <a:solidFill>
                  <a:schemeClr val="dk1"/>
                </a:solidFill>
              </a:defRPr>
            </a:lvl8pPr>
            <a:lvl9pPr lvl="8">
              <a:spcBef>
                <a:spcPts val="0"/>
              </a:spcBef>
              <a:spcAft>
                <a:spcPts val="0"/>
              </a:spcAft>
              <a:buClr>
                <a:schemeClr val="dk1"/>
              </a:buClr>
              <a:buSzPts val="3000"/>
              <a:buFont typeface="Arial"/>
              <a:buNone/>
              <a:defRPr sz="3000">
                <a:solidFill>
                  <a:schemeClr val="dk1"/>
                </a:solidFill>
              </a:defRPr>
            </a:lvl9pPr>
          </a:lstStyle>
          <a:p/>
        </p:txBody>
      </p:sp>
      <p:sp>
        <p:nvSpPr>
          <p:cNvPr id="30" name="Google Shape;30;p7"/>
          <p:cNvSpPr txBox="1"/>
          <p:nvPr>
            <p:ph idx="1" type="body"/>
          </p:nvPr>
        </p:nvSpPr>
        <p:spPr>
          <a:xfrm>
            <a:off x="257704" y="2888616"/>
            <a:ext cx="2321699" cy="6609000"/>
          </a:xfrm>
          <a:prstGeom prst="rect">
            <a:avLst/>
          </a:prstGeom>
          <a:noFill/>
          <a:ln>
            <a:noFill/>
          </a:ln>
        </p:spPr>
        <p:txBody>
          <a:bodyPr anchorCtr="0" anchor="t" bIns="91425" lIns="91425" spcFirstLastPara="1" rIns="91425" wrap="square" tIns="91425"/>
          <a:lstStyle>
            <a:lvl1pPr indent="-228600" lvl="0" marL="457200" marR="0" algn="l">
              <a:lnSpc>
                <a:spcPct val="115000"/>
              </a:lnSpc>
              <a:spcBef>
                <a:spcPts val="0"/>
              </a:spcBef>
              <a:spcAft>
                <a:spcPts val="0"/>
              </a:spcAft>
              <a:buClr>
                <a:schemeClr val="dk2"/>
              </a:buClr>
              <a:buSzPts val="1500"/>
              <a:buFont typeface="Arial"/>
              <a:buNone/>
              <a:defRPr b="0" i="0" sz="1500" u="none" cap="none" strike="noStrike">
                <a:solidFill>
                  <a:schemeClr val="dk2"/>
                </a:solidFill>
                <a:latin typeface="Arial"/>
                <a:ea typeface="Arial"/>
                <a:cs typeface="Arial"/>
                <a:sym typeface="Arial"/>
              </a:defRPr>
            </a:lvl1pPr>
            <a:lvl2pPr indent="-228600" lvl="1" marL="914400" marR="0" algn="l">
              <a:lnSpc>
                <a:spcPct val="115000"/>
              </a:lnSpc>
              <a:spcBef>
                <a:spcPts val="2000"/>
              </a:spcBef>
              <a:spcAft>
                <a:spcPts val="0"/>
              </a:spcAft>
              <a:buClr>
                <a:schemeClr val="dk2"/>
              </a:buClr>
              <a:buSzPts val="1500"/>
              <a:buFont typeface="Arial"/>
              <a:buNone/>
              <a:defRPr b="0" i="0" sz="1500" u="none" cap="none" strike="noStrike">
                <a:solidFill>
                  <a:schemeClr val="dk2"/>
                </a:solidFill>
                <a:latin typeface="Arial"/>
                <a:ea typeface="Arial"/>
                <a:cs typeface="Arial"/>
                <a:sym typeface="Arial"/>
              </a:defRPr>
            </a:lvl2pPr>
            <a:lvl3pPr indent="-228600" lvl="2" marL="1371600" marR="0" algn="l">
              <a:lnSpc>
                <a:spcPct val="115000"/>
              </a:lnSpc>
              <a:spcBef>
                <a:spcPts val="2000"/>
              </a:spcBef>
              <a:spcAft>
                <a:spcPts val="0"/>
              </a:spcAft>
              <a:buClr>
                <a:schemeClr val="dk2"/>
              </a:buClr>
              <a:buSzPts val="1500"/>
              <a:buFont typeface="Arial"/>
              <a:buNone/>
              <a:defRPr b="0" i="0" sz="1500" u="none" cap="none" strike="noStrike">
                <a:solidFill>
                  <a:schemeClr val="dk2"/>
                </a:solidFill>
                <a:latin typeface="Arial"/>
                <a:ea typeface="Arial"/>
                <a:cs typeface="Arial"/>
                <a:sym typeface="Arial"/>
              </a:defRPr>
            </a:lvl3pPr>
            <a:lvl4pPr indent="-228600" lvl="3" marL="1828800" marR="0" algn="l">
              <a:lnSpc>
                <a:spcPct val="115000"/>
              </a:lnSpc>
              <a:spcBef>
                <a:spcPts val="2000"/>
              </a:spcBef>
              <a:spcAft>
                <a:spcPts val="0"/>
              </a:spcAft>
              <a:buClr>
                <a:schemeClr val="dk2"/>
              </a:buClr>
              <a:buSzPts val="1500"/>
              <a:buFont typeface="Arial"/>
              <a:buNone/>
              <a:defRPr b="0" i="0" sz="1500" u="none" cap="none" strike="noStrike">
                <a:solidFill>
                  <a:schemeClr val="dk2"/>
                </a:solidFill>
                <a:latin typeface="Arial"/>
                <a:ea typeface="Arial"/>
                <a:cs typeface="Arial"/>
                <a:sym typeface="Arial"/>
              </a:defRPr>
            </a:lvl4pPr>
            <a:lvl5pPr indent="-228600" lvl="4" marL="2286000" marR="0" algn="l">
              <a:lnSpc>
                <a:spcPct val="115000"/>
              </a:lnSpc>
              <a:spcBef>
                <a:spcPts val="2000"/>
              </a:spcBef>
              <a:spcAft>
                <a:spcPts val="0"/>
              </a:spcAft>
              <a:buClr>
                <a:schemeClr val="dk2"/>
              </a:buClr>
              <a:buSzPts val="1500"/>
              <a:buFont typeface="Arial"/>
              <a:buNone/>
              <a:defRPr b="0" i="0" sz="1500" u="none" cap="none" strike="noStrike">
                <a:solidFill>
                  <a:schemeClr val="dk2"/>
                </a:solidFill>
                <a:latin typeface="Arial"/>
                <a:ea typeface="Arial"/>
                <a:cs typeface="Arial"/>
                <a:sym typeface="Arial"/>
              </a:defRPr>
            </a:lvl5pPr>
            <a:lvl6pPr indent="-228600" lvl="5" marL="2743200" marR="0" algn="l">
              <a:lnSpc>
                <a:spcPct val="115000"/>
              </a:lnSpc>
              <a:spcBef>
                <a:spcPts val="2000"/>
              </a:spcBef>
              <a:spcAft>
                <a:spcPts val="0"/>
              </a:spcAft>
              <a:buClr>
                <a:schemeClr val="dk2"/>
              </a:buClr>
              <a:buSzPts val="1500"/>
              <a:buFont typeface="Arial"/>
              <a:buNone/>
              <a:defRPr b="0" i="0" sz="1500" u="none" cap="none" strike="noStrike">
                <a:solidFill>
                  <a:schemeClr val="dk2"/>
                </a:solidFill>
                <a:latin typeface="Arial"/>
                <a:ea typeface="Arial"/>
                <a:cs typeface="Arial"/>
                <a:sym typeface="Arial"/>
              </a:defRPr>
            </a:lvl6pPr>
            <a:lvl7pPr indent="-228600" lvl="6" marL="3200400" marR="0" algn="l">
              <a:lnSpc>
                <a:spcPct val="115000"/>
              </a:lnSpc>
              <a:spcBef>
                <a:spcPts val="2000"/>
              </a:spcBef>
              <a:spcAft>
                <a:spcPts val="0"/>
              </a:spcAft>
              <a:buClr>
                <a:schemeClr val="dk2"/>
              </a:buClr>
              <a:buSzPts val="1500"/>
              <a:buFont typeface="Arial"/>
              <a:buNone/>
              <a:defRPr b="0" i="0" sz="1500" u="none" cap="none" strike="noStrike">
                <a:solidFill>
                  <a:schemeClr val="dk2"/>
                </a:solidFill>
                <a:latin typeface="Arial"/>
                <a:ea typeface="Arial"/>
                <a:cs typeface="Arial"/>
                <a:sym typeface="Arial"/>
              </a:defRPr>
            </a:lvl7pPr>
            <a:lvl8pPr indent="-228600" lvl="7" marL="3657600" marR="0" algn="l">
              <a:lnSpc>
                <a:spcPct val="115000"/>
              </a:lnSpc>
              <a:spcBef>
                <a:spcPts val="2000"/>
              </a:spcBef>
              <a:spcAft>
                <a:spcPts val="0"/>
              </a:spcAft>
              <a:buClr>
                <a:schemeClr val="dk2"/>
              </a:buClr>
              <a:buSzPts val="1500"/>
              <a:buFont typeface="Arial"/>
              <a:buNone/>
              <a:defRPr b="0" i="0" sz="1500" u="none" cap="none" strike="noStrike">
                <a:solidFill>
                  <a:schemeClr val="dk2"/>
                </a:solidFill>
                <a:latin typeface="Arial"/>
                <a:ea typeface="Arial"/>
                <a:cs typeface="Arial"/>
                <a:sym typeface="Arial"/>
              </a:defRPr>
            </a:lvl8pPr>
            <a:lvl9pPr indent="-228600" lvl="8" marL="4114800" marR="0" algn="l">
              <a:lnSpc>
                <a:spcPct val="115000"/>
              </a:lnSpc>
              <a:spcBef>
                <a:spcPts val="2000"/>
              </a:spcBef>
              <a:spcAft>
                <a:spcPts val="2000"/>
              </a:spcAft>
              <a:buClr>
                <a:schemeClr val="dk2"/>
              </a:buClr>
              <a:buSzPts val="1500"/>
              <a:buFont typeface="Arial"/>
              <a:buNone/>
              <a:defRPr b="0" i="0" sz="1500" u="none" cap="none" strike="noStrike">
                <a:solidFill>
                  <a:schemeClr val="dk2"/>
                </a:solidFill>
                <a:latin typeface="Arial"/>
                <a:ea typeface="Arial"/>
                <a:cs typeface="Arial"/>
                <a:sym typeface="Arial"/>
              </a:defRPr>
            </a:lvl9pPr>
          </a:lstStyle>
          <a:p/>
        </p:txBody>
      </p:sp>
      <p:sp>
        <p:nvSpPr>
          <p:cNvPr id="31" name="Google Shape;31;p7"/>
          <p:cNvSpPr txBox="1"/>
          <p:nvPr>
            <p:ph idx="12" type="sldNum"/>
          </p:nvPr>
        </p:nvSpPr>
        <p:spPr>
          <a:xfrm>
            <a:off x="7004788" y="9693614"/>
            <a:ext cx="453599" cy="818100"/>
          </a:xfrm>
          <a:prstGeom prst="rect">
            <a:avLst/>
          </a:prstGeom>
          <a:noFill/>
          <a:ln>
            <a:noFill/>
          </a:ln>
        </p:spPr>
        <p:txBody>
          <a:bodyPr anchorCtr="0" anchor="ctr" bIns="112775" lIns="112775" spcFirstLastPara="1" rIns="112775" wrap="square" tIns="112775">
            <a:noAutofit/>
          </a:bodyPr>
          <a:lstStyle>
            <a:lvl1pPr indent="0" lvl="0"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de"/>
              <a:t>‹#›</a:t>
            </a:fld>
            <a:endParaRPr sz="1200">
              <a:solidFill>
                <a:schemeClr val="dk2"/>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 point">
    <p:spTree>
      <p:nvGrpSpPr>
        <p:cNvPr id="32" name="Shape 32"/>
        <p:cNvGrpSpPr/>
        <p:nvPr/>
      </p:nvGrpSpPr>
      <p:grpSpPr>
        <a:xfrm>
          <a:off x="0" y="0"/>
          <a:ext cx="0" cy="0"/>
          <a:chOff x="0" y="0"/>
          <a:chExt cx="0" cy="0"/>
        </a:xfrm>
      </p:grpSpPr>
      <p:sp>
        <p:nvSpPr>
          <p:cNvPr id="33" name="Google Shape;33;p8"/>
          <p:cNvSpPr txBox="1"/>
          <p:nvPr>
            <p:ph type="title"/>
          </p:nvPr>
        </p:nvSpPr>
        <p:spPr>
          <a:xfrm>
            <a:off x="405323" y="935744"/>
            <a:ext cx="5264699" cy="8503799"/>
          </a:xfrm>
          <a:prstGeom prst="rect">
            <a:avLst/>
          </a:prstGeom>
          <a:noFill/>
          <a:ln>
            <a:noFill/>
          </a:ln>
        </p:spPr>
        <p:txBody>
          <a:bodyPr anchorCtr="0" anchor="ctr" bIns="91425" lIns="91425" spcFirstLastPara="1" rIns="91425" wrap="square" tIns="91425"/>
          <a:lstStyle>
            <a:lvl1pPr lvl="0" marR="0" algn="l">
              <a:lnSpc>
                <a:spcPct val="100000"/>
              </a:lnSpc>
              <a:spcBef>
                <a:spcPts val="0"/>
              </a:spcBef>
              <a:spcAft>
                <a:spcPts val="0"/>
              </a:spcAft>
              <a:buClr>
                <a:schemeClr val="dk1"/>
              </a:buClr>
              <a:buSzPts val="5900"/>
              <a:buFont typeface="Arial"/>
              <a:buNone/>
              <a:defRPr b="0" i="0" sz="5900" u="none" cap="none" strike="noStrike">
                <a:solidFill>
                  <a:schemeClr val="dk1"/>
                </a:solidFill>
                <a:latin typeface="Arial"/>
                <a:ea typeface="Arial"/>
                <a:cs typeface="Arial"/>
                <a:sym typeface="Arial"/>
              </a:defRPr>
            </a:lvl1pPr>
            <a:lvl2pPr lvl="1">
              <a:spcBef>
                <a:spcPts val="0"/>
              </a:spcBef>
              <a:spcAft>
                <a:spcPts val="0"/>
              </a:spcAft>
              <a:buClr>
                <a:schemeClr val="dk1"/>
              </a:buClr>
              <a:buSzPts val="5900"/>
              <a:buFont typeface="Arial"/>
              <a:buNone/>
              <a:defRPr sz="5900">
                <a:solidFill>
                  <a:schemeClr val="dk1"/>
                </a:solidFill>
              </a:defRPr>
            </a:lvl2pPr>
            <a:lvl3pPr lvl="2">
              <a:spcBef>
                <a:spcPts val="0"/>
              </a:spcBef>
              <a:spcAft>
                <a:spcPts val="0"/>
              </a:spcAft>
              <a:buClr>
                <a:schemeClr val="dk1"/>
              </a:buClr>
              <a:buSzPts val="5900"/>
              <a:buFont typeface="Arial"/>
              <a:buNone/>
              <a:defRPr sz="5900">
                <a:solidFill>
                  <a:schemeClr val="dk1"/>
                </a:solidFill>
              </a:defRPr>
            </a:lvl3pPr>
            <a:lvl4pPr lvl="3">
              <a:spcBef>
                <a:spcPts val="0"/>
              </a:spcBef>
              <a:spcAft>
                <a:spcPts val="0"/>
              </a:spcAft>
              <a:buClr>
                <a:schemeClr val="dk1"/>
              </a:buClr>
              <a:buSzPts val="5900"/>
              <a:buFont typeface="Arial"/>
              <a:buNone/>
              <a:defRPr sz="5900">
                <a:solidFill>
                  <a:schemeClr val="dk1"/>
                </a:solidFill>
              </a:defRPr>
            </a:lvl4pPr>
            <a:lvl5pPr lvl="4">
              <a:spcBef>
                <a:spcPts val="0"/>
              </a:spcBef>
              <a:spcAft>
                <a:spcPts val="0"/>
              </a:spcAft>
              <a:buClr>
                <a:schemeClr val="dk1"/>
              </a:buClr>
              <a:buSzPts val="5900"/>
              <a:buFont typeface="Arial"/>
              <a:buNone/>
              <a:defRPr sz="5900">
                <a:solidFill>
                  <a:schemeClr val="dk1"/>
                </a:solidFill>
              </a:defRPr>
            </a:lvl5pPr>
            <a:lvl6pPr lvl="5">
              <a:spcBef>
                <a:spcPts val="0"/>
              </a:spcBef>
              <a:spcAft>
                <a:spcPts val="0"/>
              </a:spcAft>
              <a:buClr>
                <a:schemeClr val="dk1"/>
              </a:buClr>
              <a:buSzPts val="5900"/>
              <a:buFont typeface="Arial"/>
              <a:buNone/>
              <a:defRPr sz="5900">
                <a:solidFill>
                  <a:schemeClr val="dk1"/>
                </a:solidFill>
              </a:defRPr>
            </a:lvl6pPr>
            <a:lvl7pPr lvl="6">
              <a:spcBef>
                <a:spcPts val="0"/>
              </a:spcBef>
              <a:spcAft>
                <a:spcPts val="0"/>
              </a:spcAft>
              <a:buClr>
                <a:schemeClr val="dk1"/>
              </a:buClr>
              <a:buSzPts val="5900"/>
              <a:buFont typeface="Arial"/>
              <a:buNone/>
              <a:defRPr sz="5900">
                <a:solidFill>
                  <a:schemeClr val="dk1"/>
                </a:solidFill>
              </a:defRPr>
            </a:lvl7pPr>
            <a:lvl8pPr lvl="7">
              <a:spcBef>
                <a:spcPts val="0"/>
              </a:spcBef>
              <a:spcAft>
                <a:spcPts val="0"/>
              </a:spcAft>
              <a:buClr>
                <a:schemeClr val="dk1"/>
              </a:buClr>
              <a:buSzPts val="5900"/>
              <a:buFont typeface="Arial"/>
              <a:buNone/>
              <a:defRPr sz="5900">
                <a:solidFill>
                  <a:schemeClr val="dk1"/>
                </a:solidFill>
              </a:defRPr>
            </a:lvl8pPr>
            <a:lvl9pPr lvl="8">
              <a:spcBef>
                <a:spcPts val="0"/>
              </a:spcBef>
              <a:spcAft>
                <a:spcPts val="0"/>
              </a:spcAft>
              <a:buClr>
                <a:schemeClr val="dk1"/>
              </a:buClr>
              <a:buSzPts val="5900"/>
              <a:buFont typeface="Arial"/>
              <a:buNone/>
              <a:defRPr sz="5900">
                <a:solidFill>
                  <a:schemeClr val="dk1"/>
                </a:solidFill>
              </a:defRPr>
            </a:lvl9pPr>
          </a:lstStyle>
          <a:p/>
        </p:txBody>
      </p:sp>
      <p:sp>
        <p:nvSpPr>
          <p:cNvPr id="34" name="Google Shape;34;p8"/>
          <p:cNvSpPr txBox="1"/>
          <p:nvPr>
            <p:ph idx="12" type="sldNum"/>
          </p:nvPr>
        </p:nvSpPr>
        <p:spPr>
          <a:xfrm>
            <a:off x="7004788" y="9693614"/>
            <a:ext cx="453599" cy="818100"/>
          </a:xfrm>
          <a:prstGeom prst="rect">
            <a:avLst/>
          </a:prstGeom>
          <a:noFill/>
          <a:ln>
            <a:noFill/>
          </a:ln>
        </p:spPr>
        <p:txBody>
          <a:bodyPr anchorCtr="0" anchor="ctr" bIns="112775" lIns="112775" spcFirstLastPara="1" rIns="112775" wrap="square" tIns="112775">
            <a:noAutofit/>
          </a:bodyPr>
          <a:lstStyle>
            <a:lvl1pPr indent="0" lvl="0"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de"/>
              <a:t>‹#›</a:t>
            </a:fld>
            <a:endParaRPr sz="1200">
              <a:solidFill>
                <a:schemeClr val="dk2"/>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 title and description">
    <p:spTree>
      <p:nvGrpSpPr>
        <p:cNvPr id="35" name="Shape 35"/>
        <p:cNvGrpSpPr/>
        <p:nvPr/>
      </p:nvGrpSpPr>
      <p:grpSpPr>
        <a:xfrm>
          <a:off x="0" y="0"/>
          <a:ext cx="0" cy="0"/>
          <a:chOff x="0" y="0"/>
          <a:chExt cx="0" cy="0"/>
        </a:xfrm>
      </p:grpSpPr>
      <p:sp>
        <p:nvSpPr>
          <p:cNvPr id="36" name="Google Shape;36;p9"/>
          <p:cNvSpPr/>
          <p:nvPr/>
        </p:nvSpPr>
        <p:spPr>
          <a:xfrm>
            <a:off x="3780000" y="-259"/>
            <a:ext cx="3779999" cy="10691999"/>
          </a:xfrm>
          <a:prstGeom prst="rect">
            <a:avLst/>
          </a:prstGeom>
          <a:solidFill>
            <a:schemeClr val="lt2"/>
          </a:solidFill>
          <a:ln>
            <a:noFill/>
          </a:ln>
        </p:spPr>
        <p:txBody>
          <a:bodyPr anchorCtr="0" anchor="ctr" bIns="112775" lIns="112775" spcFirstLastPara="1" rIns="112775" wrap="square" tIns="11277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 name="Google Shape;37;p9"/>
          <p:cNvSpPr txBox="1"/>
          <p:nvPr>
            <p:ph type="title"/>
          </p:nvPr>
        </p:nvSpPr>
        <p:spPr>
          <a:xfrm>
            <a:off x="219507" y="2563450"/>
            <a:ext cx="3344399" cy="3081299"/>
          </a:xfrm>
          <a:prstGeom prst="rect">
            <a:avLst/>
          </a:prstGeom>
          <a:noFill/>
          <a:ln>
            <a:noFill/>
          </a:ln>
        </p:spPr>
        <p:txBody>
          <a:bodyPr anchorCtr="0" anchor="b" bIns="91425" lIns="91425" spcFirstLastPara="1" rIns="91425" wrap="square" tIns="91425"/>
          <a:lstStyle>
            <a:lvl1pPr lvl="0" marR="0" algn="ctr">
              <a:lnSpc>
                <a:spcPct val="100000"/>
              </a:lnSpc>
              <a:spcBef>
                <a:spcPts val="0"/>
              </a:spcBef>
              <a:spcAft>
                <a:spcPts val="0"/>
              </a:spcAft>
              <a:buClr>
                <a:schemeClr val="dk1"/>
              </a:buClr>
              <a:buSzPts val="5200"/>
              <a:buFont typeface="Arial"/>
              <a:buNone/>
              <a:defRPr b="0" i="0" sz="5200" u="none" cap="none" strike="noStrike">
                <a:solidFill>
                  <a:schemeClr val="dk1"/>
                </a:solidFill>
                <a:latin typeface="Arial"/>
                <a:ea typeface="Arial"/>
                <a:cs typeface="Arial"/>
                <a:sym typeface="Arial"/>
              </a:defRPr>
            </a:lvl1pPr>
            <a:lvl2pPr lvl="1" algn="ctr">
              <a:spcBef>
                <a:spcPts val="0"/>
              </a:spcBef>
              <a:spcAft>
                <a:spcPts val="0"/>
              </a:spcAft>
              <a:buClr>
                <a:schemeClr val="dk1"/>
              </a:buClr>
              <a:buSzPts val="5200"/>
              <a:buFont typeface="Arial"/>
              <a:buNone/>
              <a:defRPr sz="5200">
                <a:solidFill>
                  <a:schemeClr val="dk1"/>
                </a:solidFill>
              </a:defRPr>
            </a:lvl2pPr>
            <a:lvl3pPr lvl="2" algn="ctr">
              <a:spcBef>
                <a:spcPts val="0"/>
              </a:spcBef>
              <a:spcAft>
                <a:spcPts val="0"/>
              </a:spcAft>
              <a:buClr>
                <a:schemeClr val="dk1"/>
              </a:buClr>
              <a:buSzPts val="5200"/>
              <a:buFont typeface="Arial"/>
              <a:buNone/>
              <a:defRPr sz="5200">
                <a:solidFill>
                  <a:schemeClr val="dk1"/>
                </a:solidFill>
              </a:defRPr>
            </a:lvl3pPr>
            <a:lvl4pPr lvl="3" algn="ctr">
              <a:spcBef>
                <a:spcPts val="0"/>
              </a:spcBef>
              <a:spcAft>
                <a:spcPts val="0"/>
              </a:spcAft>
              <a:buClr>
                <a:schemeClr val="dk1"/>
              </a:buClr>
              <a:buSzPts val="5200"/>
              <a:buFont typeface="Arial"/>
              <a:buNone/>
              <a:defRPr sz="5200">
                <a:solidFill>
                  <a:schemeClr val="dk1"/>
                </a:solidFill>
              </a:defRPr>
            </a:lvl4pPr>
            <a:lvl5pPr lvl="4" algn="ctr">
              <a:spcBef>
                <a:spcPts val="0"/>
              </a:spcBef>
              <a:spcAft>
                <a:spcPts val="0"/>
              </a:spcAft>
              <a:buClr>
                <a:schemeClr val="dk1"/>
              </a:buClr>
              <a:buSzPts val="5200"/>
              <a:buFont typeface="Arial"/>
              <a:buNone/>
              <a:defRPr sz="5200">
                <a:solidFill>
                  <a:schemeClr val="dk1"/>
                </a:solidFill>
              </a:defRPr>
            </a:lvl5pPr>
            <a:lvl6pPr lvl="5" algn="ctr">
              <a:spcBef>
                <a:spcPts val="0"/>
              </a:spcBef>
              <a:spcAft>
                <a:spcPts val="0"/>
              </a:spcAft>
              <a:buClr>
                <a:schemeClr val="dk1"/>
              </a:buClr>
              <a:buSzPts val="5200"/>
              <a:buFont typeface="Arial"/>
              <a:buNone/>
              <a:defRPr sz="5200">
                <a:solidFill>
                  <a:schemeClr val="dk1"/>
                </a:solidFill>
              </a:defRPr>
            </a:lvl6pPr>
            <a:lvl7pPr lvl="6" algn="ctr">
              <a:spcBef>
                <a:spcPts val="0"/>
              </a:spcBef>
              <a:spcAft>
                <a:spcPts val="0"/>
              </a:spcAft>
              <a:buClr>
                <a:schemeClr val="dk1"/>
              </a:buClr>
              <a:buSzPts val="5200"/>
              <a:buFont typeface="Arial"/>
              <a:buNone/>
              <a:defRPr sz="5200">
                <a:solidFill>
                  <a:schemeClr val="dk1"/>
                </a:solidFill>
              </a:defRPr>
            </a:lvl7pPr>
            <a:lvl8pPr lvl="7" algn="ctr">
              <a:spcBef>
                <a:spcPts val="0"/>
              </a:spcBef>
              <a:spcAft>
                <a:spcPts val="0"/>
              </a:spcAft>
              <a:buClr>
                <a:schemeClr val="dk1"/>
              </a:buClr>
              <a:buSzPts val="5200"/>
              <a:buFont typeface="Arial"/>
              <a:buNone/>
              <a:defRPr sz="5200">
                <a:solidFill>
                  <a:schemeClr val="dk1"/>
                </a:solidFill>
              </a:defRPr>
            </a:lvl8pPr>
            <a:lvl9pPr lvl="8" algn="ctr">
              <a:spcBef>
                <a:spcPts val="0"/>
              </a:spcBef>
              <a:spcAft>
                <a:spcPts val="0"/>
              </a:spcAft>
              <a:buClr>
                <a:schemeClr val="dk1"/>
              </a:buClr>
              <a:buSzPts val="5200"/>
              <a:buFont typeface="Arial"/>
              <a:buNone/>
              <a:defRPr sz="5200">
                <a:solidFill>
                  <a:schemeClr val="dk1"/>
                </a:solidFill>
              </a:defRPr>
            </a:lvl9pPr>
          </a:lstStyle>
          <a:p/>
        </p:txBody>
      </p:sp>
      <p:sp>
        <p:nvSpPr>
          <p:cNvPr id="38" name="Google Shape;38;p9"/>
          <p:cNvSpPr txBox="1"/>
          <p:nvPr>
            <p:ph idx="1" type="subTitle"/>
          </p:nvPr>
        </p:nvSpPr>
        <p:spPr>
          <a:xfrm>
            <a:off x="219507" y="5826864"/>
            <a:ext cx="3344399" cy="2567699"/>
          </a:xfrm>
          <a:prstGeom prst="rect">
            <a:avLst/>
          </a:prstGeom>
          <a:noFill/>
          <a:ln>
            <a:noFill/>
          </a:ln>
        </p:spPr>
        <p:txBody>
          <a:bodyPr anchorCtr="0" anchor="t" bIns="91425" lIns="91425" spcFirstLastPara="1" rIns="91425" wrap="square" tIns="91425"/>
          <a:lstStyle>
            <a:lvl1pPr lvl="0" marR="0" algn="ctr">
              <a:lnSpc>
                <a:spcPct val="100000"/>
              </a:lnSpc>
              <a:spcBef>
                <a:spcPts val="0"/>
              </a:spcBef>
              <a:spcAft>
                <a:spcPts val="0"/>
              </a:spcAft>
              <a:buClr>
                <a:schemeClr val="dk2"/>
              </a:buClr>
              <a:buSzPts val="2600"/>
              <a:buFont typeface="Arial"/>
              <a:buNone/>
              <a:defRPr b="0" i="0" sz="2600" u="none" cap="none" strike="noStrike">
                <a:solidFill>
                  <a:schemeClr val="dk2"/>
                </a:solidFill>
                <a:latin typeface="Arial"/>
                <a:ea typeface="Arial"/>
                <a:cs typeface="Arial"/>
                <a:sym typeface="Arial"/>
              </a:defRPr>
            </a:lvl1pPr>
            <a:lvl2pPr lvl="1" marR="0" algn="ctr">
              <a:lnSpc>
                <a:spcPct val="100000"/>
              </a:lnSpc>
              <a:spcBef>
                <a:spcPts val="0"/>
              </a:spcBef>
              <a:spcAft>
                <a:spcPts val="0"/>
              </a:spcAft>
              <a:buClr>
                <a:schemeClr val="dk2"/>
              </a:buClr>
              <a:buSzPts val="2600"/>
              <a:buFont typeface="Arial"/>
              <a:buNone/>
              <a:defRPr b="0" i="0" sz="2600" u="none" cap="none" strike="noStrike">
                <a:solidFill>
                  <a:schemeClr val="dk2"/>
                </a:solidFill>
                <a:latin typeface="Arial"/>
                <a:ea typeface="Arial"/>
                <a:cs typeface="Arial"/>
                <a:sym typeface="Arial"/>
              </a:defRPr>
            </a:lvl2pPr>
            <a:lvl3pPr lvl="2" marR="0" algn="ctr">
              <a:lnSpc>
                <a:spcPct val="100000"/>
              </a:lnSpc>
              <a:spcBef>
                <a:spcPts val="0"/>
              </a:spcBef>
              <a:spcAft>
                <a:spcPts val="0"/>
              </a:spcAft>
              <a:buClr>
                <a:schemeClr val="dk2"/>
              </a:buClr>
              <a:buSzPts val="2600"/>
              <a:buFont typeface="Arial"/>
              <a:buNone/>
              <a:defRPr b="0" i="0" sz="2600" u="none" cap="none" strike="noStrike">
                <a:solidFill>
                  <a:schemeClr val="dk2"/>
                </a:solidFill>
                <a:latin typeface="Arial"/>
                <a:ea typeface="Arial"/>
                <a:cs typeface="Arial"/>
                <a:sym typeface="Arial"/>
              </a:defRPr>
            </a:lvl3pPr>
            <a:lvl4pPr lvl="3" marR="0" algn="ctr">
              <a:lnSpc>
                <a:spcPct val="100000"/>
              </a:lnSpc>
              <a:spcBef>
                <a:spcPts val="0"/>
              </a:spcBef>
              <a:spcAft>
                <a:spcPts val="0"/>
              </a:spcAft>
              <a:buClr>
                <a:schemeClr val="dk2"/>
              </a:buClr>
              <a:buSzPts val="2600"/>
              <a:buFont typeface="Arial"/>
              <a:buNone/>
              <a:defRPr b="0" i="0" sz="2600" u="none" cap="none" strike="noStrike">
                <a:solidFill>
                  <a:schemeClr val="dk2"/>
                </a:solidFill>
                <a:latin typeface="Arial"/>
                <a:ea typeface="Arial"/>
                <a:cs typeface="Arial"/>
                <a:sym typeface="Arial"/>
              </a:defRPr>
            </a:lvl4pPr>
            <a:lvl5pPr lvl="4" marR="0" algn="ctr">
              <a:lnSpc>
                <a:spcPct val="100000"/>
              </a:lnSpc>
              <a:spcBef>
                <a:spcPts val="0"/>
              </a:spcBef>
              <a:spcAft>
                <a:spcPts val="0"/>
              </a:spcAft>
              <a:buClr>
                <a:schemeClr val="dk2"/>
              </a:buClr>
              <a:buSzPts val="2600"/>
              <a:buFont typeface="Arial"/>
              <a:buNone/>
              <a:defRPr b="0" i="0" sz="2600" u="none" cap="none" strike="noStrike">
                <a:solidFill>
                  <a:schemeClr val="dk2"/>
                </a:solidFill>
                <a:latin typeface="Arial"/>
                <a:ea typeface="Arial"/>
                <a:cs typeface="Arial"/>
                <a:sym typeface="Arial"/>
              </a:defRPr>
            </a:lvl5pPr>
            <a:lvl6pPr lvl="5" marR="0" algn="ctr">
              <a:lnSpc>
                <a:spcPct val="100000"/>
              </a:lnSpc>
              <a:spcBef>
                <a:spcPts val="0"/>
              </a:spcBef>
              <a:spcAft>
                <a:spcPts val="0"/>
              </a:spcAft>
              <a:buClr>
                <a:schemeClr val="dk2"/>
              </a:buClr>
              <a:buSzPts val="2600"/>
              <a:buFont typeface="Arial"/>
              <a:buNone/>
              <a:defRPr b="0" i="0" sz="2600" u="none" cap="none" strike="noStrike">
                <a:solidFill>
                  <a:schemeClr val="dk2"/>
                </a:solidFill>
                <a:latin typeface="Arial"/>
                <a:ea typeface="Arial"/>
                <a:cs typeface="Arial"/>
                <a:sym typeface="Arial"/>
              </a:defRPr>
            </a:lvl6pPr>
            <a:lvl7pPr lvl="6" marR="0" algn="ctr">
              <a:lnSpc>
                <a:spcPct val="100000"/>
              </a:lnSpc>
              <a:spcBef>
                <a:spcPts val="0"/>
              </a:spcBef>
              <a:spcAft>
                <a:spcPts val="0"/>
              </a:spcAft>
              <a:buClr>
                <a:schemeClr val="dk2"/>
              </a:buClr>
              <a:buSzPts val="2600"/>
              <a:buFont typeface="Arial"/>
              <a:buNone/>
              <a:defRPr b="0" i="0" sz="2600" u="none" cap="none" strike="noStrike">
                <a:solidFill>
                  <a:schemeClr val="dk2"/>
                </a:solidFill>
                <a:latin typeface="Arial"/>
                <a:ea typeface="Arial"/>
                <a:cs typeface="Arial"/>
                <a:sym typeface="Arial"/>
              </a:defRPr>
            </a:lvl7pPr>
            <a:lvl8pPr lvl="7" marR="0" algn="ctr">
              <a:lnSpc>
                <a:spcPct val="100000"/>
              </a:lnSpc>
              <a:spcBef>
                <a:spcPts val="0"/>
              </a:spcBef>
              <a:spcAft>
                <a:spcPts val="0"/>
              </a:spcAft>
              <a:buClr>
                <a:schemeClr val="dk2"/>
              </a:buClr>
              <a:buSzPts val="2600"/>
              <a:buFont typeface="Arial"/>
              <a:buNone/>
              <a:defRPr b="0" i="0" sz="2600" u="none" cap="none" strike="noStrike">
                <a:solidFill>
                  <a:schemeClr val="dk2"/>
                </a:solidFill>
                <a:latin typeface="Arial"/>
                <a:ea typeface="Arial"/>
                <a:cs typeface="Arial"/>
                <a:sym typeface="Arial"/>
              </a:defRPr>
            </a:lvl8pPr>
            <a:lvl9pPr lvl="8" marR="0" algn="ctr">
              <a:lnSpc>
                <a:spcPct val="100000"/>
              </a:lnSpc>
              <a:spcBef>
                <a:spcPts val="0"/>
              </a:spcBef>
              <a:spcAft>
                <a:spcPts val="0"/>
              </a:spcAft>
              <a:buClr>
                <a:schemeClr val="dk2"/>
              </a:buClr>
              <a:buSzPts val="2600"/>
              <a:buFont typeface="Arial"/>
              <a:buNone/>
              <a:defRPr b="0" i="0" sz="2600" u="none" cap="none" strike="noStrike">
                <a:solidFill>
                  <a:schemeClr val="dk2"/>
                </a:solidFill>
                <a:latin typeface="Arial"/>
                <a:ea typeface="Arial"/>
                <a:cs typeface="Arial"/>
                <a:sym typeface="Arial"/>
              </a:defRPr>
            </a:lvl9pPr>
          </a:lstStyle>
          <a:p/>
        </p:txBody>
      </p:sp>
      <p:sp>
        <p:nvSpPr>
          <p:cNvPr id="39" name="Google Shape;39;p9"/>
          <p:cNvSpPr txBox="1"/>
          <p:nvPr>
            <p:ph idx="2" type="body"/>
          </p:nvPr>
        </p:nvSpPr>
        <p:spPr>
          <a:xfrm>
            <a:off x="4083837" y="1505163"/>
            <a:ext cx="3172199" cy="7680900"/>
          </a:xfrm>
          <a:prstGeom prst="rect">
            <a:avLst/>
          </a:prstGeom>
          <a:noFill/>
          <a:ln>
            <a:noFill/>
          </a:ln>
        </p:spPr>
        <p:txBody>
          <a:bodyPr anchorCtr="0" anchor="ctr" bIns="91425" lIns="91425" spcFirstLastPara="1" rIns="91425" wrap="square" tIns="91425"/>
          <a:lstStyle>
            <a:lvl1pPr indent="-228600" lvl="0" marL="457200" marR="0" algn="l">
              <a:lnSpc>
                <a:spcPct val="115000"/>
              </a:lnSpc>
              <a:spcBef>
                <a:spcPts val="0"/>
              </a:spcBef>
              <a:spcAft>
                <a:spcPts val="0"/>
              </a:spcAft>
              <a:buClr>
                <a:schemeClr val="dk2"/>
              </a:buClr>
              <a:buSzPts val="2200"/>
              <a:buFont typeface="Arial"/>
              <a:buNone/>
              <a:defRPr b="0" i="0" sz="2200" u="none" cap="none" strike="noStrike">
                <a:solidFill>
                  <a:schemeClr val="dk2"/>
                </a:solidFill>
                <a:latin typeface="Arial"/>
                <a:ea typeface="Arial"/>
                <a:cs typeface="Arial"/>
                <a:sym typeface="Arial"/>
              </a:defRPr>
            </a:lvl1pPr>
            <a:lvl2pPr indent="-228600" lvl="1" marL="914400" marR="0" algn="l">
              <a:lnSpc>
                <a:spcPct val="115000"/>
              </a:lnSpc>
              <a:spcBef>
                <a:spcPts val="2000"/>
              </a:spcBef>
              <a:spcAft>
                <a:spcPts val="0"/>
              </a:spcAft>
              <a:buClr>
                <a:schemeClr val="dk2"/>
              </a:buClr>
              <a:buSzPts val="1700"/>
              <a:buFont typeface="Arial"/>
              <a:buNone/>
              <a:defRPr b="0" i="0" sz="1700" u="none" cap="none" strike="noStrike">
                <a:solidFill>
                  <a:schemeClr val="dk2"/>
                </a:solidFill>
                <a:latin typeface="Arial"/>
                <a:ea typeface="Arial"/>
                <a:cs typeface="Arial"/>
                <a:sym typeface="Arial"/>
              </a:defRPr>
            </a:lvl2pPr>
            <a:lvl3pPr indent="-228600" lvl="2" marL="1371600" marR="0" algn="l">
              <a:lnSpc>
                <a:spcPct val="115000"/>
              </a:lnSpc>
              <a:spcBef>
                <a:spcPts val="2000"/>
              </a:spcBef>
              <a:spcAft>
                <a:spcPts val="0"/>
              </a:spcAft>
              <a:buClr>
                <a:schemeClr val="dk2"/>
              </a:buClr>
              <a:buSzPts val="1700"/>
              <a:buFont typeface="Arial"/>
              <a:buNone/>
              <a:defRPr b="0" i="0" sz="1700" u="none" cap="none" strike="noStrike">
                <a:solidFill>
                  <a:schemeClr val="dk2"/>
                </a:solidFill>
                <a:latin typeface="Arial"/>
                <a:ea typeface="Arial"/>
                <a:cs typeface="Arial"/>
                <a:sym typeface="Arial"/>
              </a:defRPr>
            </a:lvl3pPr>
            <a:lvl4pPr indent="-228600" lvl="3" marL="1828800" marR="0" algn="l">
              <a:lnSpc>
                <a:spcPct val="115000"/>
              </a:lnSpc>
              <a:spcBef>
                <a:spcPts val="2000"/>
              </a:spcBef>
              <a:spcAft>
                <a:spcPts val="0"/>
              </a:spcAft>
              <a:buClr>
                <a:schemeClr val="dk2"/>
              </a:buClr>
              <a:buSzPts val="1700"/>
              <a:buFont typeface="Arial"/>
              <a:buNone/>
              <a:defRPr b="0" i="0" sz="1700" u="none" cap="none" strike="noStrike">
                <a:solidFill>
                  <a:schemeClr val="dk2"/>
                </a:solidFill>
                <a:latin typeface="Arial"/>
                <a:ea typeface="Arial"/>
                <a:cs typeface="Arial"/>
                <a:sym typeface="Arial"/>
              </a:defRPr>
            </a:lvl4pPr>
            <a:lvl5pPr indent="-228600" lvl="4" marL="2286000" marR="0" algn="l">
              <a:lnSpc>
                <a:spcPct val="115000"/>
              </a:lnSpc>
              <a:spcBef>
                <a:spcPts val="2000"/>
              </a:spcBef>
              <a:spcAft>
                <a:spcPts val="0"/>
              </a:spcAft>
              <a:buClr>
                <a:schemeClr val="dk2"/>
              </a:buClr>
              <a:buSzPts val="1700"/>
              <a:buFont typeface="Arial"/>
              <a:buNone/>
              <a:defRPr b="0" i="0" sz="1700" u="none" cap="none" strike="noStrike">
                <a:solidFill>
                  <a:schemeClr val="dk2"/>
                </a:solidFill>
                <a:latin typeface="Arial"/>
                <a:ea typeface="Arial"/>
                <a:cs typeface="Arial"/>
                <a:sym typeface="Arial"/>
              </a:defRPr>
            </a:lvl5pPr>
            <a:lvl6pPr indent="-228600" lvl="5" marL="2743200" marR="0" algn="l">
              <a:lnSpc>
                <a:spcPct val="115000"/>
              </a:lnSpc>
              <a:spcBef>
                <a:spcPts val="2000"/>
              </a:spcBef>
              <a:spcAft>
                <a:spcPts val="0"/>
              </a:spcAft>
              <a:buClr>
                <a:schemeClr val="dk2"/>
              </a:buClr>
              <a:buSzPts val="1700"/>
              <a:buFont typeface="Arial"/>
              <a:buNone/>
              <a:defRPr b="0" i="0" sz="1700" u="none" cap="none" strike="noStrike">
                <a:solidFill>
                  <a:schemeClr val="dk2"/>
                </a:solidFill>
                <a:latin typeface="Arial"/>
                <a:ea typeface="Arial"/>
                <a:cs typeface="Arial"/>
                <a:sym typeface="Arial"/>
              </a:defRPr>
            </a:lvl6pPr>
            <a:lvl7pPr indent="-228600" lvl="6" marL="3200400" marR="0" algn="l">
              <a:lnSpc>
                <a:spcPct val="115000"/>
              </a:lnSpc>
              <a:spcBef>
                <a:spcPts val="2000"/>
              </a:spcBef>
              <a:spcAft>
                <a:spcPts val="0"/>
              </a:spcAft>
              <a:buClr>
                <a:schemeClr val="dk2"/>
              </a:buClr>
              <a:buSzPts val="1700"/>
              <a:buFont typeface="Arial"/>
              <a:buNone/>
              <a:defRPr b="0" i="0" sz="1700" u="none" cap="none" strike="noStrike">
                <a:solidFill>
                  <a:schemeClr val="dk2"/>
                </a:solidFill>
                <a:latin typeface="Arial"/>
                <a:ea typeface="Arial"/>
                <a:cs typeface="Arial"/>
                <a:sym typeface="Arial"/>
              </a:defRPr>
            </a:lvl7pPr>
            <a:lvl8pPr indent="-228600" lvl="7" marL="3657600" marR="0" algn="l">
              <a:lnSpc>
                <a:spcPct val="115000"/>
              </a:lnSpc>
              <a:spcBef>
                <a:spcPts val="2000"/>
              </a:spcBef>
              <a:spcAft>
                <a:spcPts val="0"/>
              </a:spcAft>
              <a:buClr>
                <a:schemeClr val="dk2"/>
              </a:buClr>
              <a:buSzPts val="1700"/>
              <a:buFont typeface="Arial"/>
              <a:buNone/>
              <a:defRPr b="0" i="0" sz="1700" u="none" cap="none" strike="noStrike">
                <a:solidFill>
                  <a:schemeClr val="dk2"/>
                </a:solidFill>
                <a:latin typeface="Arial"/>
                <a:ea typeface="Arial"/>
                <a:cs typeface="Arial"/>
                <a:sym typeface="Arial"/>
              </a:defRPr>
            </a:lvl8pPr>
            <a:lvl9pPr indent="-228600" lvl="8" marL="4114800" marR="0" algn="l">
              <a:lnSpc>
                <a:spcPct val="115000"/>
              </a:lnSpc>
              <a:spcBef>
                <a:spcPts val="2000"/>
              </a:spcBef>
              <a:spcAft>
                <a:spcPts val="2000"/>
              </a:spcAft>
              <a:buClr>
                <a:schemeClr val="dk2"/>
              </a:buClr>
              <a:buSzPts val="1700"/>
              <a:buFont typeface="Arial"/>
              <a:buNone/>
              <a:defRPr b="0" i="0" sz="1700" u="none" cap="none" strike="noStrike">
                <a:solidFill>
                  <a:schemeClr val="dk2"/>
                </a:solidFill>
                <a:latin typeface="Arial"/>
                <a:ea typeface="Arial"/>
                <a:cs typeface="Arial"/>
                <a:sym typeface="Arial"/>
              </a:defRPr>
            </a:lvl9pPr>
          </a:lstStyle>
          <a:p/>
        </p:txBody>
      </p:sp>
      <p:sp>
        <p:nvSpPr>
          <p:cNvPr id="40" name="Google Shape;40;p9"/>
          <p:cNvSpPr txBox="1"/>
          <p:nvPr>
            <p:ph idx="12" type="sldNum"/>
          </p:nvPr>
        </p:nvSpPr>
        <p:spPr>
          <a:xfrm>
            <a:off x="7004788" y="9693614"/>
            <a:ext cx="453599" cy="818100"/>
          </a:xfrm>
          <a:prstGeom prst="rect">
            <a:avLst/>
          </a:prstGeom>
          <a:noFill/>
          <a:ln>
            <a:noFill/>
          </a:ln>
        </p:spPr>
        <p:txBody>
          <a:bodyPr anchorCtr="0" anchor="ctr" bIns="112775" lIns="112775" spcFirstLastPara="1" rIns="112775" wrap="square" tIns="112775">
            <a:noAutofit/>
          </a:bodyPr>
          <a:lstStyle>
            <a:lvl1pPr indent="0" lvl="0"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de"/>
              <a:t>‹#›</a:t>
            </a:fld>
            <a:endParaRPr sz="1200">
              <a:solidFill>
                <a:schemeClr val="dk2"/>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
    <p:spTree>
      <p:nvGrpSpPr>
        <p:cNvPr id="41" name="Shape 41"/>
        <p:cNvGrpSpPr/>
        <p:nvPr/>
      </p:nvGrpSpPr>
      <p:grpSpPr>
        <a:xfrm>
          <a:off x="0" y="0"/>
          <a:ext cx="0" cy="0"/>
          <a:chOff x="0" y="0"/>
          <a:chExt cx="0" cy="0"/>
        </a:xfrm>
      </p:grpSpPr>
      <p:sp>
        <p:nvSpPr>
          <p:cNvPr id="42" name="Google Shape;42;p10"/>
          <p:cNvSpPr txBox="1"/>
          <p:nvPr>
            <p:ph idx="1" type="body"/>
          </p:nvPr>
        </p:nvSpPr>
        <p:spPr>
          <a:xfrm>
            <a:off x="257704" y="8794264"/>
            <a:ext cx="4959600" cy="1257899"/>
          </a:xfrm>
          <a:prstGeom prst="rect">
            <a:avLst/>
          </a:prstGeom>
          <a:noFill/>
          <a:ln>
            <a:noFill/>
          </a:ln>
        </p:spPr>
        <p:txBody>
          <a:bodyPr anchorCtr="0" anchor="ctr" bIns="91425" lIns="91425" spcFirstLastPara="1" rIns="91425" wrap="square" tIns="91425"/>
          <a:lstStyle>
            <a:lvl1pPr indent="-228600" lvl="0" marL="457200" marR="0" algn="l">
              <a:lnSpc>
                <a:spcPct val="100000"/>
              </a:lnSpc>
              <a:spcBef>
                <a:spcPts val="0"/>
              </a:spcBef>
              <a:spcAft>
                <a:spcPts val="0"/>
              </a:spcAft>
              <a:buClr>
                <a:schemeClr val="dk2"/>
              </a:buClr>
              <a:buSzPts val="2200"/>
              <a:buFont typeface="Arial"/>
              <a:buNone/>
              <a:defRPr b="0" i="0" sz="2200" u="none" cap="none" strike="noStrike">
                <a:solidFill>
                  <a:schemeClr val="dk2"/>
                </a:solidFill>
                <a:latin typeface="Arial"/>
                <a:ea typeface="Arial"/>
                <a:cs typeface="Arial"/>
                <a:sym typeface="Arial"/>
              </a:defRPr>
            </a:lvl1pPr>
            <a:lvl2pPr indent="-228600" lvl="1" marL="914400" marR="0" algn="l">
              <a:lnSpc>
                <a:spcPct val="115000"/>
              </a:lnSpc>
              <a:spcBef>
                <a:spcPts val="0"/>
              </a:spcBef>
              <a:spcAft>
                <a:spcPts val="0"/>
              </a:spcAft>
              <a:buClr>
                <a:schemeClr val="dk2"/>
              </a:buClr>
              <a:buSzPts val="1700"/>
              <a:buFont typeface="Arial"/>
              <a:buNone/>
              <a:defRPr b="0" i="0" sz="1700" u="none" cap="none" strike="noStrike">
                <a:solidFill>
                  <a:schemeClr val="dk2"/>
                </a:solidFill>
                <a:latin typeface="Arial"/>
                <a:ea typeface="Arial"/>
                <a:cs typeface="Arial"/>
                <a:sym typeface="Arial"/>
              </a:defRPr>
            </a:lvl2pPr>
            <a:lvl3pPr indent="-228600" lvl="2" marL="1371600" marR="0" algn="l">
              <a:lnSpc>
                <a:spcPct val="115000"/>
              </a:lnSpc>
              <a:spcBef>
                <a:spcPts val="2000"/>
              </a:spcBef>
              <a:spcAft>
                <a:spcPts val="0"/>
              </a:spcAft>
              <a:buClr>
                <a:schemeClr val="dk2"/>
              </a:buClr>
              <a:buSzPts val="1700"/>
              <a:buFont typeface="Arial"/>
              <a:buNone/>
              <a:defRPr b="0" i="0" sz="1700" u="none" cap="none" strike="noStrike">
                <a:solidFill>
                  <a:schemeClr val="dk2"/>
                </a:solidFill>
                <a:latin typeface="Arial"/>
                <a:ea typeface="Arial"/>
                <a:cs typeface="Arial"/>
                <a:sym typeface="Arial"/>
              </a:defRPr>
            </a:lvl3pPr>
            <a:lvl4pPr indent="-228600" lvl="3" marL="1828800" marR="0" algn="l">
              <a:lnSpc>
                <a:spcPct val="115000"/>
              </a:lnSpc>
              <a:spcBef>
                <a:spcPts val="2000"/>
              </a:spcBef>
              <a:spcAft>
                <a:spcPts val="0"/>
              </a:spcAft>
              <a:buClr>
                <a:schemeClr val="dk2"/>
              </a:buClr>
              <a:buSzPts val="1700"/>
              <a:buFont typeface="Arial"/>
              <a:buNone/>
              <a:defRPr b="0" i="0" sz="1700" u="none" cap="none" strike="noStrike">
                <a:solidFill>
                  <a:schemeClr val="dk2"/>
                </a:solidFill>
                <a:latin typeface="Arial"/>
                <a:ea typeface="Arial"/>
                <a:cs typeface="Arial"/>
                <a:sym typeface="Arial"/>
              </a:defRPr>
            </a:lvl4pPr>
            <a:lvl5pPr indent="-228600" lvl="4" marL="2286000" marR="0" algn="l">
              <a:lnSpc>
                <a:spcPct val="115000"/>
              </a:lnSpc>
              <a:spcBef>
                <a:spcPts val="2000"/>
              </a:spcBef>
              <a:spcAft>
                <a:spcPts val="0"/>
              </a:spcAft>
              <a:buClr>
                <a:schemeClr val="dk2"/>
              </a:buClr>
              <a:buSzPts val="1700"/>
              <a:buFont typeface="Arial"/>
              <a:buNone/>
              <a:defRPr b="0" i="0" sz="1700" u="none" cap="none" strike="noStrike">
                <a:solidFill>
                  <a:schemeClr val="dk2"/>
                </a:solidFill>
                <a:latin typeface="Arial"/>
                <a:ea typeface="Arial"/>
                <a:cs typeface="Arial"/>
                <a:sym typeface="Arial"/>
              </a:defRPr>
            </a:lvl5pPr>
            <a:lvl6pPr indent="-228600" lvl="5" marL="2743200" marR="0" algn="l">
              <a:lnSpc>
                <a:spcPct val="115000"/>
              </a:lnSpc>
              <a:spcBef>
                <a:spcPts val="2000"/>
              </a:spcBef>
              <a:spcAft>
                <a:spcPts val="0"/>
              </a:spcAft>
              <a:buClr>
                <a:schemeClr val="dk2"/>
              </a:buClr>
              <a:buSzPts val="1700"/>
              <a:buFont typeface="Arial"/>
              <a:buNone/>
              <a:defRPr b="0" i="0" sz="1700" u="none" cap="none" strike="noStrike">
                <a:solidFill>
                  <a:schemeClr val="dk2"/>
                </a:solidFill>
                <a:latin typeface="Arial"/>
                <a:ea typeface="Arial"/>
                <a:cs typeface="Arial"/>
                <a:sym typeface="Arial"/>
              </a:defRPr>
            </a:lvl6pPr>
            <a:lvl7pPr indent="-228600" lvl="6" marL="3200400" marR="0" algn="l">
              <a:lnSpc>
                <a:spcPct val="115000"/>
              </a:lnSpc>
              <a:spcBef>
                <a:spcPts val="2000"/>
              </a:spcBef>
              <a:spcAft>
                <a:spcPts val="0"/>
              </a:spcAft>
              <a:buClr>
                <a:schemeClr val="dk2"/>
              </a:buClr>
              <a:buSzPts val="1700"/>
              <a:buFont typeface="Arial"/>
              <a:buNone/>
              <a:defRPr b="0" i="0" sz="1700" u="none" cap="none" strike="noStrike">
                <a:solidFill>
                  <a:schemeClr val="dk2"/>
                </a:solidFill>
                <a:latin typeface="Arial"/>
                <a:ea typeface="Arial"/>
                <a:cs typeface="Arial"/>
                <a:sym typeface="Arial"/>
              </a:defRPr>
            </a:lvl7pPr>
            <a:lvl8pPr indent="-228600" lvl="7" marL="3657600" marR="0" algn="l">
              <a:lnSpc>
                <a:spcPct val="115000"/>
              </a:lnSpc>
              <a:spcBef>
                <a:spcPts val="2000"/>
              </a:spcBef>
              <a:spcAft>
                <a:spcPts val="0"/>
              </a:spcAft>
              <a:buClr>
                <a:schemeClr val="dk2"/>
              </a:buClr>
              <a:buSzPts val="1700"/>
              <a:buFont typeface="Arial"/>
              <a:buNone/>
              <a:defRPr b="0" i="0" sz="1700" u="none" cap="none" strike="noStrike">
                <a:solidFill>
                  <a:schemeClr val="dk2"/>
                </a:solidFill>
                <a:latin typeface="Arial"/>
                <a:ea typeface="Arial"/>
                <a:cs typeface="Arial"/>
                <a:sym typeface="Arial"/>
              </a:defRPr>
            </a:lvl8pPr>
            <a:lvl9pPr indent="-228600" lvl="8" marL="4114800" marR="0" algn="l">
              <a:lnSpc>
                <a:spcPct val="115000"/>
              </a:lnSpc>
              <a:spcBef>
                <a:spcPts val="2000"/>
              </a:spcBef>
              <a:spcAft>
                <a:spcPts val="2000"/>
              </a:spcAft>
              <a:buClr>
                <a:schemeClr val="dk2"/>
              </a:buClr>
              <a:buSzPts val="1700"/>
              <a:buFont typeface="Arial"/>
              <a:buNone/>
              <a:defRPr b="0" i="0" sz="1700" u="none" cap="none" strike="noStrike">
                <a:solidFill>
                  <a:schemeClr val="dk2"/>
                </a:solidFill>
                <a:latin typeface="Arial"/>
                <a:ea typeface="Arial"/>
                <a:cs typeface="Arial"/>
                <a:sym typeface="Arial"/>
              </a:defRPr>
            </a:lvl9pPr>
          </a:lstStyle>
          <a:p/>
        </p:txBody>
      </p:sp>
      <p:sp>
        <p:nvSpPr>
          <p:cNvPr id="43" name="Google Shape;43;p10"/>
          <p:cNvSpPr txBox="1"/>
          <p:nvPr>
            <p:ph idx="12" type="sldNum"/>
          </p:nvPr>
        </p:nvSpPr>
        <p:spPr>
          <a:xfrm>
            <a:off x="7004788" y="9693614"/>
            <a:ext cx="453599" cy="818100"/>
          </a:xfrm>
          <a:prstGeom prst="rect">
            <a:avLst/>
          </a:prstGeom>
          <a:noFill/>
          <a:ln>
            <a:noFill/>
          </a:ln>
        </p:spPr>
        <p:txBody>
          <a:bodyPr anchorCtr="0" anchor="ctr" bIns="112775" lIns="112775" spcFirstLastPara="1" rIns="112775" wrap="square" tIns="112775">
            <a:noAutofit/>
          </a:bodyPr>
          <a:lstStyle>
            <a:lvl1pPr indent="0" lvl="0"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350"/>
              <a:buFont typeface="Arial"/>
              <a:buNone/>
              <a:defRPr b="0" i="0" sz="1400" u="none" cap="none" strike="noStrike">
                <a:solidFill>
                  <a:srgbClr val="000000"/>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de"/>
              <a:t>‹#›</a:t>
            </a:fld>
            <a:endParaRPr sz="1200">
              <a:solidFill>
                <a:schemeClr val="dk2"/>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57704" y="925090"/>
            <a:ext cx="7044600" cy="1190699"/>
          </a:xfrm>
          <a:prstGeom prst="rect">
            <a:avLst/>
          </a:prstGeom>
          <a:noFill/>
          <a:ln>
            <a:noFill/>
          </a:ln>
        </p:spPr>
        <p:txBody>
          <a:bodyPr anchorCtr="0" anchor="t" bIns="91425" lIns="91425" spcFirstLastPara="1" rIns="91425" wrap="square" tIns="91425"/>
          <a:lstStyle>
            <a:lvl1pPr lvl="0" marR="0" rtl="0" algn="l">
              <a:lnSpc>
                <a:spcPct val="100000"/>
              </a:lnSpc>
              <a:spcBef>
                <a:spcPts val="0"/>
              </a:spcBef>
              <a:spcAft>
                <a:spcPts val="0"/>
              </a:spcAft>
              <a:buClr>
                <a:schemeClr val="dk1"/>
              </a:buClr>
              <a:buSzPts val="3500"/>
              <a:buFont typeface="Arial"/>
              <a:buNone/>
              <a:defRPr b="0" i="0" sz="3500" u="none" cap="none" strike="noStrike">
                <a:solidFill>
                  <a:schemeClr val="dk1"/>
                </a:solidFill>
                <a:latin typeface="Arial"/>
                <a:ea typeface="Arial"/>
                <a:cs typeface="Arial"/>
                <a:sym typeface="Arial"/>
              </a:defRPr>
            </a:lvl1pPr>
            <a:lvl2pPr lvl="1">
              <a:spcBef>
                <a:spcPts val="0"/>
              </a:spcBef>
              <a:spcAft>
                <a:spcPts val="0"/>
              </a:spcAft>
              <a:buClr>
                <a:schemeClr val="dk1"/>
              </a:buClr>
              <a:buSzPts val="3500"/>
              <a:buFont typeface="Arial"/>
              <a:buNone/>
              <a:defRPr sz="3500">
                <a:solidFill>
                  <a:schemeClr val="dk1"/>
                </a:solidFill>
              </a:defRPr>
            </a:lvl2pPr>
            <a:lvl3pPr lvl="2">
              <a:spcBef>
                <a:spcPts val="0"/>
              </a:spcBef>
              <a:spcAft>
                <a:spcPts val="0"/>
              </a:spcAft>
              <a:buClr>
                <a:schemeClr val="dk1"/>
              </a:buClr>
              <a:buSzPts val="3500"/>
              <a:buFont typeface="Arial"/>
              <a:buNone/>
              <a:defRPr sz="3500">
                <a:solidFill>
                  <a:schemeClr val="dk1"/>
                </a:solidFill>
              </a:defRPr>
            </a:lvl3pPr>
            <a:lvl4pPr lvl="3">
              <a:spcBef>
                <a:spcPts val="0"/>
              </a:spcBef>
              <a:spcAft>
                <a:spcPts val="0"/>
              </a:spcAft>
              <a:buClr>
                <a:schemeClr val="dk1"/>
              </a:buClr>
              <a:buSzPts val="3500"/>
              <a:buFont typeface="Arial"/>
              <a:buNone/>
              <a:defRPr sz="3500">
                <a:solidFill>
                  <a:schemeClr val="dk1"/>
                </a:solidFill>
              </a:defRPr>
            </a:lvl4pPr>
            <a:lvl5pPr lvl="4">
              <a:spcBef>
                <a:spcPts val="0"/>
              </a:spcBef>
              <a:spcAft>
                <a:spcPts val="0"/>
              </a:spcAft>
              <a:buClr>
                <a:schemeClr val="dk1"/>
              </a:buClr>
              <a:buSzPts val="3500"/>
              <a:buFont typeface="Arial"/>
              <a:buNone/>
              <a:defRPr sz="3500">
                <a:solidFill>
                  <a:schemeClr val="dk1"/>
                </a:solidFill>
              </a:defRPr>
            </a:lvl5pPr>
            <a:lvl6pPr lvl="5">
              <a:spcBef>
                <a:spcPts val="0"/>
              </a:spcBef>
              <a:spcAft>
                <a:spcPts val="0"/>
              </a:spcAft>
              <a:buClr>
                <a:schemeClr val="dk1"/>
              </a:buClr>
              <a:buSzPts val="3500"/>
              <a:buFont typeface="Arial"/>
              <a:buNone/>
              <a:defRPr sz="3500">
                <a:solidFill>
                  <a:schemeClr val="dk1"/>
                </a:solidFill>
              </a:defRPr>
            </a:lvl6pPr>
            <a:lvl7pPr lvl="6">
              <a:spcBef>
                <a:spcPts val="0"/>
              </a:spcBef>
              <a:spcAft>
                <a:spcPts val="0"/>
              </a:spcAft>
              <a:buClr>
                <a:schemeClr val="dk1"/>
              </a:buClr>
              <a:buSzPts val="3500"/>
              <a:buFont typeface="Arial"/>
              <a:buNone/>
              <a:defRPr sz="3500">
                <a:solidFill>
                  <a:schemeClr val="dk1"/>
                </a:solidFill>
              </a:defRPr>
            </a:lvl7pPr>
            <a:lvl8pPr lvl="7">
              <a:spcBef>
                <a:spcPts val="0"/>
              </a:spcBef>
              <a:spcAft>
                <a:spcPts val="0"/>
              </a:spcAft>
              <a:buClr>
                <a:schemeClr val="dk1"/>
              </a:buClr>
              <a:buSzPts val="3500"/>
              <a:buFont typeface="Arial"/>
              <a:buNone/>
              <a:defRPr sz="3500">
                <a:solidFill>
                  <a:schemeClr val="dk1"/>
                </a:solidFill>
              </a:defRPr>
            </a:lvl8pPr>
            <a:lvl9pPr lvl="8">
              <a:spcBef>
                <a:spcPts val="0"/>
              </a:spcBef>
              <a:spcAft>
                <a:spcPts val="0"/>
              </a:spcAft>
              <a:buClr>
                <a:schemeClr val="dk1"/>
              </a:buClr>
              <a:buSzPts val="3500"/>
              <a:buFont typeface="Arial"/>
              <a:buNone/>
              <a:defRPr sz="3500">
                <a:solidFill>
                  <a:schemeClr val="dk1"/>
                </a:solidFill>
              </a:defRPr>
            </a:lvl9pPr>
          </a:lstStyle>
          <a:p/>
        </p:txBody>
      </p:sp>
      <p:sp>
        <p:nvSpPr>
          <p:cNvPr id="7" name="Google Shape;7;p1"/>
          <p:cNvSpPr txBox="1"/>
          <p:nvPr>
            <p:ph idx="1" type="body"/>
          </p:nvPr>
        </p:nvSpPr>
        <p:spPr>
          <a:xfrm>
            <a:off x="257704" y="2395695"/>
            <a:ext cx="7044600" cy="7101900"/>
          </a:xfrm>
          <a:prstGeom prst="rect">
            <a:avLst/>
          </a:prstGeom>
          <a:noFill/>
          <a:ln>
            <a:noFill/>
          </a:ln>
        </p:spPr>
        <p:txBody>
          <a:bodyPr anchorCtr="0" anchor="t" bIns="91425" lIns="91425" spcFirstLastPara="1" rIns="91425" wrap="square" tIns="91425"/>
          <a:lstStyle>
            <a:lvl1pPr indent="-228600" lvl="0" marL="457200" marR="0" rtl="0" algn="l">
              <a:lnSpc>
                <a:spcPct val="115000"/>
              </a:lnSpc>
              <a:spcBef>
                <a:spcPts val="0"/>
              </a:spcBef>
              <a:spcAft>
                <a:spcPts val="0"/>
              </a:spcAft>
              <a:buClr>
                <a:schemeClr val="dk2"/>
              </a:buClr>
              <a:buSzPts val="2200"/>
              <a:buFont typeface="Arial"/>
              <a:buNone/>
              <a:defRPr b="0" i="0" sz="2200" u="none" cap="none" strike="noStrike">
                <a:solidFill>
                  <a:schemeClr val="dk2"/>
                </a:solidFill>
                <a:latin typeface="Arial"/>
                <a:ea typeface="Arial"/>
                <a:cs typeface="Arial"/>
                <a:sym typeface="Arial"/>
              </a:defRPr>
            </a:lvl1pPr>
            <a:lvl2pPr indent="-228600" lvl="1" marL="914400" marR="0" rtl="0" algn="l">
              <a:lnSpc>
                <a:spcPct val="115000"/>
              </a:lnSpc>
              <a:spcBef>
                <a:spcPts val="2000"/>
              </a:spcBef>
              <a:spcAft>
                <a:spcPts val="0"/>
              </a:spcAft>
              <a:buClr>
                <a:schemeClr val="dk2"/>
              </a:buClr>
              <a:buSzPts val="1700"/>
              <a:buFont typeface="Arial"/>
              <a:buNone/>
              <a:defRPr b="0" i="0" sz="1700" u="none" cap="none" strike="noStrike">
                <a:solidFill>
                  <a:schemeClr val="dk2"/>
                </a:solidFill>
                <a:latin typeface="Arial"/>
                <a:ea typeface="Arial"/>
                <a:cs typeface="Arial"/>
                <a:sym typeface="Arial"/>
              </a:defRPr>
            </a:lvl2pPr>
            <a:lvl3pPr indent="-228600" lvl="2" marL="1371600" marR="0" rtl="0" algn="l">
              <a:lnSpc>
                <a:spcPct val="115000"/>
              </a:lnSpc>
              <a:spcBef>
                <a:spcPts val="2000"/>
              </a:spcBef>
              <a:spcAft>
                <a:spcPts val="0"/>
              </a:spcAft>
              <a:buClr>
                <a:schemeClr val="dk2"/>
              </a:buClr>
              <a:buSzPts val="1700"/>
              <a:buFont typeface="Arial"/>
              <a:buNone/>
              <a:defRPr b="0" i="0" sz="1700" u="none" cap="none" strike="noStrike">
                <a:solidFill>
                  <a:schemeClr val="dk2"/>
                </a:solidFill>
                <a:latin typeface="Arial"/>
                <a:ea typeface="Arial"/>
                <a:cs typeface="Arial"/>
                <a:sym typeface="Arial"/>
              </a:defRPr>
            </a:lvl3pPr>
            <a:lvl4pPr indent="-228600" lvl="3" marL="1828800" marR="0" rtl="0" algn="l">
              <a:lnSpc>
                <a:spcPct val="115000"/>
              </a:lnSpc>
              <a:spcBef>
                <a:spcPts val="2000"/>
              </a:spcBef>
              <a:spcAft>
                <a:spcPts val="0"/>
              </a:spcAft>
              <a:buClr>
                <a:schemeClr val="dk2"/>
              </a:buClr>
              <a:buSzPts val="1700"/>
              <a:buFont typeface="Arial"/>
              <a:buNone/>
              <a:defRPr b="0" i="0" sz="1700" u="none" cap="none" strike="noStrike">
                <a:solidFill>
                  <a:schemeClr val="dk2"/>
                </a:solidFill>
                <a:latin typeface="Arial"/>
                <a:ea typeface="Arial"/>
                <a:cs typeface="Arial"/>
                <a:sym typeface="Arial"/>
              </a:defRPr>
            </a:lvl4pPr>
            <a:lvl5pPr indent="-228600" lvl="4" marL="2286000" marR="0" rtl="0" algn="l">
              <a:lnSpc>
                <a:spcPct val="115000"/>
              </a:lnSpc>
              <a:spcBef>
                <a:spcPts val="2000"/>
              </a:spcBef>
              <a:spcAft>
                <a:spcPts val="0"/>
              </a:spcAft>
              <a:buClr>
                <a:schemeClr val="dk2"/>
              </a:buClr>
              <a:buSzPts val="1700"/>
              <a:buFont typeface="Arial"/>
              <a:buNone/>
              <a:defRPr b="0" i="0" sz="1700" u="none" cap="none" strike="noStrike">
                <a:solidFill>
                  <a:schemeClr val="dk2"/>
                </a:solidFill>
                <a:latin typeface="Arial"/>
                <a:ea typeface="Arial"/>
                <a:cs typeface="Arial"/>
                <a:sym typeface="Arial"/>
              </a:defRPr>
            </a:lvl5pPr>
            <a:lvl6pPr indent="-228600" lvl="5" marL="2743200" marR="0" rtl="0" algn="l">
              <a:lnSpc>
                <a:spcPct val="115000"/>
              </a:lnSpc>
              <a:spcBef>
                <a:spcPts val="2000"/>
              </a:spcBef>
              <a:spcAft>
                <a:spcPts val="0"/>
              </a:spcAft>
              <a:buClr>
                <a:schemeClr val="dk2"/>
              </a:buClr>
              <a:buSzPts val="1700"/>
              <a:buFont typeface="Arial"/>
              <a:buNone/>
              <a:defRPr b="0" i="0" sz="1700" u="none" cap="none" strike="noStrike">
                <a:solidFill>
                  <a:schemeClr val="dk2"/>
                </a:solidFill>
                <a:latin typeface="Arial"/>
                <a:ea typeface="Arial"/>
                <a:cs typeface="Arial"/>
                <a:sym typeface="Arial"/>
              </a:defRPr>
            </a:lvl6pPr>
            <a:lvl7pPr indent="-228600" lvl="6" marL="3200400" marR="0" rtl="0" algn="l">
              <a:lnSpc>
                <a:spcPct val="115000"/>
              </a:lnSpc>
              <a:spcBef>
                <a:spcPts val="2000"/>
              </a:spcBef>
              <a:spcAft>
                <a:spcPts val="0"/>
              </a:spcAft>
              <a:buClr>
                <a:schemeClr val="dk2"/>
              </a:buClr>
              <a:buSzPts val="1700"/>
              <a:buFont typeface="Arial"/>
              <a:buNone/>
              <a:defRPr b="0" i="0" sz="1700" u="none" cap="none" strike="noStrike">
                <a:solidFill>
                  <a:schemeClr val="dk2"/>
                </a:solidFill>
                <a:latin typeface="Arial"/>
                <a:ea typeface="Arial"/>
                <a:cs typeface="Arial"/>
                <a:sym typeface="Arial"/>
              </a:defRPr>
            </a:lvl7pPr>
            <a:lvl8pPr indent="-228600" lvl="7" marL="3657600" marR="0" rtl="0" algn="l">
              <a:lnSpc>
                <a:spcPct val="115000"/>
              </a:lnSpc>
              <a:spcBef>
                <a:spcPts val="2000"/>
              </a:spcBef>
              <a:spcAft>
                <a:spcPts val="0"/>
              </a:spcAft>
              <a:buClr>
                <a:schemeClr val="dk2"/>
              </a:buClr>
              <a:buSzPts val="1700"/>
              <a:buFont typeface="Arial"/>
              <a:buNone/>
              <a:defRPr b="0" i="0" sz="1700" u="none" cap="none" strike="noStrike">
                <a:solidFill>
                  <a:schemeClr val="dk2"/>
                </a:solidFill>
                <a:latin typeface="Arial"/>
                <a:ea typeface="Arial"/>
                <a:cs typeface="Arial"/>
                <a:sym typeface="Arial"/>
              </a:defRPr>
            </a:lvl8pPr>
            <a:lvl9pPr indent="-228600" lvl="8" marL="4114800" marR="0" rtl="0" algn="l">
              <a:lnSpc>
                <a:spcPct val="115000"/>
              </a:lnSpc>
              <a:spcBef>
                <a:spcPts val="2000"/>
              </a:spcBef>
              <a:spcAft>
                <a:spcPts val="2000"/>
              </a:spcAft>
              <a:buClr>
                <a:schemeClr val="dk2"/>
              </a:buClr>
              <a:buSzPts val="1700"/>
              <a:buFont typeface="Arial"/>
              <a:buNone/>
              <a:defRPr b="0" i="0" sz="1700" u="none" cap="none" strike="noStrike">
                <a:solidFill>
                  <a:schemeClr val="dk2"/>
                </a:solidFill>
                <a:latin typeface="Arial"/>
                <a:ea typeface="Arial"/>
                <a:cs typeface="Arial"/>
                <a:sym typeface="Arial"/>
              </a:defRPr>
            </a:lvl9pPr>
          </a:lstStyle>
          <a:p/>
        </p:txBody>
      </p:sp>
      <p:sp>
        <p:nvSpPr>
          <p:cNvPr id="8" name="Google Shape;8;p1"/>
          <p:cNvSpPr txBox="1"/>
          <p:nvPr>
            <p:ph idx="12" type="sldNum"/>
          </p:nvPr>
        </p:nvSpPr>
        <p:spPr>
          <a:xfrm>
            <a:off x="7004788" y="9693614"/>
            <a:ext cx="453599" cy="818100"/>
          </a:xfrm>
          <a:prstGeom prst="rect">
            <a:avLst/>
          </a:prstGeom>
          <a:noFill/>
          <a:ln>
            <a:noFill/>
          </a:ln>
        </p:spPr>
        <p:txBody>
          <a:bodyPr anchorCtr="0" anchor="ctr" bIns="112775" lIns="112775" spcFirstLastPara="1" rIns="112775" wrap="square" tIns="112775">
            <a:noAutofit/>
          </a:bodyPr>
          <a:lstStyle>
            <a:lvl1pPr indent="0" lvl="0" marL="0" marR="0" rtl="0" algn="r">
              <a:lnSpc>
                <a:spcPct val="100000"/>
              </a:lnSpc>
              <a:spcBef>
                <a:spcPts val="0"/>
              </a:spcBef>
              <a:spcAft>
                <a:spcPts val="0"/>
              </a:spcAft>
              <a:buClr>
                <a:schemeClr val="dk2"/>
              </a:buClr>
              <a:buSzPts val="300"/>
              <a:buFont typeface="Arial"/>
              <a:buNone/>
              <a:defRPr b="0" i="0" sz="12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chemeClr val="dk2"/>
              </a:buClr>
              <a:buSzPts val="300"/>
              <a:buFont typeface="Arial"/>
              <a:buNone/>
              <a:defRPr b="0" i="0" sz="12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chemeClr val="dk2"/>
              </a:buClr>
              <a:buSzPts val="300"/>
              <a:buFont typeface="Arial"/>
              <a:buNone/>
              <a:defRPr b="0" i="0" sz="12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chemeClr val="dk2"/>
              </a:buClr>
              <a:buSzPts val="300"/>
              <a:buFont typeface="Arial"/>
              <a:buNone/>
              <a:defRPr b="0" i="0" sz="12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chemeClr val="dk2"/>
              </a:buClr>
              <a:buSzPts val="300"/>
              <a:buFont typeface="Arial"/>
              <a:buNone/>
              <a:defRPr b="0" i="0" sz="12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chemeClr val="dk2"/>
              </a:buClr>
              <a:buSzPts val="300"/>
              <a:buFont typeface="Arial"/>
              <a:buNone/>
              <a:defRPr b="0" i="0" sz="12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chemeClr val="dk2"/>
              </a:buClr>
              <a:buSzPts val="300"/>
              <a:buFont typeface="Arial"/>
              <a:buNone/>
              <a:defRPr b="0" i="0" sz="12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chemeClr val="dk2"/>
              </a:buClr>
              <a:buSzPts val="300"/>
              <a:buFont typeface="Arial"/>
              <a:buNone/>
              <a:defRPr b="0" i="0" sz="12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chemeClr val="dk2"/>
              </a:buClr>
              <a:buSzPts val="300"/>
              <a:buFont typeface="Arial"/>
              <a:buNone/>
              <a:defRPr b="0" i="0" sz="12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
              <a:t>‹#›</a:t>
            </a:fld>
            <a:endParaRPr sz="1400">
              <a:solidFill>
                <a:srgbClr val="000000"/>
              </a:solidFill>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57704" y="925091"/>
            <a:ext cx="7044600" cy="1190400"/>
          </a:xfrm>
          <a:prstGeom prst="rect">
            <a:avLst/>
          </a:prstGeom>
          <a:noFill/>
          <a:ln>
            <a:noFill/>
          </a:ln>
        </p:spPr>
        <p:txBody>
          <a:bodyPr anchorCtr="0" anchor="t" bIns="91425" lIns="91425" spcFirstLastPara="1" rIns="91425" wrap="square" tIns="91425"/>
          <a:lstStyle>
            <a:lvl1pPr lvl="0"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1pPr>
            <a:lvl2pPr lvl="1" rtl="0">
              <a:spcBef>
                <a:spcPts val="0"/>
              </a:spcBef>
              <a:spcAft>
                <a:spcPts val="0"/>
              </a:spcAft>
              <a:buClr>
                <a:schemeClr val="dk1"/>
              </a:buClr>
              <a:buSzPts val="2800"/>
              <a:buFont typeface="Arial"/>
              <a:buNone/>
              <a:defRPr sz="2800">
                <a:solidFill>
                  <a:schemeClr val="dk1"/>
                </a:solidFill>
              </a:defRPr>
            </a:lvl2pPr>
            <a:lvl3pPr lvl="2" rtl="0">
              <a:spcBef>
                <a:spcPts val="0"/>
              </a:spcBef>
              <a:spcAft>
                <a:spcPts val="0"/>
              </a:spcAft>
              <a:buClr>
                <a:schemeClr val="dk1"/>
              </a:buClr>
              <a:buSzPts val="2800"/>
              <a:buFont typeface="Arial"/>
              <a:buNone/>
              <a:defRPr sz="2800">
                <a:solidFill>
                  <a:schemeClr val="dk1"/>
                </a:solidFill>
              </a:defRPr>
            </a:lvl3pPr>
            <a:lvl4pPr lvl="3" rtl="0">
              <a:spcBef>
                <a:spcPts val="0"/>
              </a:spcBef>
              <a:spcAft>
                <a:spcPts val="0"/>
              </a:spcAft>
              <a:buClr>
                <a:schemeClr val="dk1"/>
              </a:buClr>
              <a:buSzPts val="2800"/>
              <a:buFont typeface="Arial"/>
              <a:buNone/>
              <a:defRPr sz="2800">
                <a:solidFill>
                  <a:schemeClr val="dk1"/>
                </a:solidFill>
              </a:defRPr>
            </a:lvl4pPr>
            <a:lvl5pPr lvl="4" rtl="0">
              <a:spcBef>
                <a:spcPts val="0"/>
              </a:spcBef>
              <a:spcAft>
                <a:spcPts val="0"/>
              </a:spcAft>
              <a:buClr>
                <a:schemeClr val="dk1"/>
              </a:buClr>
              <a:buSzPts val="2800"/>
              <a:buFont typeface="Arial"/>
              <a:buNone/>
              <a:defRPr sz="2800">
                <a:solidFill>
                  <a:schemeClr val="dk1"/>
                </a:solidFill>
              </a:defRPr>
            </a:lvl5pPr>
            <a:lvl6pPr lvl="5" rtl="0">
              <a:spcBef>
                <a:spcPts val="0"/>
              </a:spcBef>
              <a:spcAft>
                <a:spcPts val="0"/>
              </a:spcAft>
              <a:buClr>
                <a:schemeClr val="dk1"/>
              </a:buClr>
              <a:buSzPts val="2800"/>
              <a:buFont typeface="Arial"/>
              <a:buNone/>
              <a:defRPr sz="2800">
                <a:solidFill>
                  <a:schemeClr val="dk1"/>
                </a:solidFill>
              </a:defRPr>
            </a:lvl6pPr>
            <a:lvl7pPr lvl="6" rtl="0">
              <a:spcBef>
                <a:spcPts val="0"/>
              </a:spcBef>
              <a:spcAft>
                <a:spcPts val="0"/>
              </a:spcAft>
              <a:buClr>
                <a:schemeClr val="dk1"/>
              </a:buClr>
              <a:buSzPts val="2800"/>
              <a:buFont typeface="Arial"/>
              <a:buNone/>
              <a:defRPr sz="2800">
                <a:solidFill>
                  <a:schemeClr val="dk1"/>
                </a:solidFill>
              </a:defRPr>
            </a:lvl7pPr>
            <a:lvl8pPr lvl="7" rtl="0">
              <a:spcBef>
                <a:spcPts val="0"/>
              </a:spcBef>
              <a:spcAft>
                <a:spcPts val="0"/>
              </a:spcAft>
              <a:buClr>
                <a:schemeClr val="dk1"/>
              </a:buClr>
              <a:buSzPts val="2800"/>
              <a:buFont typeface="Arial"/>
              <a:buNone/>
              <a:defRPr sz="2800">
                <a:solidFill>
                  <a:schemeClr val="dk1"/>
                </a:solidFill>
              </a:defRPr>
            </a:lvl8pPr>
            <a:lvl9pPr lvl="8" rtl="0">
              <a:spcBef>
                <a:spcPts val="0"/>
              </a:spcBef>
              <a:spcAft>
                <a:spcPts val="0"/>
              </a:spcAft>
              <a:buClr>
                <a:schemeClr val="dk1"/>
              </a:buClr>
              <a:buSzPts val="2800"/>
              <a:buFont typeface="Arial"/>
              <a:buNone/>
              <a:defRPr sz="2800">
                <a:solidFill>
                  <a:schemeClr val="dk1"/>
                </a:solidFill>
              </a:defRPr>
            </a:lvl9pPr>
          </a:lstStyle>
          <a:p/>
        </p:txBody>
      </p:sp>
      <p:sp>
        <p:nvSpPr>
          <p:cNvPr id="52" name="Google Shape;52;p13"/>
          <p:cNvSpPr txBox="1"/>
          <p:nvPr>
            <p:ph idx="1" type="body"/>
          </p:nvPr>
        </p:nvSpPr>
        <p:spPr>
          <a:xfrm>
            <a:off x="257704" y="2395696"/>
            <a:ext cx="7044600" cy="7101900"/>
          </a:xfrm>
          <a:prstGeom prst="rect">
            <a:avLst/>
          </a:prstGeom>
          <a:noFill/>
          <a:ln>
            <a:noFill/>
          </a:ln>
        </p:spPr>
        <p:txBody>
          <a:bodyPr anchorCtr="0" anchor="t" bIns="91425" lIns="91425" spcFirstLastPara="1" rIns="91425" wrap="square" tIns="91425"/>
          <a:lstStyle>
            <a:lvl1pPr indent="-228600" lvl="0" marL="457200" marR="0" rtl="0" algn="l">
              <a:lnSpc>
                <a:spcPct val="115000"/>
              </a:lnSpc>
              <a:spcBef>
                <a:spcPts val="0"/>
              </a:spcBef>
              <a:spcAft>
                <a:spcPts val="0"/>
              </a:spcAft>
              <a:buClr>
                <a:schemeClr val="dk2"/>
              </a:buClr>
              <a:buSzPts val="1800"/>
              <a:buFont typeface="Arial"/>
              <a:buNone/>
              <a:defRPr b="0" i="0" sz="1800" u="none" cap="none" strike="noStrike">
                <a:solidFill>
                  <a:schemeClr val="dk2"/>
                </a:solidFill>
                <a:latin typeface="Arial"/>
                <a:ea typeface="Arial"/>
                <a:cs typeface="Arial"/>
                <a:sym typeface="Arial"/>
              </a:defRPr>
            </a:lvl1pPr>
            <a:lvl2pPr indent="-228600" lvl="1" marL="914400" marR="0" rtl="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2pPr>
            <a:lvl3pPr indent="-228600" lvl="2" marL="1371600" marR="0" rtl="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3pPr>
            <a:lvl4pPr indent="-228600" lvl="3" marL="1828800" marR="0" rtl="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4pPr>
            <a:lvl5pPr indent="-228600" lvl="4" marL="2286000" marR="0" rtl="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5pPr>
            <a:lvl6pPr indent="-228600" lvl="5" marL="2743200" marR="0" rtl="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6pPr>
            <a:lvl7pPr indent="-228600" lvl="6" marL="3200400" marR="0" rtl="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7pPr>
            <a:lvl8pPr indent="-228600" lvl="7" marL="3657600" marR="0" rtl="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8pPr>
            <a:lvl9pPr indent="-228600" lvl="8" marL="4114800" marR="0" rtl="0" algn="l">
              <a:lnSpc>
                <a:spcPct val="115000"/>
              </a:lnSpc>
              <a:spcBef>
                <a:spcPts val="1600"/>
              </a:spcBef>
              <a:spcAft>
                <a:spcPts val="1600"/>
              </a:spcAft>
              <a:buClr>
                <a:schemeClr val="dk2"/>
              </a:buClr>
              <a:buSzPts val="1400"/>
              <a:buFont typeface="Arial"/>
              <a:buNone/>
              <a:defRPr b="0" i="0" sz="1400" u="none" cap="none" strike="noStrike">
                <a:solidFill>
                  <a:schemeClr val="dk2"/>
                </a:solidFill>
                <a:latin typeface="Arial"/>
                <a:ea typeface="Arial"/>
                <a:cs typeface="Arial"/>
                <a:sym typeface="Arial"/>
              </a:defRPr>
            </a:lvl9pPr>
          </a:lstStyle>
          <a:p/>
        </p:txBody>
      </p:sp>
      <p:sp>
        <p:nvSpPr>
          <p:cNvPr id="53" name="Google Shape;53;p13"/>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
              <a:t>‹#›</a:t>
            </a:fld>
            <a:endParaRPr sz="1400">
              <a:solidFill>
                <a:srgbClr val="000000"/>
              </a:solidFill>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2.jpg"/><Relationship Id="rId4" Type="http://schemas.openxmlformats.org/officeDocument/2006/relationships/hyperlink" Target="https://esf-print.de/hochzeit#funk"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8" name="Shape 98"/>
        <p:cNvGrpSpPr/>
        <p:nvPr/>
      </p:nvGrpSpPr>
      <p:grpSpPr>
        <a:xfrm>
          <a:off x="0" y="0"/>
          <a:ext cx="0" cy="0"/>
          <a:chOff x="0" y="0"/>
          <a:chExt cx="0" cy="0"/>
        </a:xfrm>
      </p:grpSpPr>
      <p:pic>
        <p:nvPicPr>
          <p:cNvPr id="99" name="Google Shape;99;p25"/>
          <p:cNvPicPr preferRelativeResize="0"/>
          <p:nvPr/>
        </p:nvPicPr>
        <p:blipFill rotWithShape="1">
          <a:blip r:embed="rId3">
            <a:alphaModFix/>
          </a:blip>
          <a:srcRect b="0" l="0" r="0" t="0"/>
          <a:stretch/>
        </p:blipFill>
        <p:spPr>
          <a:xfrm>
            <a:off x="499644" y="433825"/>
            <a:ext cx="2352575" cy="1375349"/>
          </a:xfrm>
          <a:prstGeom prst="rect">
            <a:avLst/>
          </a:prstGeom>
          <a:noFill/>
          <a:ln>
            <a:noFill/>
          </a:ln>
        </p:spPr>
      </p:pic>
      <p:sp>
        <p:nvSpPr>
          <p:cNvPr id="100" name="Google Shape;100;p25"/>
          <p:cNvSpPr txBox="1"/>
          <p:nvPr/>
        </p:nvSpPr>
        <p:spPr>
          <a:xfrm>
            <a:off x="499650" y="2089600"/>
            <a:ext cx="6577500" cy="8221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rgbClr val="000000"/>
                </a:solidFill>
                <a:latin typeface="Arial"/>
                <a:ea typeface="Arial"/>
                <a:cs typeface="Arial"/>
                <a:sym typeface="Arial"/>
              </a:rPr>
              <a:t>Hinweis zu dieser Vorlage:</a:t>
            </a:r>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rgbClr val="000000"/>
                </a:solidFill>
                <a:latin typeface="Arial"/>
                <a:ea typeface="Arial"/>
                <a:cs typeface="Arial"/>
                <a:sym typeface="Arial"/>
              </a:rPr>
              <a:t>Diese Vorlage wurde mit der Präsentationsapp von Google erstellt. Alle enthaltenen Bilder und Grafiken dürfen für den eigenen Gebrauch verwendet werden. Sie dürfen die Vorlage auch an Freunde und Bekannte weitergeben, nur eine kommerzielle Nutzung oder das anbieten im Internet ist nicht erlaubt.</a:t>
            </a:r>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lang="de"/>
              <a:t>Eventuell benötigen Sie zusätzliche Schriftarten die bei google automatisch verwendet werden. Sie können natürlich alle Schriftarten als auch Farben ändern, verschieben, kopieren.</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rPr lang="de"/>
              <a:t>Achten Sie bitte stets darauf genug Abstand mit Texten und Seitenzahlen zu den Papierrändern zu halten um später einen randlosen Druck zu erhalten. Der randlose Druck ist bei esf-print.de ohne Aufpreis möglich.</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rPr lang="de"/>
              <a:t>Wenn Sie Bilder platzieren, dann machen Sie das bitte </a:t>
            </a:r>
            <a:r>
              <a:rPr b="1" lang="de"/>
              <a:t>NIEMALS</a:t>
            </a:r>
            <a:r>
              <a:rPr lang="de"/>
              <a:t> über die Zwischenablage, also durch kopieren und einsetzen. Ihre Bilder werden dann nur in Bildschirmauflösung eingebunden was zu einem sehr schlechten Druckergebnis führt. Setzen Sie deshalb Bilder nur per Drag &amp; Drop oder durch hochladen in das Dokument ein. Je nach Version Ihrer Software kann diese Funktion auch eine andere Bezeichnung haben.</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rPr lang="de"/>
              <a:t>Den fertigen Entwurf laden Sie bitte als PDF-Datei auf Ihre Festplatte. Das speichern als PNG-Bilddatei ist auch möglich, achten Sie dann aber auf die bestmögliche Auflösung beim speichern. JPG ist nicht zu empfehlen da Powerpoint normalerweise hier nur eine Bildschirmauflosung speichert.</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rPr lang="de"/>
              <a:t>Sicherlich möchten Sie von Ihrem Entwurf auch einen Ausdruck auf Papier haben. Den fertigen wir bei esf-print.de beim ersten Entwurf kostenlos. Alles was Sie dazu benötigen ist eine Angebotsnummer die Sie über unseren Kalkulator für Hochzeitszeitungen erhalten:</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rPr lang="de" u="sng">
                <a:solidFill>
                  <a:schemeClr val="hlink"/>
                </a:solidFill>
                <a:hlinkClick r:id="rId4"/>
              </a:rPr>
              <a:t>https://esf-print.de/hochzeit#funk</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rPr lang="de"/>
              <a:t>Wir wünschen viel Spaß und viel Erfolg beim gestalten und stehen Ihnen natürlich auch bei Fragen gerne und kostenlos zur Verfügung</a:t>
            </a:r>
            <a:endParaRPr/>
          </a:p>
        </p:txBody>
      </p:sp>
      <p:sp>
        <p:nvSpPr>
          <p:cNvPr id="101" name="Google Shape;101;p25"/>
          <p:cNvSpPr/>
          <p:nvPr/>
        </p:nvSpPr>
        <p:spPr>
          <a:xfrm>
            <a:off x="4133175" y="670250"/>
            <a:ext cx="2521500" cy="10692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de" sz="2400"/>
              <a:t>Diese Seite bitte löschen</a:t>
            </a:r>
            <a:endParaRPr b="1" sz="2400"/>
          </a:p>
        </p:txBody>
      </p:sp>
    </p:spTree>
  </p:cSld>
  <p:clrMapOvr>
    <a:masterClrMapping/>
  </p:clrMapOvr>
  <p:transition spd="slow">
    <p:fade thruBlk="1"/>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5" name="Shape 105"/>
        <p:cNvGrpSpPr/>
        <p:nvPr/>
      </p:nvGrpSpPr>
      <p:grpSpPr>
        <a:xfrm>
          <a:off x="0" y="0"/>
          <a:ext cx="0" cy="0"/>
          <a:chOff x="0" y="0"/>
          <a:chExt cx="0" cy="0"/>
        </a:xfrm>
      </p:grpSpPr>
      <p:pic>
        <p:nvPicPr>
          <p:cNvPr id="106" name="Google Shape;106;p26"/>
          <p:cNvPicPr preferRelativeResize="0"/>
          <p:nvPr/>
        </p:nvPicPr>
        <p:blipFill rotWithShape="1">
          <a:blip r:embed="rId3">
            <a:alphaModFix/>
          </a:blip>
          <a:srcRect b="8335" l="28050" r="28050" t="18479"/>
          <a:stretch/>
        </p:blipFill>
        <p:spPr>
          <a:xfrm>
            <a:off x="2514000" y="2243689"/>
            <a:ext cx="5046000" cy="8448299"/>
          </a:xfrm>
          <a:prstGeom prst="rect">
            <a:avLst/>
          </a:prstGeom>
          <a:noFill/>
          <a:ln>
            <a:noFill/>
          </a:ln>
        </p:spPr>
      </p:pic>
      <p:sp>
        <p:nvSpPr>
          <p:cNvPr id="107" name="Google Shape;107;p26"/>
          <p:cNvSpPr/>
          <p:nvPr/>
        </p:nvSpPr>
        <p:spPr>
          <a:xfrm>
            <a:off x="0" y="0"/>
            <a:ext cx="2513999" cy="10691999"/>
          </a:xfrm>
          <a:prstGeom prst="rect">
            <a:avLst/>
          </a:prstGeom>
          <a:solidFill>
            <a:schemeClr val="lt2"/>
          </a:solidFill>
          <a:ln>
            <a:noFill/>
          </a:ln>
        </p:spPr>
        <p:txBody>
          <a:bodyPr anchorCtr="0" anchor="ctr" bIns="18150" lIns="18150" spcFirstLastPara="1" rIns="18150" wrap="square" tIns="1815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8" name="Google Shape;108;p26"/>
          <p:cNvSpPr/>
          <p:nvPr/>
        </p:nvSpPr>
        <p:spPr>
          <a:xfrm>
            <a:off x="-16219" y="520767"/>
            <a:ext cx="7576199" cy="1855199"/>
          </a:xfrm>
          <a:prstGeom prst="rect">
            <a:avLst/>
          </a:prstGeom>
          <a:solidFill>
            <a:srgbClr val="CC0000"/>
          </a:solidFill>
          <a:ln cap="flat" cmpd="sng" w="9525">
            <a:solidFill>
              <a:schemeClr val="dk2"/>
            </a:solidFill>
            <a:prstDash val="solid"/>
            <a:round/>
            <a:headEnd len="sm" w="sm" type="none"/>
            <a:tailEnd len="sm" w="sm" type="none"/>
          </a:ln>
        </p:spPr>
        <p:txBody>
          <a:bodyPr anchorCtr="0" anchor="ctr" bIns="18150" lIns="18150" spcFirstLastPara="1" rIns="18150" wrap="square" tIns="1815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9" name="Google Shape;109;p26"/>
          <p:cNvSpPr/>
          <p:nvPr/>
        </p:nvSpPr>
        <p:spPr>
          <a:xfrm>
            <a:off x="-8119" y="9780630"/>
            <a:ext cx="7559999" cy="537000"/>
          </a:xfrm>
          <a:prstGeom prst="rect">
            <a:avLst/>
          </a:prstGeom>
          <a:solidFill>
            <a:srgbClr val="FFFF00"/>
          </a:solidFill>
          <a:ln cap="flat" cmpd="sng" w="9525">
            <a:solidFill>
              <a:schemeClr val="dk2"/>
            </a:solidFill>
            <a:prstDash val="solid"/>
            <a:round/>
            <a:headEnd len="sm" w="sm" type="none"/>
            <a:tailEnd len="sm" w="sm" type="none"/>
          </a:ln>
        </p:spPr>
        <p:txBody>
          <a:bodyPr anchorCtr="0" anchor="ctr" bIns="18150" lIns="18150" spcFirstLastPara="1" rIns="18150" wrap="square" tIns="18150">
            <a:noAutofit/>
          </a:bodyPr>
          <a:lstStyle/>
          <a:p>
            <a:pPr indent="0" lvl="0" marL="0" marR="0" rtl="0" algn="ctr">
              <a:lnSpc>
                <a:spcPct val="100000"/>
              </a:lnSpc>
              <a:spcBef>
                <a:spcPts val="0"/>
              </a:spcBef>
              <a:spcAft>
                <a:spcPts val="0"/>
              </a:spcAft>
              <a:buClr>
                <a:srgbClr val="000000"/>
              </a:buClr>
              <a:buSzPts val="375"/>
              <a:buFont typeface="Impact"/>
              <a:buNone/>
            </a:pPr>
            <a:r>
              <a:rPr b="0" i="0" lang="de" sz="1500" u="none" cap="none" strike="noStrike">
                <a:solidFill>
                  <a:srgbClr val="000000"/>
                </a:solidFill>
                <a:latin typeface="Impact"/>
                <a:ea typeface="Impact"/>
                <a:cs typeface="Impact"/>
                <a:sym typeface="Impact"/>
              </a:rPr>
              <a:t>So lernten Sie sich kennen - das sagen die Eltern - Einblicke in das Privatleben</a:t>
            </a:r>
            <a:endParaRPr/>
          </a:p>
        </p:txBody>
      </p:sp>
      <p:sp>
        <p:nvSpPr>
          <p:cNvPr id="110" name="Google Shape;110;p26"/>
          <p:cNvSpPr txBox="1"/>
          <p:nvPr/>
        </p:nvSpPr>
        <p:spPr>
          <a:xfrm>
            <a:off x="2384283" y="162742"/>
            <a:ext cx="4849500" cy="357900"/>
          </a:xfrm>
          <a:prstGeom prst="rect">
            <a:avLst/>
          </a:prstGeom>
          <a:noFill/>
          <a:ln>
            <a:noFill/>
          </a:ln>
        </p:spPr>
        <p:txBody>
          <a:bodyPr anchorCtr="0" anchor="t" bIns="18150" lIns="18150" spcFirstLastPara="1" rIns="18150" wrap="square" tIns="18150">
            <a:noAutofit/>
          </a:bodyPr>
          <a:lstStyle/>
          <a:p>
            <a:pPr indent="0" lvl="0" marL="0" marR="0" rtl="0" algn="r">
              <a:lnSpc>
                <a:spcPct val="100000"/>
              </a:lnSpc>
              <a:spcBef>
                <a:spcPts val="0"/>
              </a:spcBef>
              <a:spcAft>
                <a:spcPts val="0"/>
              </a:spcAft>
              <a:buClr>
                <a:srgbClr val="000000"/>
              </a:buClr>
              <a:buSzPts val="350"/>
              <a:buFont typeface="Arial"/>
              <a:buNone/>
            </a:pPr>
            <a:r>
              <a:rPr b="0" i="0" lang="de" sz="1400" u="none" cap="none" strike="noStrike">
                <a:solidFill>
                  <a:srgbClr val="000000"/>
                </a:solidFill>
                <a:latin typeface="Arial"/>
                <a:ea typeface="Arial"/>
                <a:cs typeface="Arial"/>
                <a:sym typeface="Arial"/>
              </a:rPr>
              <a:t>Berlin, 4.8.2016</a:t>
            </a:r>
            <a:endParaRPr/>
          </a:p>
        </p:txBody>
      </p:sp>
      <p:sp>
        <p:nvSpPr>
          <p:cNvPr id="111" name="Google Shape;111;p26"/>
          <p:cNvSpPr txBox="1"/>
          <p:nvPr/>
        </p:nvSpPr>
        <p:spPr>
          <a:xfrm>
            <a:off x="227038" y="4636710"/>
            <a:ext cx="2286900" cy="4604100"/>
          </a:xfrm>
          <a:prstGeom prst="rect">
            <a:avLst/>
          </a:prstGeom>
          <a:noFill/>
          <a:ln>
            <a:noFill/>
          </a:ln>
        </p:spPr>
        <p:txBody>
          <a:bodyPr anchorCtr="0" anchor="t" bIns="18150" lIns="18150" spcFirstLastPara="1" rIns="18150" wrap="square" tIns="18150">
            <a:noAutofit/>
          </a:bodyPr>
          <a:lstStyle/>
          <a:p>
            <a:pPr indent="0" lvl="0" marL="0" marR="0" rtl="0" algn="l">
              <a:lnSpc>
                <a:spcPct val="100000"/>
              </a:lnSpc>
              <a:spcBef>
                <a:spcPts val="0"/>
              </a:spcBef>
              <a:spcAft>
                <a:spcPts val="0"/>
              </a:spcAft>
              <a:buClr>
                <a:srgbClr val="CC0000"/>
              </a:buClr>
              <a:buSzPts val="300"/>
              <a:buFont typeface="Impact"/>
              <a:buNone/>
            </a:pPr>
            <a:r>
              <a:rPr b="0" i="0" lang="de" sz="1200" u="none" cap="none" strike="noStrike">
                <a:solidFill>
                  <a:srgbClr val="CC0000"/>
                </a:solidFill>
                <a:latin typeface="Impact"/>
                <a:ea typeface="Impact"/>
                <a:cs typeface="Impact"/>
                <a:sym typeface="Impact"/>
              </a:rPr>
              <a:t>Gnadenlos:</a:t>
            </a:r>
            <a:endParaRPr/>
          </a:p>
          <a:p>
            <a:pPr indent="0" lvl="0" marL="0" marR="0" rtl="0" algn="l">
              <a:lnSpc>
                <a:spcPct val="100000"/>
              </a:lnSpc>
              <a:spcBef>
                <a:spcPts val="0"/>
              </a:spcBef>
              <a:spcAft>
                <a:spcPts val="0"/>
              </a:spcAft>
              <a:buClr>
                <a:srgbClr val="000000"/>
              </a:buClr>
              <a:buSzPts val="300"/>
              <a:buFont typeface="Impact"/>
              <a:buNone/>
            </a:pPr>
            <a:r>
              <a:rPr b="0" i="0" lang="de" sz="1200" u="none" cap="none" strike="noStrike">
                <a:solidFill>
                  <a:srgbClr val="000000"/>
                </a:solidFill>
                <a:latin typeface="Impact"/>
                <a:ea typeface="Impact"/>
                <a:cs typeface="Impact"/>
                <a:sym typeface="Impact"/>
              </a:rPr>
              <a:t>Bilder vom Junggesellenabschied</a:t>
            </a:r>
            <a:endParaRPr/>
          </a:p>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0000"/>
              </a:solidFill>
              <a:latin typeface="Impact"/>
              <a:ea typeface="Impact"/>
              <a:cs typeface="Impact"/>
              <a:sym typeface="Impact"/>
            </a:endParaRPr>
          </a:p>
          <a:p>
            <a:pPr indent="0" lvl="0" marL="0" marR="0" rtl="0" algn="l">
              <a:lnSpc>
                <a:spcPct val="100000"/>
              </a:lnSpc>
              <a:spcBef>
                <a:spcPts val="0"/>
              </a:spcBef>
              <a:spcAft>
                <a:spcPts val="0"/>
              </a:spcAft>
              <a:buClr>
                <a:srgbClr val="CC0000"/>
              </a:buClr>
              <a:buSzPts val="300"/>
              <a:buFont typeface="Impact"/>
              <a:buNone/>
            </a:pPr>
            <a:r>
              <a:rPr b="0" i="0" lang="de" sz="1200" u="none" cap="none" strike="noStrike">
                <a:solidFill>
                  <a:srgbClr val="CC0000"/>
                </a:solidFill>
                <a:latin typeface="Impact"/>
                <a:ea typeface="Impact"/>
                <a:cs typeface="Impact"/>
                <a:sym typeface="Impact"/>
              </a:rPr>
              <a:t>Gesundheit:</a:t>
            </a:r>
            <a:endParaRPr/>
          </a:p>
          <a:p>
            <a:pPr indent="0" lvl="0" marL="0" marR="0" rtl="0" algn="l">
              <a:lnSpc>
                <a:spcPct val="100000"/>
              </a:lnSpc>
              <a:spcBef>
                <a:spcPts val="0"/>
              </a:spcBef>
              <a:spcAft>
                <a:spcPts val="0"/>
              </a:spcAft>
              <a:buClr>
                <a:srgbClr val="000000"/>
              </a:buClr>
              <a:buSzPts val="300"/>
              <a:buFont typeface="Impact"/>
              <a:buNone/>
            </a:pPr>
            <a:r>
              <a:rPr b="0" i="0" lang="de" sz="1200" u="none" cap="none" strike="noStrike">
                <a:solidFill>
                  <a:srgbClr val="000000"/>
                </a:solidFill>
                <a:latin typeface="Impact"/>
                <a:ea typeface="Impact"/>
                <a:cs typeface="Impact"/>
                <a:sym typeface="Impact"/>
              </a:rPr>
              <a:t>So halten sich die beiden fit</a:t>
            </a:r>
            <a:endParaRPr/>
          </a:p>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0000"/>
              </a:solidFill>
              <a:latin typeface="Impact"/>
              <a:ea typeface="Impact"/>
              <a:cs typeface="Impact"/>
              <a:sym typeface="Impact"/>
            </a:endParaRPr>
          </a:p>
          <a:p>
            <a:pPr indent="0" lvl="0" marL="0" marR="0" rtl="0" algn="l">
              <a:lnSpc>
                <a:spcPct val="100000"/>
              </a:lnSpc>
              <a:spcBef>
                <a:spcPts val="0"/>
              </a:spcBef>
              <a:spcAft>
                <a:spcPts val="0"/>
              </a:spcAft>
              <a:buClr>
                <a:srgbClr val="CC0000"/>
              </a:buClr>
              <a:buSzPts val="300"/>
              <a:buFont typeface="Impact"/>
              <a:buNone/>
            </a:pPr>
            <a:r>
              <a:rPr b="0" i="0" lang="de" sz="1200" u="none" cap="none" strike="noStrike">
                <a:solidFill>
                  <a:srgbClr val="CC0000"/>
                </a:solidFill>
                <a:latin typeface="Impact"/>
                <a:ea typeface="Impact"/>
                <a:cs typeface="Impact"/>
                <a:sym typeface="Impact"/>
              </a:rPr>
              <a:t>Kochen:</a:t>
            </a:r>
            <a:endParaRPr/>
          </a:p>
          <a:p>
            <a:pPr indent="0" lvl="0" marL="0" marR="0" rtl="0" algn="l">
              <a:lnSpc>
                <a:spcPct val="100000"/>
              </a:lnSpc>
              <a:spcBef>
                <a:spcPts val="0"/>
              </a:spcBef>
              <a:spcAft>
                <a:spcPts val="0"/>
              </a:spcAft>
              <a:buClr>
                <a:srgbClr val="000000"/>
              </a:buClr>
              <a:buSzPts val="300"/>
              <a:buFont typeface="Impact"/>
              <a:buNone/>
            </a:pPr>
            <a:r>
              <a:rPr b="0" i="0" lang="de" sz="1200" u="none" cap="none" strike="noStrike">
                <a:solidFill>
                  <a:srgbClr val="000000"/>
                </a:solidFill>
                <a:latin typeface="Impact"/>
                <a:ea typeface="Impact"/>
                <a:cs typeface="Impact"/>
                <a:sym typeface="Impact"/>
              </a:rPr>
              <a:t>So verführte Sie Ihn mit Nahrung</a:t>
            </a:r>
            <a:endParaRPr/>
          </a:p>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0000"/>
              </a:solidFill>
              <a:latin typeface="Impact"/>
              <a:ea typeface="Impact"/>
              <a:cs typeface="Impact"/>
              <a:sym typeface="Impact"/>
            </a:endParaRPr>
          </a:p>
          <a:p>
            <a:pPr indent="0" lvl="0" marL="0" marR="0" rtl="0" algn="l">
              <a:lnSpc>
                <a:spcPct val="100000"/>
              </a:lnSpc>
              <a:spcBef>
                <a:spcPts val="0"/>
              </a:spcBef>
              <a:spcAft>
                <a:spcPts val="0"/>
              </a:spcAft>
              <a:buClr>
                <a:srgbClr val="CC0000"/>
              </a:buClr>
              <a:buSzPts val="300"/>
              <a:buFont typeface="Impact"/>
              <a:buNone/>
            </a:pPr>
            <a:r>
              <a:rPr b="0" i="0" lang="de" sz="1200" u="none" cap="none" strike="noStrike">
                <a:solidFill>
                  <a:srgbClr val="CC0000"/>
                </a:solidFill>
                <a:latin typeface="Impact"/>
                <a:ea typeface="Impact"/>
                <a:cs typeface="Impact"/>
                <a:sym typeface="Impact"/>
              </a:rPr>
              <a:t>Urlaub:</a:t>
            </a:r>
            <a:endParaRPr/>
          </a:p>
          <a:p>
            <a:pPr indent="0" lvl="0" marL="0" marR="0" rtl="0" algn="l">
              <a:lnSpc>
                <a:spcPct val="100000"/>
              </a:lnSpc>
              <a:spcBef>
                <a:spcPts val="0"/>
              </a:spcBef>
              <a:spcAft>
                <a:spcPts val="0"/>
              </a:spcAft>
              <a:buClr>
                <a:srgbClr val="000000"/>
              </a:buClr>
              <a:buSzPts val="300"/>
              <a:buFont typeface="Impact"/>
              <a:buNone/>
            </a:pPr>
            <a:r>
              <a:rPr b="0" i="0" lang="de" sz="1200" u="none" cap="none" strike="noStrike">
                <a:solidFill>
                  <a:srgbClr val="000000"/>
                </a:solidFill>
                <a:latin typeface="Impact"/>
                <a:ea typeface="Impact"/>
                <a:cs typeface="Impact"/>
                <a:sym typeface="Impact"/>
              </a:rPr>
              <a:t>Sonne, Sand und Zweisamkeit</a:t>
            </a:r>
            <a:endParaRPr/>
          </a:p>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0000"/>
              </a:solidFill>
              <a:latin typeface="Impact"/>
              <a:ea typeface="Impact"/>
              <a:cs typeface="Impact"/>
              <a:sym typeface="Impact"/>
            </a:endParaRPr>
          </a:p>
          <a:p>
            <a:pPr indent="0" lvl="0" marL="0" marR="0" rtl="0" algn="l">
              <a:lnSpc>
                <a:spcPct val="100000"/>
              </a:lnSpc>
              <a:spcBef>
                <a:spcPts val="0"/>
              </a:spcBef>
              <a:spcAft>
                <a:spcPts val="0"/>
              </a:spcAft>
              <a:buClr>
                <a:srgbClr val="CC0000"/>
              </a:buClr>
              <a:buSzPts val="300"/>
              <a:buFont typeface="Impact"/>
              <a:buNone/>
            </a:pPr>
            <a:r>
              <a:rPr b="0" i="0" lang="de" sz="1200" u="none" cap="none" strike="noStrike">
                <a:solidFill>
                  <a:srgbClr val="CC0000"/>
                </a:solidFill>
                <a:latin typeface="Impact"/>
                <a:ea typeface="Impact"/>
                <a:cs typeface="Impact"/>
                <a:sym typeface="Impact"/>
              </a:rPr>
              <a:t>Prominent:</a:t>
            </a:r>
            <a:endParaRPr/>
          </a:p>
          <a:p>
            <a:pPr indent="0" lvl="0" marL="0" marR="0" rtl="0" algn="l">
              <a:lnSpc>
                <a:spcPct val="100000"/>
              </a:lnSpc>
              <a:spcBef>
                <a:spcPts val="0"/>
              </a:spcBef>
              <a:spcAft>
                <a:spcPts val="0"/>
              </a:spcAft>
              <a:buClr>
                <a:srgbClr val="000000"/>
              </a:buClr>
              <a:buSzPts val="300"/>
              <a:buFont typeface="Impact"/>
              <a:buNone/>
            </a:pPr>
            <a:r>
              <a:rPr b="0" i="0" lang="de" sz="1200" u="none" cap="none" strike="noStrike">
                <a:solidFill>
                  <a:srgbClr val="000000"/>
                </a:solidFill>
                <a:latin typeface="Impact"/>
                <a:ea typeface="Impact"/>
                <a:cs typeface="Impact"/>
                <a:sym typeface="Impact"/>
              </a:rPr>
              <a:t>Wer alles da war</a:t>
            </a:r>
            <a:endParaRPr/>
          </a:p>
        </p:txBody>
      </p:sp>
      <p:sp>
        <p:nvSpPr>
          <p:cNvPr id="112" name="Google Shape;112;p26"/>
          <p:cNvSpPr txBox="1"/>
          <p:nvPr/>
        </p:nvSpPr>
        <p:spPr>
          <a:xfrm>
            <a:off x="827179" y="7868482"/>
            <a:ext cx="6082200" cy="1692599"/>
          </a:xfrm>
          <a:prstGeom prst="rect">
            <a:avLst/>
          </a:prstGeom>
          <a:noFill/>
          <a:ln>
            <a:noFill/>
          </a:ln>
        </p:spPr>
        <p:txBody>
          <a:bodyPr anchorCtr="0" anchor="t" bIns="18150" lIns="18150" spcFirstLastPara="1" rIns="18150" wrap="square" tIns="18150">
            <a:noAutofit/>
          </a:bodyPr>
          <a:lstStyle/>
          <a:p>
            <a:pPr indent="0" lvl="0" marL="0" marR="0" rtl="0" algn="l">
              <a:lnSpc>
                <a:spcPct val="100000"/>
              </a:lnSpc>
              <a:spcBef>
                <a:spcPts val="0"/>
              </a:spcBef>
              <a:spcAft>
                <a:spcPts val="0"/>
              </a:spcAft>
              <a:buClr>
                <a:srgbClr val="000000"/>
              </a:buClr>
              <a:buSzPts val="800"/>
              <a:buFont typeface="Alfa Slab One"/>
              <a:buNone/>
            </a:pPr>
            <a:r>
              <a:rPr b="0" i="0" lang="de" sz="3200" u="none" cap="none" strike="noStrike">
                <a:solidFill>
                  <a:srgbClr val="000000"/>
                </a:solidFill>
                <a:latin typeface="Alfa Slab One"/>
                <a:ea typeface="Alfa Slab One"/>
                <a:cs typeface="Alfa Slab One"/>
                <a:sym typeface="Alfa Slab One"/>
              </a:rPr>
              <a:t>Exklusive Fotostory</a:t>
            </a:r>
            <a:endParaRPr/>
          </a:p>
          <a:p>
            <a:pPr indent="0" lvl="0" marL="0" marR="0" rtl="0" algn="l">
              <a:lnSpc>
                <a:spcPct val="100000"/>
              </a:lnSpc>
              <a:spcBef>
                <a:spcPts val="0"/>
              </a:spcBef>
              <a:spcAft>
                <a:spcPts val="0"/>
              </a:spcAft>
              <a:buClr>
                <a:srgbClr val="000000"/>
              </a:buClr>
              <a:buSzPts val="800"/>
              <a:buFont typeface="Alfa Slab One"/>
              <a:buNone/>
            </a:pPr>
            <a:r>
              <a:rPr b="0" i="0" lang="de" sz="3200" u="none" cap="none" strike="noStrike">
                <a:solidFill>
                  <a:srgbClr val="000000"/>
                </a:solidFill>
                <a:latin typeface="Alfa Slab One"/>
                <a:ea typeface="Alfa Slab One"/>
                <a:cs typeface="Alfa Slab One"/>
                <a:sym typeface="Alfa Slab One"/>
              </a:rPr>
              <a:t>Brandaktuell: Babyplanung</a:t>
            </a:r>
            <a:endParaRPr/>
          </a:p>
          <a:p>
            <a:pPr indent="0" lvl="0" marL="0" marR="0" rtl="0" algn="l">
              <a:lnSpc>
                <a:spcPct val="100000"/>
              </a:lnSpc>
              <a:spcBef>
                <a:spcPts val="0"/>
              </a:spcBef>
              <a:spcAft>
                <a:spcPts val="0"/>
              </a:spcAft>
              <a:buClr>
                <a:srgbClr val="000000"/>
              </a:buClr>
              <a:buSzPts val="800"/>
              <a:buFont typeface="Alfa Slab One"/>
              <a:buNone/>
            </a:pPr>
            <a:r>
              <a:rPr b="0" i="0" lang="de" sz="3200" u="none" cap="none" strike="noStrike">
                <a:solidFill>
                  <a:srgbClr val="000000"/>
                </a:solidFill>
                <a:latin typeface="Alfa Slab One"/>
                <a:ea typeface="Alfa Slab One"/>
                <a:cs typeface="Alfa Slab One"/>
                <a:sym typeface="Alfa Slab One"/>
              </a:rPr>
              <a:t>Freunde packen aus!</a:t>
            </a:r>
            <a:endParaRPr/>
          </a:p>
        </p:txBody>
      </p:sp>
      <p:sp>
        <p:nvSpPr>
          <p:cNvPr id="113" name="Google Shape;113;p26"/>
          <p:cNvSpPr/>
          <p:nvPr/>
        </p:nvSpPr>
        <p:spPr>
          <a:xfrm>
            <a:off x="4946885" y="2243689"/>
            <a:ext cx="2286900" cy="640499"/>
          </a:xfrm>
          <a:prstGeom prst="rect">
            <a:avLst/>
          </a:prstGeom>
          <a:solidFill>
            <a:srgbClr val="3C78D8"/>
          </a:solidFill>
          <a:ln cap="flat" cmpd="sng" w="9525">
            <a:solidFill>
              <a:schemeClr val="dk2"/>
            </a:solidFill>
            <a:prstDash val="solid"/>
            <a:round/>
            <a:headEnd len="sm" w="sm" type="none"/>
            <a:tailEnd len="sm" w="sm" type="none"/>
          </a:ln>
        </p:spPr>
        <p:txBody>
          <a:bodyPr anchorCtr="0" anchor="ctr" bIns="18150" lIns="18150" spcFirstLastPara="1" rIns="18150" wrap="square" tIns="18150">
            <a:noAutofit/>
          </a:bodyPr>
          <a:lstStyle/>
          <a:p>
            <a:pPr indent="0" lvl="0" marL="0" marR="0" rtl="0" algn="l">
              <a:lnSpc>
                <a:spcPct val="100000"/>
              </a:lnSpc>
              <a:spcBef>
                <a:spcPts val="0"/>
              </a:spcBef>
              <a:spcAft>
                <a:spcPts val="0"/>
              </a:spcAft>
              <a:buClr>
                <a:srgbClr val="000000"/>
              </a:buClr>
              <a:buSzPts val="750"/>
              <a:buFont typeface="Alfa Slab One"/>
              <a:buNone/>
            </a:pPr>
            <a:r>
              <a:rPr b="1" i="0" lang="de" sz="3000" u="none" cap="none" strike="noStrike">
                <a:solidFill>
                  <a:srgbClr val="000000"/>
                </a:solidFill>
                <a:latin typeface="Alfa Slab One"/>
                <a:ea typeface="Alfa Slab One"/>
                <a:cs typeface="Alfa Slab One"/>
                <a:sym typeface="Alfa Slab One"/>
              </a:rPr>
              <a:t>MAGAZIN</a:t>
            </a:r>
            <a:endParaRPr/>
          </a:p>
        </p:txBody>
      </p:sp>
      <p:sp>
        <p:nvSpPr>
          <p:cNvPr id="114" name="Google Shape;114;p26"/>
          <p:cNvSpPr txBox="1"/>
          <p:nvPr/>
        </p:nvSpPr>
        <p:spPr>
          <a:xfrm>
            <a:off x="552370" y="850708"/>
            <a:ext cx="6438900" cy="1562399"/>
          </a:xfrm>
          <a:prstGeom prst="rect">
            <a:avLst/>
          </a:prstGeom>
          <a:noFill/>
          <a:ln>
            <a:noFill/>
          </a:ln>
        </p:spPr>
        <p:txBody>
          <a:bodyPr anchorCtr="0" anchor="t" bIns="18150" lIns="18150" spcFirstLastPara="1" rIns="18150" wrap="square" tIns="18150">
            <a:noAutofit/>
          </a:bodyPr>
          <a:lstStyle/>
          <a:p>
            <a:pPr indent="0" lvl="0" marL="0" marR="0" rtl="0" algn="l">
              <a:lnSpc>
                <a:spcPct val="100000"/>
              </a:lnSpc>
              <a:spcBef>
                <a:spcPts val="0"/>
              </a:spcBef>
              <a:spcAft>
                <a:spcPts val="0"/>
              </a:spcAft>
              <a:buClr>
                <a:srgbClr val="FFFFFF"/>
              </a:buClr>
              <a:buSzPts val="1850"/>
              <a:buFont typeface="Alfa Slab One"/>
              <a:buNone/>
            </a:pPr>
            <a:r>
              <a:rPr b="0" i="0" lang="de" sz="7400" u="none" cap="none" strike="noStrike">
                <a:solidFill>
                  <a:srgbClr val="FFFFFF"/>
                </a:solidFill>
                <a:latin typeface="Alfa Slab One"/>
                <a:ea typeface="Alfa Slab One"/>
                <a:cs typeface="Alfa Slab One"/>
                <a:sym typeface="Alfa Slab One"/>
              </a:rPr>
              <a:t>HOCHZEITS</a:t>
            </a:r>
            <a:endParaRPr/>
          </a:p>
        </p:txBody>
      </p:sp>
      <p:pic>
        <p:nvPicPr>
          <p:cNvPr id="115" name="Google Shape;115;p26"/>
          <p:cNvPicPr preferRelativeResize="0"/>
          <p:nvPr/>
        </p:nvPicPr>
        <p:blipFill rotWithShape="1">
          <a:blip r:embed="rId3">
            <a:alphaModFix/>
          </a:blip>
          <a:srcRect b="31869" l="19191" r="19197" t="23852"/>
          <a:stretch/>
        </p:blipFill>
        <p:spPr>
          <a:xfrm>
            <a:off x="0" y="2375974"/>
            <a:ext cx="2513999" cy="1814399"/>
          </a:xfrm>
          <a:prstGeom prst="rect">
            <a:avLst/>
          </a:prstGeom>
          <a:noFill/>
          <a:ln>
            <a:noFill/>
          </a:ln>
        </p:spPr>
      </p:pic>
    </p:spTree>
  </p:cSld>
  <p:clrMapOvr>
    <a:masterClrMapping/>
  </p:clrMapOvr>
  <p:transition spd="slow">
    <p:fade thruBlk="1"/>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9" name="Shape 119"/>
        <p:cNvGrpSpPr/>
        <p:nvPr/>
      </p:nvGrpSpPr>
      <p:grpSpPr>
        <a:xfrm>
          <a:off x="0" y="0"/>
          <a:ext cx="0" cy="0"/>
          <a:chOff x="0" y="0"/>
          <a:chExt cx="0" cy="0"/>
        </a:xfrm>
      </p:grpSpPr>
      <p:sp>
        <p:nvSpPr>
          <p:cNvPr id="120" name="Google Shape;120;p27"/>
          <p:cNvSpPr/>
          <p:nvPr/>
        </p:nvSpPr>
        <p:spPr>
          <a:xfrm>
            <a:off x="349625" y="1189694"/>
            <a:ext cx="2264999" cy="640499"/>
          </a:xfrm>
          <a:prstGeom prst="rightArrow">
            <a:avLst>
              <a:gd fmla="val 50000" name="adj1"/>
              <a:gd fmla="val 50000" name="adj2"/>
            </a:avLst>
          </a:prstGeom>
          <a:solidFill>
            <a:srgbClr val="CC0000"/>
          </a:solidFill>
          <a:ln>
            <a:noFill/>
          </a:ln>
        </p:spPr>
        <p:txBody>
          <a:bodyPr anchorCtr="0" anchor="ctr" bIns="18150" lIns="18150" spcFirstLastPara="1" rIns="18150" wrap="square" tIns="1815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1" name="Google Shape;121;p27"/>
          <p:cNvSpPr/>
          <p:nvPr/>
        </p:nvSpPr>
        <p:spPr>
          <a:xfrm>
            <a:off x="0" y="9151498"/>
            <a:ext cx="1687199" cy="1540499"/>
          </a:xfrm>
          <a:prstGeom prst="rtTriangle">
            <a:avLst/>
          </a:prstGeom>
          <a:solidFill>
            <a:schemeClr val="lt2"/>
          </a:solidFill>
          <a:ln>
            <a:noFill/>
          </a:ln>
        </p:spPr>
        <p:txBody>
          <a:bodyPr anchorCtr="0" anchor="ctr" bIns="18150" lIns="18150" spcFirstLastPara="1" rIns="18150" wrap="square" tIns="1815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2" name="Google Shape;122;p27"/>
          <p:cNvSpPr txBox="1"/>
          <p:nvPr/>
        </p:nvSpPr>
        <p:spPr>
          <a:xfrm>
            <a:off x="0" y="9944628"/>
            <a:ext cx="927300" cy="747299"/>
          </a:xfrm>
          <a:prstGeom prst="rect">
            <a:avLst/>
          </a:prstGeom>
          <a:noFill/>
          <a:ln>
            <a:noFill/>
          </a:ln>
        </p:spPr>
        <p:txBody>
          <a:bodyPr anchorCtr="0" anchor="ctr" bIns="18150" lIns="18150" spcFirstLastPara="1" rIns="18150" wrap="square" tIns="18150">
            <a:noAutofit/>
          </a:bodyPr>
          <a:lstStyle/>
          <a:p>
            <a:pPr indent="0" lvl="0" marL="0" marR="0" rtl="0" algn="ctr">
              <a:lnSpc>
                <a:spcPct val="100000"/>
              </a:lnSpc>
              <a:spcBef>
                <a:spcPts val="0"/>
              </a:spcBef>
              <a:spcAft>
                <a:spcPts val="0"/>
              </a:spcAft>
              <a:buClr>
                <a:srgbClr val="000000"/>
              </a:buClr>
              <a:buSzPts val="500"/>
              <a:buFont typeface="Alfa Slab One"/>
              <a:buNone/>
            </a:pPr>
            <a:r>
              <a:rPr b="0" i="0" lang="de" sz="2000" u="none" cap="none" strike="noStrike">
                <a:solidFill>
                  <a:srgbClr val="000000"/>
                </a:solidFill>
                <a:latin typeface="Alfa Slab One"/>
                <a:ea typeface="Alfa Slab One"/>
                <a:cs typeface="Alfa Slab One"/>
                <a:sym typeface="Alfa Slab One"/>
              </a:rPr>
              <a:t>2</a:t>
            </a:r>
            <a:endParaRPr/>
          </a:p>
        </p:txBody>
      </p:sp>
      <p:sp>
        <p:nvSpPr>
          <p:cNvPr id="123" name="Google Shape;123;p27"/>
          <p:cNvSpPr txBox="1"/>
          <p:nvPr/>
        </p:nvSpPr>
        <p:spPr>
          <a:xfrm>
            <a:off x="2933818" y="1235449"/>
            <a:ext cx="3982800" cy="8571900"/>
          </a:xfrm>
          <a:prstGeom prst="rect">
            <a:avLst/>
          </a:prstGeom>
          <a:noFill/>
          <a:ln cap="flat" cmpd="sng" w="114300">
            <a:solidFill>
              <a:srgbClr val="CC0000"/>
            </a:solidFill>
            <a:prstDash val="solid"/>
            <a:round/>
            <a:headEnd len="sm" w="sm" type="none"/>
            <a:tailEnd len="sm" w="sm" type="none"/>
          </a:ln>
        </p:spPr>
        <p:txBody>
          <a:bodyPr anchorCtr="0" anchor="t" bIns="18150" lIns="18150" spcFirstLastPara="1" rIns="18150" wrap="square" tIns="18150">
            <a:noAutofit/>
          </a:bodyPr>
          <a:lstStyle/>
          <a:p>
            <a:pPr indent="0" lvl="0" marL="0" marR="0" rtl="0" algn="l">
              <a:lnSpc>
                <a:spcPct val="100000"/>
              </a:lnSpc>
              <a:spcBef>
                <a:spcPts val="0"/>
              </a:spcBef>
              <a:spcAft>
                <a:spcPts val="0"/>
              </a:spcAft>
              <a:buClr>
                <a:srgbClr val="000000"/>
              </a:buClr>
              <a:buSzPts val="300"/>
              <a:buFont typeface="Arial"/>
              <a:buNone/>
            </a:pPr>
            <a:r>
              <a:t/>
            </a:r>
            <a:endParaRPr b="0" i="0" sz="300" u="none" cap="none" strike="noStrike">
              <a:solidFill>
                <a:srgbClr val="000000"/>
              </a:solidFill>
              <a:latin typeface="Arial"/>
              <a:ea typeface="Arial"/>
              <a:cs typeface="Arial"/>
              <a:sym typeface="Arial"/>
            </a:endParaRPr>
          </a:p>
        </p:txBody>
      </p:sp>
      <p:sp>
        <p:nvSpPr>
          <p:cNvPr id="124" name="Google Shape;124;p27"/>
          <p:cNvSpPr txBox="1"/>
          <p:nvPr/>
        </p:nvSpPr>
        <p:spPr>
          <a:xfrm>
            <a:off x="349625" y="1365095"/>
            <a:ext cx="2264999" cy="289800"/>
          </a:xfrm>
          <a:prstGeom prst="rect">
            <a:avLst/>
          </a:prstGeom>
          <a:noFill/>
          <a:ln>
            <a:noFill/>
          </a:ln>
        </p:spPr>
        <p:txBody>
          <a:bodyPr anchorCtr="0" anchor="t" bIns="18150" lIns="18150" spcFirstLastPara="1" rIns="18150" wrap="square" tIns="18150">
            <a:noAutofit/>
          </a:bodyPr>
          <a:lstStyle/>
          <a:p>
            <a:pPr indent="0" lvl="0" marL="0" marR="0" rtl="0" algn="l">
              <a:lnSpc>
                <a:spcPct val="100000"/>
              </a:lnSpc>
              <a:spcBef>
                <a:spcPts val="0"/>
              </a:spcBef>
              <a:spcAft>
                <a:spcPts val="0"/>
              </a:spcAft>
              <a:buClr>
                <a:srgbClr val="FFFFFF"/>
              </a:buClr>
              <a:buSzPts val="500"/>
              <a:buFont typeface="Alfa Slab One"/>
              <a:buNone/>
            </a:pPr>
            <a:r>
              <a:rPr b="0" i="0" lang="de" sz="2000" u="none" cap="none" strike="noStrike">
                <a:solidFill>
                  <a:srgbClr val="FFFFFF"/>
                </a:solidFill>
                <a:latin typeface="Alfa Slab One"/>
                <a:ea typeface="Alfa Slab One"/>
                <a:cs typeface="Alfa Slab One"/>
                <a:sym typeface="Alfa Slab One"/>
              </a:rPr>
              <a:t>Inhalt</a:t>
            </a:r>
            <a:endParaRPr/>
          </a:p>
        </p:txBody>
      </p:sp>
      <p:sp>
        <p:nvSpPr>
          <p:cNvPr id="125" name="Google Shape;125;p27"/>
          <p:cNvSpPr txBox="1"/>
          <p:nvPr/>
        </p:nvSpPr>
        <p:spPr>
          <a:xfrm>
            <a:off x="3170808" y="3182723"/>
            <a:ext cx="1578299" cy="1016699"/>
          </a:xfrm>
          <a:prstGeom prst="rect">
            <a:avLst/>
          </a:prstGeom>
          <a:noFill/>
          <a:ln>
            <a:noFill/>
          </a:ln>
        </p:spPr>
        <p:txBody>
          <a:bodyPr anchorCtr="0" anchor="t" bIns="18150" lIns="18150" spcFirstLastPara="1" rIns="18150" wrap="square" tIns="18150">
            <a:noAutofit/>
          </a:bodyPr>
          <a:lstStyle/>
          <a:p>
            <a:pPr indent="0" lvl="0" marL="0" marR="0" rtl="0" algn="l">
              <a:lnSpc>
                <a:spcPct val="100000"/>
              </a:lnSpc>
              <a:spcBef>
                <a:spcPts val="0"/>
              </a:spcBef>
              <a:spcAft>
                <a:spcPts val="0"/>
              </a:spcAft>
              <a:buClr>
                <a:srgbClr val="000000"/>
              </a:buClr>
              <a:buSzPts val="300"/>
              <a:buFont typeface="Arial"/>
              <a:buNone/>
            </a:pPr>
            <a:r>
              <a:rPr b="0" i="0" lang="de" sz="1200" u="none" cap="none" strike="noStrike">
                <a:solidFill>
                  <a:srgbClr val="000000"/>
                </a:solidFill>
                <a:latin typeface="Arial"/>
                <a:ea typeface="Arial"/>
                <a:cs typeface="Arial"/>
                <a:sym typeface="Arial"/>
              </a:rPr>
              <a:t>Alles wa Sie über die Braut wissen sollten </a:t>
            </a:r>
            <a:endParaRPr/>
          </a:p>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300"/>
              <a:buFont typeface="Arial"/>
              <a:buNone/>
            </a:pPr>
            <a:r>
              <a:rPr b="0" i="0" lang="de" sz="1200" u="none" cap="none" strike="noStrike">
                <a:solidFill>
                  <a:srgbClr val="000000"/>
                </a:solidFill>
                <a:latin typeface="Arial"/>
                <a:ea typeface="Arial"/>
                <a:cs typeface="Arial"/>
                <a:sym typeface="Arial"/>
              </a:rPr>
              <a:t>auf Seite 4</a:t>
            </a:r>
            <a:endParaRPr/>
          </a:p>
        </p:txBody>
      </p:sp>
      <p:sp>
        <p:nvSpPr>
          <p:cNvPr id="126" name="Google Shape;126;p27"/>
          <p:cNvSpPr txBox="1"/>
          <p:nvPr/>
        </p:nvSpPr>
        <p:spPr>
          <a:xfrm>
            <a:off x="3170808" y="4841482"/>
            <a:ext cx="1578299" cy="1016699"/>
          </a:xfrm>
          <a:prstGeom prst="rect">
            <a:avLst/>
          </a:prstGeom>
          <a:noFill/>
          <a:ln>
            <a:noFill/>
          </a:ln>
        </p:spPr>
        <p:txBody>
          <a:bodyPr anchorCtr="0" anchor="t" bIns="18150" lIns="18150" spcFirstLastPara="1" rIns="18150" wrap="square" tIns="18150">
            <a:noAutofit/>
          </a:bodyPr>
          <a:lstStyle/>
          <a:p>
            <a:pPr indent="0" lvl="0" marL="0" marR="0" rtl="0" algn="l">
              <a:lnSpc>
                <a:spcPct val="100000"/>
              </a:lnSpc>
              <a:spcBef>
                <a:spcPts val="0"/>
              </a:spcBef>
              <a:spcAft>
                <a:spcPts val="0"/>
              </a:spcAft>
              <a:buClr>
                <a:srgbClr val="000000"/>
              </a:buClr>
              <a:buSzPts val="300"/>
              <a:buFont typeface="Arial"/>
              <a:buNone/>
            </a:pPr>
            <a:r>
              <a:rPr b="0" i="0" lang="de" sz="1200" u="none" cap="none" strike="noStrike">
                <a:solidFill>
                  <a:srgbClr val="000000"/>
                </a:solidFill>
                <a:latin typeface="Arial"/>
                <a:ea typeface="Arial"/>
                <a:cs typeface="Arial"/>
                <a:sym typeface="Arial"/>
              </a:rPr>
              <a:t>Alles wa Sie über den Bräutigam wissen sollten </a:t>
            </a:r>
            <a:endParaRPr/>
          </a:p>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300"/>
              <a:buFont typeface="Arial"/>
              <a:buNone/>
            </a:pPr>
            <a:r>
              <a:rPr b="0" i="0" lang="de" sz="1200" u="none" cap="none" strike="noStrike">
                <a:solidFill>
                  <a:srgbClr val="000000"/>
                </a:solidFill>
                <a:latin typeface="Arial"/>
                <a:ea typeface="Arial"/>
                <a:cs typeface="Arial"/>
                <a:sym typeface="Arial"/>
              </a:rPr>
              <a:t>auf Seite 5</a:t>
            </a:r>
            <a:endParaRPr/>
          </a:p>
        </p:txBody>
      </p:sp>
      <p:sp>
        <p:nvSpPr>
          <p:cNvPr id="127" name="Google Shape;127;p27"/>
          <p:cNvSpPr txBox="1"/>
          <p:nvPr/>
        </p:nvSpPr>
        <p:spPr>
          <a:xfrm>
            <a:off x="3170808" y="6500235"/>
            <a:ext cx="1578299" cy="1016699"/>
          </a:xfrm>
          <a:prstGeom prst="rect">
            <a:avLst/>
          </a:prstGeom>
          <a:noFill/>
          <a:ln>
            <a:noFill/>
          </a:ln>
        </p:spPr>
        <p:txBody>
          <a:bodyPr anchorCtr="0" anchor="t" bIns="18150" lIns="18150" spcFirstLastPara="1" rIns="18150" wrap="square" tIns="18150">
            <a:noAutofit/>
          </a:bodyPr>
          <a:lstStyle/>
          <a:p>
            <a:pPr indent="0" lvl="0" marL="0" marR="0" rtl="0" algn="l">
              <a:lnSpc>
                <a:spcPct val="100000"/>
              </a:lnSpc>
              <a:spcBef>
                <a:spcPts val="0"/>
              </a:spcBef>
              <a:spcAft>
                <a:spcPts val="0"/>
              </a:spcAft>
              <a:buClr>
                <a:srgbClr val="000000"/>
              </a:buClr>
              <a:buSzPts val="300"/>
              <a:buFont typeface="Arial"/>
              <a:buNone/>
            </a:pPr>
            <a:r>
              <a:rPr b="0" i="0" lang="de" sz="1200" u="none" cap="none" strike="noStrike">
                <a:solidFill>
                  <a:srgbClr val="000000"/>
                </a:solidFill>
                <a:latin typeface="Arial"/>
                <a:ea typeface="Arial"/>
                <a:cs typeface="Arial"/>
                <a:sym typeface="Arial"/>
              </a:rPr>
              <a:t>Was die Freunde sagen und wünschen</a:t>
            </a:r>
            <a:endParaRPr/>
          </a:p>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300"/>
              <a:buFont typeface="Arial"/>
              <a:buNone/>
            </a:pPr>
            <a:r>
              <a:rPr b="0" i="0" lang="de" sz="1200" u="none" cap="none" strike="noStrike">
                <a:solidFill>
                  <a:srgbClr val="000000"/>
                </a:solidFill>
                <a:latin typeface="Arial"/>
                <a:ea typeface="Arial"/>
                <a:cs typeface="Arial"/>
                <a:sym typeface="Arial"/>
              </a:rPr>
              <a:t>auf Seite 6</a:t>
            </a:r>
            <a:endParaRPr/>
          </a:p>
        </p:txBody>
      </p:sp>
      <p:sp>
        <p:nvSpPr>
          <p:cNvPr id="128" name="Google Shape;128;p27"/>
          <p:cNvSpPr txBox="1"/>
          <p:nvPr/>
        </p:nvSpPr>
        <p:spPr>
          <a:xfrm>
            <a:off x="3170808" y="8158988"/>
            <a:ext cx="1578299" cy="1016699"/>
          </a:xfrm>
          <a:prstGeom prst="rect">
            <a:avLst/>
          </a:prstGeom>
          <a:noFill/>
          <a:ln>
            <a:noFill/>
          </a:ln>
        </p:spPr>
        <p:txBody>
          <a:bodyPr anchorCtr="0" anchor="t" bIns="18150" lIns="18150" spcFirstLastPara="1" rIns="18150" wrap="square" tIns="18150">
            <a:noAutofit/>
          </a:bodyPr>
          <a:lstStyle/>
          <a:p>
            <a:pPr indent="0" lvl="0" marL="0" marR="0" rtl="0" algn="l">
              <a:lnSpc>
                <a:spcPct val="100000"/>
              </a:lnSpc>
              <a:spcBef>
                <a:spcPts val="0"/>
              </a:spcBef>
              <a:spcAft>
                <a:spcPts val="0"/>
              </a:spcAft>
              <a:buClr>
                <a:srgbClr val="000000"/>
              </a:buClr>
              <a:buSzPts val="300"/>
              <a:buFont typeface="Arial"/>
              <a:buNone/>
            </a:pPr>
            <a:r>
              <a:rPr b="0" i="0" lang="de" sz="1200" u="none" cap="none" strike="noStrike">
                <a:solidFill>
                  <a:srgbClr val="000000"/>
                </a:solidFill>
                <a:latin typeface="Arial"/>
                <a:ea typeface="Arial"/>
                <a:cs typeface="Arial"/>
                <a:sym typeface="Arial"/>
              </a:rPr>
              <a:t>So ausgiebig wurde gefeiert</a:t>
            </a:r>
            <a:endParaRPr/>
          </a:p>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300"/>
              <a:buFont typeface="Arial"/>
              <a:buNone/>
            </a:pPr>
            <a:r>
              <a:rPr b="0" i="0" lang="de" sz="1200" u="none" cap="none" strike="noStrike">
                <a:solidFill>
                  <a:srgbClr val="000000"/>
                </a:solidFill>
                <a:latin typeface="Arial"/>
                <a:ea typeface="Arial"/>
                <a:cs typeface="Arial"/>
                <a:sym typeface="Arial"/>
              </a:rPr>
              <a:t>auf Seite 7</a:t>
            </a:r>
            <a:endParaRPr/>
          </a:p>
        </p:txBody>
      </p:sp>
      <p:sp>
        <p:nvSpPr>
          <p:cNvPr id="129" name="Google Shape;129;p27"/>
          <p:cNvSpPr txBox="1"/>
          <p:nvPr/>
        </p:nvSpPr>
        <p:spPr>
          <a:xfrm>
            <a:off x="3170808" y="1523970"/>
            <a:ext cx="1578299" cy="1016699"/>
          </a:xfrm>
          <a:prstGeom prst="rect">
            <a:avLst/>
          </a:prstGeom>
          <a:noFill/>
          <a:ln>
            <a:noFill/>
          </a:ln>
        </p:spPr>
        <p:txBody>
          <a:bodyPr anchorCtr="0" anchor="t" bIns="18150" lIns="18150" spcFirstLastPara="1" rIns="18150" wrap="square" tIns="18150">
            <a:noAutofit/>
          </a:bodyPr>
          <a:lstStyle/>
          <a:p>
            <a:pPr indent="0" lvl="0" marL="0" marR="0" rtl="0" algn="l">
              <a:lnSpc>
                <a:spcPct val="100000"/>
              </a:lnSpc>
              <a:spcBef>
                <a:spcPts val="0"/>
              </a:spcBef>
              <a:spcAft>
                <a:spcPts val="0"/>
              </a:spcAft>
              <a:buClr>
                <a:srgbClr val="000000"/>
              </a:buClr>
              <a:buSzPts val="300"/>
              <a:buFont typeface="Arial"/>
              <a:buNone/>
            </a:pPr>
            <a:r>
              <a:rPr b="0" i="0" lang="de" sz="1200" u="none" cap="none" strike="noStrike">
                <a:solidFill>
                  <a:srgbClr val="000000"/>
                </a:solidFill>
                <a:latin typeface="Arial"/>
                <a:ea typeface="Arial"/>
                <a:cs typeface="Arial"/>
                <a:sym typeface="Arial"/>
              </a:rPr>
              <a:t>Die Trauung des Jahres in Bildern</a:t>
            </a:r>
            <a:endParaRPr/>
          </a:p>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300"/>
              <a:buFont typeface="Arial"/>
              <a:buNone/>
            </a:pPr>
            <a:r>
              <a:rPr b="0" i="0" lang="de" sz="1200" u="none" cap="none" strike="noStrike">
                <a:solidFill>
                  <a:srgbClr val="000000"/>
                </a:solidFill>
                <a:latin typeface="Arial"/>
                <a:ea typeface="Arial"/>
                <a:cs typeface="Arial"/>
                <a:sym typeface="Arial"/>
              </a:rPr>
              <a:t>auf Seite 3</a:t>
            </a:r>
            <a:endParaRPr/>
          </a:p>
        </p:txBody>
      </p:sp>
      <p:sp>
        <p:nvSpPr>
          <p:cNvPr id="130" name="Google Shape;130;p27"/>
          <p:cNvSpPr txBox="1"/>
          <p:nvPr/>
        </p:nvSpPr>
        <p:spPr>
          <a:xfrm>
            <a:off x="349625" y="4407971"/>
            <a:ext cx="2264999" cy="3675899"/>
          </a:xfrm>
          <a:prstGeom prst="rect">
            <a:avLst/>
          </a:prstGeom>
          <a:solidFill>
            <a:srgbClr val="EFEFEF"/>
          </a:solidFill>
          <a:ln>
            <a:noFill/>
          </a:ln>
        </p:spPr>
        <p:txBody>
          <a:bodyPr anchorCtr="0" anchor="t" bIns="18150" lIns="18150" spcFirstLastPara="1" rIns="18150" wrap="square" tIns="18150">
            <a:noAutofit/>
          </a:bodyPr>
          <a:lstStyle/>
          <a:p>
            <a:pPr indent="0" lvl="0" marL="0" marR="0" rtl="0" algn="l">
              <a:lnSpc>
                <a:spcPct val="100000"/>
              </a:lnSpc>
              <a:spcBef>
                <a:spcPts val="0"/>
              </a:spcBef>
              <a:spcAft>
                <a:spcPts val="0"/>
              </a:spcAft>
              <a:buClr>
                <a:srgbClr val="000000"/>
              </a:buClr>
              <a:buSzPts val="300"/>
              <a:buFont typeface="Arial"/>
              <a:buNone/>
            </a:pPr>
            <a:r>
              <a:rPr b="0" i="0" lang="de" sz="1200" u="none" cap="none" strike="noStrike">
                <a:solidFill>
                  <a:srgbClr val="000000"/>
                </a:solidFill>
                <a:latin typeface="Arial"/>
                <a:ea typeface="Arial"/>
                <a:cs typeface="Arial"/>
                <a:sym typeface="Arial"/>
              </a:rPr>
              <a:t>Impressum:</a:t>
            </a:r>
            <a:endParaRPr/>
          </a:p>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300"/>
              <a:buFont typeface="Arial"/>
              <a:buNone/>
            </a:pPr>
            <a:r>
              <a:rPr b="0" i="0" lang="de" sz="1200" u="none" cap="none" strike="noStrike">
                <a:solidFill>
                  <a:srgbClr val="000000"/>
                </a:solidFill>
                <a:latin typeface="Arial"/>
                <a:ea typeface="Arial"/>
                <a:cs typeface="Arial"/>
                <a:sym typeface="Arial"/>
              </a:rPr>
              <a:t>Erscheinungsweise: Einmalig</a:t>
            </a:r>
            <a:endParaRPr/>
          </a:p>
          <a:p>
            <a:pPr indent="0" lvl="0" marL="0" marR="0" rtl="0" algn="l">
              <a:lnSpc>
                <a:spcPct val="100000"/>
              </a:lnSpc>
              <a:spcBef>
                <a:spcPts val="0"/>
              </a:spcBef>
              <a:spcAft>
                <a:spcPts val="0"/>
              </a:spcAft>
              <a:buClr>
                <a:srgbClr val="000000"/>
              </a:buClr>
              <a:buSzPts val="300"/>
              <a:buFont typeface="Arial"/>
              <a:buNone/>
            </a:pPr>
            <a:r>
              <a:rPr b="0" i="0" lang="de" sz="1200" u="none" cap="none" strike="noStrike">
                <a:solidFill>
                  <a:srgbClr val="000000"/>
                </a:solidFill>
                <a:latin typeface="Arial"/>
                <a:ea typeface="Arial"/>
                <a:cs typeface="Arial"/>
                <a:sym typeface="Arial"/>
              </a:rPr>
              <a:t>Auflage: Limitiert</a:t>
            </a:r>
            <a:endParaRPr/>
          </a:p>
          <a:p>
            <a:pPr indent="0" lvl="0" marL="0" marR="0" rtl="0" algn="l">
              <a:lnSpc>
                <a:spcPct val="100000"/>
              </a:lnSpc>
              <a:spcBef>
                <a:spcPts val="0"/>
              </a:spcBef>
              <a:spcAft>
                <a:spcPts val="0"/>
              </a:spcAft>
              <a:buClr>
                <a:srgbClr val="000000"/>
              </a:buClr>
              <a:buSzPts val="300"/>
              <a:buFont typeface="Arial"/>
              <a:buNone/>
            </a:pPr>
            <a:r>
              <a:rPr b="0" i="0" lang="de" sz="1200" u="none" cap="none" strike="noStrike">
                <a:solidFill>
                  <a:srgbClr val="000000"/>
                </a:solidFill>
                <a:latin typeface="Arial"/>
                <a:ea typeface="Arial"/>
                <a:cs typeface="Arial"/>
                <a:sym typeface="Arial"/>
              </a:rPr>
              <a:t>Preis: 5,. Euro mindestens</a:t>
            </a:r>
            <a:endParaRPr/>
          </a:p>
          <a:p>
            <a:pPr indent="0" lvl="0" marL="0" marR="0" rtl="0" algn="l">
              <a:lnSpc>
                <a:spcPct val="100000"/>
              </a:lnSpc>
              <a:spcBef>
                <a:spcPts val="0"/>
              </a:spcBef>
              <a:spcAft>
                <a:spcPts val="0"/>
              </a:spcAft>
              <a:buClr>
                <a:srgbClr val="000000"/>
              </a:buClr>
              <a:buSzPts val="300"/>
              <a:buFont typeface="Arial"/>
              <a:buNone/>
            </a:pPr>
            <a:r>
              <a:rPr b="0" i="0" lang="de" sz="1200" u="none" cap="none" strike="noStrike">
                <a:solidFill>
                  <a:srgbClr val="000000"/>
                </a:solidFill>
                <a:latin typeface="Arial"/>
                <a:ea typeface="Arial"/>
                <a:cs typeface="Arial"/>
                <a:sym typeface="Arial"/>
              </a:rPr>
              <a:t>Werbung: keine</a:t>
            </a:r>
            <a:endParaRPr/>
          </a:p>
          <a:p>
            <a:pPr indent="0" lvl="0" marL="0" marR="0" rtl="0" algn="l">
              <a:lnSpc>
                <a:spcPct val="100000"/>
              </a:lnSpc>
              <a:spcBef>
                <a:spcPts val="0"/>
              </a:spcBef>
              <a:spcAft>
                <a:spcPts val="0"/>
              </a:spcAft>
              <a:buClr>
                <a:srgbClr val="000000"/>
              </a:buClr>
              <a:buSzPts val="300"/>
              <a:buFont typeface="Arial"/>
              <a:buNone/>
            </a:pPr>
            <a:r>
              <a:rPr b="0" i="0" lang="de" sz="1200" u="none" cap="none" strike="noStrike">
                <a:solidFill>
                  <a:srgbClr val="000000"/>
                </a:solidFill>
                <a:latin typeface="Arial"/>
                <a:ea typeface="Arial"/>
                <a:cs typeface="Arial"/>
                <a:sym typeface="Arial"/>
              </a:rPr>
              <a:t>Druck: esf-print.de</a:t>
            </a:r>
            <a:endParaRPr/>
          </a:p>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300"/>
              <a:buFont typeface="Arial"/>
              <a:buNone/>
            </a:pPr>
            <a:r>
              <a:rPr b="0" i="0" lang="de" sz="1200" u="none" cap="none" strike="noStrike">
                <a:solidFill>
                  <a:srgbClr val="000000"/>
                </a:solidFill>
                <a:latin typeface="Arial"/>
                <a:ea typeface="Arial"/>
                <a:cs typeface="Arial"/>
                <a:sym typeface="Arial"/>
              </a:rPr>
              <a:t>Redaktion: fertig und müde</a:t>
            </a:r>
            <a:endParaRPr/>
          </a:p>
        </p:txBody>
      </p:sp>
      <p:pic>
        <p:nvPicPr>
          <p:cNvPr id="131" name="Google Shape;131;p27"/>
          <p:cNvPicPr preferRelativeResize="0"/>
          <p:nvPr/>
        </p:nvPicPr>
        <p:blipFill rotWithShape="1">
          <a:blip r:embed="rId3">
            <a:alphaModFix/>
          </a:blip>
          <a:srcRect b="24023" l="9514" r="9513" t="24029"/>
          <a:stretch/>
        </p:blipFill>
        <p:spPr>
          <a:xfrm>
            <a:off x="5046771" y="3182722"/>
            <a:ext cx="1687199" cy="1086900"/>
          </a:xfrm>
          <a:prstGeom prst="rect">
            <a:avLst/>
          </a:prstGeom>
          <a:noFill/>
          <a:ln>
            <a:noFill/>
          </a:ln>
        </p:spPr>
      </p:pic>
      <p:pic>
        <p:nvPicPr>
          <p:cNvPr id="132" name="Google Shape;132;p27"/>
          <p:cNvPicPr preferRelativeResize="0"/>
          <p:nvPr/>
        </p:nvPicPr>
        <p:blipFill rotWithShape="1">
          <a:blip r:embed="rId3">
            <a:alphaModFix/>
          </a:blip>
          <a:srcRect b="24023" l="9514" r="9513" t="24029"/>
          <a:stretch/>
        </p:blipFill>
        <p:spPr>
          <a:xfrm>
            <a:off x="5046775" y="4846051"/>
            <a:ext cx="1687199" cy="1086900"/>
          </a:xfrm>
          <a:prstGeom prst="rect">
            <a:avLst/>
          </a:prstGeom>
          <a:noFill/>
          <a:ln>
            <a:noFill/>
          </a:ln>
        </p:spPr>
      </p:pic>
      <p:pic>
        <p:nvPicPr>
          <p:cNvPr id="133" name="Google Shape;133;p27"/>
          <p:cNvPicPr preferRelativeResize="0"/>
          <p:nvPr/>
        </p:nvPicPr>
        <p:blipFill rotWithShape="1">
          <a:blip r:embed="rId3">
            <a:alphaModFix/>
          </a:blip>
          <a:srcRect b="24023" l="9514" r="9513" t="24029"/>
          <a:stretch/>
        </p:blipFill>
        <p:spPr>
          <a:xfrm>
            <a:off x="5022664" y="6509378"/>
            <a:ext cx="1687199" cy="1086900"/>
          </a:xfrm>
          <a:prstGeom prst="rect">
            <a:avLst/>
          </a:prstGeom>
          <a:noFill/>
          <a:ln>
            <a:noFill/>
          </a:ln>
        </p:spPr>
      </p:pic>
      <p:pic>
        <p:nvPicPr>
          <p:cNvPr id="134" name="Google Shape;134;p27"/>
          <p:cNvPicPr preferRelativeResize="0"/>
          <p:nvPr/>
        </p:nvPicPr>
        <p:blipFill rotWithShape="1">
          <a:blip r:embed="rId3">
            <a:alphaModFix/>
          </a:blip>
          <a:srcRect b="24023" l="9514" r="9513" t="24029"/>
          <a:stretch/>
        </p:blipFill>
        <p:spPr>
          <a:xfrm>
            <a:off x="5022664" y="8172707"/>
            <a:ext cx="1687199" cy="1086900"/>
          </a:xfrm>
          <a:prstGeom prst="rect">
            <a:avLst/>
          </a:prstGeom>
          <a:noFill/>
          <a:ln>
            <a:noFill/>
          </a:ln>
        </p:spPr>
      </p:pic>
      <p:pic>
        <p:nvPicPr>
          <p:cNvPr id="135" name="Google Shape;135;p27"/>
          <p:cNvPicPr preferRelativeResize="0"/>
          <p:nvPr/>
        </p:nvPicPr>
        <p:blipFill rotWithShape="1">
          <a:blip r:embed="rId3">
            <a:alphaModFix/>
          </a:blip>
          <a:srcRect b="24023" l="9514" r="9513" t="24029"/>
          <a:stretch/>
        </p:blipFill>
        <p:spPr>
          <a:xfrm>
            <a:off x="5022664" y="1519395"/>
            <a:ext cx="1687199" cy="1086900"/>
          </a:xfrm>
          <a:prstGeom prst="rect">
            <a:avLst/>
          </a:prstGeom>
          <a:noFill/>
          <a:ln>
            <a:noFill/>
          </a:ln>
        </p:spPr>
      </p:pic>
    </p:spTree>
  </p:cSld>
  <p:clrMapOvr>
    <a:masterClrMapping/>
  </p:clrMapOvr>
  <p:transition spd="slow">
    <p:fade thruBlk="1"/>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9" name="Shape 139"/>
        <p:cNvGrpSpPr/>
        <p:nvPr/>
      </p:nvGrpSpPr>
      <p:grpSpPr>
        <a:xfrm>
          <a:off x="0" y="0"/>
          <a:ext cx="0" cy="0"/>
          <a:chOff x="0" y="0"/>
          <a:chExt cx="0" cy="0"/>
        </a:xfrm>
      </p:grpSpPr>
      <p:sp>
        <p:nvSpPr>
          <p:cNvPr id="140" name="Google Shape;140;p28"/>
          <p:cNvSpPr/>
          <p:nvPr/>
        </p:nvSpPr>
        <p:spPr>
          <a:xfrm flipH="1">
            <a:off x="5872799" y="9151517"/>
            <a:ext cx="1687199" cy="1540499"/>
          </a:xfrm>
          <a:prstGeom prst="rtTriangle">
            <a:avLst/>
          </a:prstGeom>
          <a:solidFill>
            <a:schemeClr val="lt2"/>
          </a:solidFill>
          <a:ln>
            <a:noFill/>
          </a:ln>
        </p:spPr>
        <p:txBody>
          <a:bodyPr anchorCtr="0" anchor="ctr" bIns="18150" lIns="18150" spcFirstLastPara="1" rIns="18150" wrap="square" tIns="1815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1" name="Google Shape;141;p28"/>
          <p:cNvSpPr txBox="1"/>
          <p:nvPr/>
        </p:nvSpPr>
        <p:spPr>
          <a:xfrm>
            <a:off x="6679510" y="9944642"/>
            <a:ext cx="927300" cy="747299"/>
          </a:xfrm>
          <a:prstGeom prst="rect">
            <a:avLst/>
          </a:prstGeom>
          <a:noFill/>
          <a:ln>
            <a:noFill/>
          </a:ln>
        </p:spPr>
        <p:txBody>
          <a:bodyPr anchorCtr="0" anchor="ctr" bIns="18150" lIns="18150" spcFirstLastPara="1" rIns="18150" wrap="square" tIns="18150">
            <a:noAutofit/>
          </a:bodyPr>
          <a:lstStyle/>
          <a:p>
            <a:pPr indent="0" lvl="0" marL="0" marR="0" rtl="0" algn="ctr">
              <a:lnSpc>
                <a:spcPct val="100000"/>
              </a:lnSpc>
              <a:spcBef>
                <a:spcPts val="0"/>
              </a:spcBef>
              <a:spcAft>
                <a:spcPts val="0"/>
              </a:spcAft>
              <a:buClr>
                <a:srgbClr val="000000"/>
              </a:buClr>
              <a:buSzPts val="500"/>
              <a:buFont typeface="Alfa Slab One"/>
              <a:buNone/>
            </a:pPr>
            <a:r>
              <a:rPr b="0" i="0" lang="de" sz="2000" u="none" cap="none" strike="noStrike">
                <a:solidFill>
                  <a:srgbClr val="000000"/>
                </a:solidFill>
                <a:latin typeface="Alfa Slab One"/>
                <a:ea typeface="Alfa Slab One"/>
                <a:cs typeface="Alfa Slab One"/>
                <a:sym typeface="Alfa Slab One"/>
              </a:rPr>
              <a:t>3</a:t>
            </a:r>
            <a:endParaRPr/>
          </a:p>
        </p:txBody>
      </p:sp>
      <p:sp>
        <p:nvSpPr>
          <p:cNvPr id="142" name="Google Shape;142;p28"/>
          <p:cNvSpPr/>
          <p:nvPr/>
        </p:nvSpPr>
        <p:spPr>
          <a:xfrm>
            <a:off x="3693875" y="320303"/>
            <a:ext cx="3866099" cy="610200"/>
          </a:xfrm>
          <a:prstGeom prst="rect">
            <a:avLst/>
          </a:prstGeom>
          <a:solidFill>
            <a:srgbClr val="CC0000"/>
          </a:solidFill>
          <a:ln>
            <a:noFill/>
          </a:ln>
        </p:spPr>
        <p:txBody>
          <a:bodyPr anchorCtr="0" anchor="ctr" bIns="18150" lIns="18150" spcFirstLastPara="1" rIns="18150" wrap="square" tIns="1815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3" name="Google Shape;143;p28"/>
          <p:cNvSpPr txBox="1"/>
          <p:nvPr/>
        </p:nvSpPr>
        <p:spPr>
          <a:xfrm>
            <a:off x="3906694" y="457575"/>
            <a:ext cx="3420300" cy="289800"/>
          </a:xfrm>
          <a:prstGeom prst="rect">
            <a:avLst/>
          </a:prstGeom>
          <a:noFill/>
          <a:ln>
            <a:noFill/>
          </a:ln>
        </p:spPr>
        <p:txBody>
          <a:bodyPr anchorCtr="0" anchor="t" bIns="18150" lIns="18150" spcFirstLastPara="1" rIns="18150" wrap="square" tIns="18150">
            <a:noAutofit/>
          </a:bodyPr>
          <a:lstStyle/>
          <a:p>
            <a:pPr indent="0" lvl="0" marL="0" marR="0" rtl="0" algn="r">
              <a:lnSpc>
                <a:spcPct val="100000"/>
              </a:lnSpc>
              <a:spcBef>
                <a:spcPts val="0"/>
              </a:spcBef>
              <a:spcAft>
                <a:spcPts val="0"/>
              </a:spcAft>
              <a:buClr>
                <a:srgbClr val="000000"/>
              </a:buClr>
              <a:buSzPts val="400"/>
              <a:buFont typeface="Alfa Slab One"/>
              <a:buNone/>
            </a:pPr>
            <a:r>
              <a:rPr b="0" i="0" lang="de" sz="1600" u="none" cap="none" strike="noStrike">
                <a:solidFill>
                  <a:srgbClr val="000000"/>
                </a:solidFill>
                <a:latin typeface="Alfa Slab One"/>
                <a:ea typeface="Alfa Slab One"/>
                <a:cs typeface="Alfa Slab One"/>
                <a:sym typeface="Alfa Slab One"/>
              </a:rPr>
              <a:t>Die Trauung des Jahres</a:t>
            </a:r>
            <a:endParaRPr/>
          </a:p>
        </p:txBody>
      </p:sp>
      <p:pic>
        <p:nvPicPr>
          <p:cNvPr id="144" name="Google Shape;144;p28"/>
          <p:cNvPicPr preferRelativeResize="0"/>
          <p:nvPr/>
        </p:nvPicPr>
        <p:blipFill rotWithShape="1">
          <a:blip r:embed="rId3">
            <a:alphaModFix/>
          </a:blip>
          <a:srcRect b="22539" l="19611" r="23029" t="25515"/>
          <a:stretch/>
        </p:blipFill>
        <p:spPr>
          <a:xfrm>
            <a:off x="618820" y="1159402"/>
            <a:ext cx="3133499" cy="2849699"/>
          </a:xfrm>
          <a:prstGeom prst="rect">
            <a:avLst/>
          </a:prstGeom>
          <a:noFill/>
          <a:ln>
            <a:noFill/>
          </a:ln>
        </p:spPr>
      </p:pic>
      <p:pic>
        <p:nvPicPr>
          <p:cNvPr id="145" name="Google Shape;145;p28"/>
          <p:cNvPicPr preferRelativeResize="0"/>
          <p:nvPr/>
        </p:nvPicPr>
        <p:blipFill rotWithShape="1">
          <a:blip r:embed="rId3">
            <a:alphaModFix/>
          </a:blip>
          <a:srcRect b="22539" l="19611" r="23029" t="25515"/>
          <a:stretch/>
        </p:blipFill>
        <p:spPr>
          <a:xfrm>
            <a:off x="618820" y="4238199"/>
            <a:ext cx="3133499" cy="2849699"/>
          </a:xfrm>
          <a:prstGeom prst="rect">
            <a:avLst/>
          </a:prstGeom>
          <a:noFill/>
          <a:ln>
            <a:noFill/>
          </a:ln>
        </p:spPr>
      </p:pic>
      <p:pic>
        <p:nvPicPr>
          <p:cNvPr id="146" name="Google Shape;146;p28"/>
          <p:cNvPicPr preferRelativeResize="0"/>
          <p:nvPr/>
        </p:nvPicPr>
        <p:blipFill rotWithShape="1">
          <a:blip r:embed="rId3">
            <a:alphaModFix/>
          </a:blip>
          <a:srcRect b="22539" l="19611" r="23029" t="25515"/>
          <a:stretch/>
        </p:blipFill>
        <p:spPr>
          <a:xfrm>
            <a:off x="618820" y="7316996"/>
            <a:ext cx="3133499" cy="2849699"/>
          </a:xfrm>
          <a:prstGeom prst="rect">
            <a:avLst/>
          </a:prstGeom>
          <a:noFill/>
          <a:ln>
            <a:noFill/>
          </a:ln>
        </p:spPr>
      </p:pic>
      <p:pic>
        <p:nvPicPr>
          <p:cNvPr id="147" name="Google Shape;147;p28"/>
          <p:cNvPicPr preferRelativeResize="0"/>
          <p:nvPr/>
        </p:nvPicPr>
        <p:blipFill rotWithShape="1">
          <a:blip r:embed="rId3">
            <a:alphaModFix/>
          </a:blip>
          <a:srcRect b="22539" l="19611" r="23029" t="25515"/>
          <a:stretch/>
        </p:blipFill>
        <p:spPr>
          <a:xfrm>
            <a:off x="3906694" y="2666989"/>
            <a:ext cx="3133499" cy="2849699"/>
          </a:xfrm>
          <a:prstGeom prst="rect">
            <a:avLst/>
          </a:prstGeom>
          <a:noFill/>
          <a:ln>
            <a:noFill/>
          </a:ln>
        </p:spPr>
      </p:pic>
      <p:pic>
        <p:nvPicPr>
          <p:cNvPr id="148" name="Google Shape;148;p28"/>
          <p:cNvPicPr preferRelativeResize="0"/>
          <p:nvPr/>
        </p:nvPicPr>
        <p:blipFill rotWithShape="1">
          <a:blip r:embed="rId3">
            <a:alphaModFix/>
          </a:blip>
          <a:srcRect b="22539" l="19611" r="23029" t="25515"/>
          <a:stretch/>
        </p:blipFill>
        <p:spPr>
          <a:xfrm>
            <a:off x="3906694" y="5909253"/>
            <a:ext cx="3133499" cy="2849699"/>
          </a:xfrm>
          <a:prstGeom prst="rect">
            <a:avLst/>
          </a:prstGeom>
          <a:noFill/>
          <a:ln>
            <a:noFill/>
          </a:ln>
        </p:spPr>
      </p:pic>
    </p:spTree>
  </p:cSld>
  <p:clrMapOvr>
    <a:masterClrMapping/>
  </p:clrMapOvr>
  <p:transition spd="slow">
    <p:fade thruBlk="1"/>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2" name="Shape 152"/>
        <p:cNvGrpSpPr/>
        <p:nvPr/>
      </p:nvGrpSpPr>
      <p:grpSpPr>
        <a:xfrm>
          <a:off x="0" y="0"/>
          <a:ext cx="0" cy="0"/>
          <a:chOff x="0" y="0"/>
          <a:chExt cx="0" cy="0"/>
        </a:xfrm>
      </p:grpSpPr>
      <p:sp>
        <p:nvSpPr>
          <p:cNvPr id="153" name="Google Shape;153;p29"/>
          <p:cNvSpPr/>
          <p:nvPr/>
        </p:nvSpPr>
        <p:spPr>
          <a:xfrm>
            <a:off x="0" y="9151532"/>
            <a:ext cx="1687199" cy="1540499"/>
          </a:xfrm>
          <a:prstGeom prst="rtTriangle">
            <a:avLst/>
          </a:prstGeom>
          <a:solidFill>
            <a:schemeClr val="lt2"/>
          </a:solidFill>
          <a:ln>
            <a:noFill/>
          </a:ln>
        </p:spPr>
        <p:txBody>
          <a:bodyPr anchorCtr="0" anchor="ctr" bIns="18150" lIns="18150" spcFirstLastPara="1" rIns="18150" wrap="square" tIns="1815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4" name="Google Shape;154;p29"/>
          <p:cNvSpPr txBox="1"/>
          <p:nvPr/>
        </p:nvSpPr>
        <p:spPr>
          <a:xfrm flipH="1">
            <a:off x="0" y="9944642"/>
            <a:ext cx="927300" cy="747299"/>
          </a:xfrm>
          <a:prstGeom prst="rect">
            <a:avLst/>
          </a:prstGeom>
          <a:noFill/>
          <a:ln>
            <a:noFill/>
          </a:ln>
        </p:spPr>
        <p:txBody>
          <a:bodyPr anchorCtr="0" anchor="ctr" bIns="18150" lIns="18150" spcFirstLastPara="1" rIns="18150" wrap="square" tIns="18150">
            <a:noAutofit/>
          </a:bodyPr>
          <a:lstStyle/>
          <a:p>
            <a:pPr indent="0" lvl="0" marL="0" marR="0" rtl="0" algn="ctr">
              <a:lnSpc>
                <a:spcPct val="100000"/>
              </a:lnSpc>
              <a:spcBef>
                <a:spcPts val="0"/>
              </a:spcBef>
              <a:spcAft>
                <a:spcPts val="0"/>
              </a:spcAft>
              <a:buClr>
                <a:srgbClr val="000000"/>
              </a:buClr>
              <a:buSzPts val="500"/>
              <a:buFont typeface="Alfa Slab One"/>
              <a:buNone/>
            </a:pPr>
            <a:r>
              <a:rPr b="0" i="0" lang="de" sz="2000" u="none" cap="none" strike="noStrike">
                <a:solidFill>
                  <a:srgbClr val="000000"/>
                </a:solidFill>
                <a:latin typeface="Alfa Slab One"/>
                <a:ea typeface="Alfa Slab One"/>
                <a:cs typeface="Alfa Slab One"/>
                <a:sym typeface="Alfa Slab One"/>
              </a:rPr>
              <a:t>4</a:t>
            </a:r>
            <a:endParaRPr/>
          </a:p>
        </p:txBody>
      </p:sp>
      <p:sp>
        <p:nvSpPr>
          <p:cNvPr id="155" name="Google Shape;155;p29"/>
          <p:cNvSpPr/>
          <p:nvPr/>
        </p:nvSpPr>
        <p:spPr>
          <a:xfrm>
            <a:off x="0" y="320303"/>
            <a:ext cx="3866099" cy="610200"/>
          </a:xfrm>
          <a:prstGeom prst="rect">
            <a:avLst/>
          </a:prstGeom>
          <a:solidFill>
            <a:srgbClr val="CC0000"/>
          </a:solidFill>
          <a:ln>
            <a:noFill/>
          </a:ln>
        </p:spPr>
        <p:txBody>
          <a:bodyPr anchorCtr="0" anchor="ctr" bIns="18150" lIns="18150" spcFirstLastPara="1" rIns="18150" wrap="square" tIns="1815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6" name="Google Shape;156;p29"/>
          <p:cNvSpPr txBox="1"/>
          <p:nvPr/>
        </p:nvSpPr>
        <p:spPr>
          <a:xfrm>
            <a:off x="212818" y="457575"/>
            <a:ext cx="3420300" cy="289800"/>
          </a:xfrm>
          <a:prstGeom prst="rect">
            <a:avLst/>
          </a:prstGeom>
          <a:noFill/>
          <a:ln>
            <a:noFill/>
          </a:ln>
        </p:spPr>
        <p:txBody>
          <a:bodyPr anchorCtr="0" anchor="t" bIns="18150" lIns="18150" spcFirstLastPara="1" rIns="18150" wrap="square" tIns="18150">
            <a:noAutofit/>
          </a:bodyPr>
          <a:lstStyle/>
          <a:p>
            <a:pPr indent="0" lvl="0" marL="0" marR="0" rtl="0" algn="r">
              <a:lnSpc>
                <a:spcPct val="100000"/>
              </a:lnSpc>
              <a:spcBef>
                <a:spcPts val="0"/>
              </a:spcBef>
              <a:spcAft>
                <a:spcPts val="0"/>
              </a:spcAft>
              <a:buClr>
                <a:srgbClr val="000000"/>
              </a:buClr>
              <a:buSzPts val="400"/>
              <a:buFont typeface="Alfa Slab One"/>
              <a:buNone/>
            </a:pPr>
            <a:r>
              <a:rPr b="0" i="0" lang="de" sz="1600" u="none" cap="none" strike="noStrike">
                <a:solidFill>
                  <a:srgbClr val="000000"/>
                </a:solidFill>
                <a:latin typeface="Alfa Slab One"/>
                <a:ea typeface="Alfa Slab One"/>
                <a:cs typeface="Alfa Slab One"/>
                <a:sym typeface="Alfa Slab One"/>
              </a:rPr>
              <a:t>Die Braut</a:t>
            </a:r>
            <a:endParaRPr/>
          </a:p>
        </p:txBody>
      </p:sp>
      <p:sp>
        <p:nvSpPr>
          <p:cNvPr id="157" name="Google Shape;157;p29"/>
          <p:cNvSpPr txBox="1"/>
          <p:nvPr/>
        </p:nvSpPr>
        <p:spPr>
          <a:xfrm>
            <a:off x="390725" y="3431809"/>
            <a:ext cx="6540899" cy="4743600"/>
          </a:xfrm>
          <a:prstGeom prst="rect">
            <a:avLst/>
          </a:prstGeom>
          <a:noFill/>
          <a:ln>
            <a:noFill/>
          </a:ln>
        </p:spPr>
        <p:txBody>
          <a:bodyPr anchorCtr="0" anchor="t" bIns="18150" lIns="18150" spcFirstLastPara="1" rIns="18150" wrap="square" tIns="18150">
            <a:noAutofit/>
          </a:bodyPr>
          <a:lstStyle/>
          <a:p>
            <a:pPr indent="0" lvl="0" marL="0" marR="0" rtl="0" algn="l">
              <a:lnSpc>
                <a:spcPct val="100000"/>
              </a:lnSpc>
              <a:spcBef>
                <a:spcPts val="0"/>
              </a:spcBef>
              <a:spcAft>
                <a:spcPts val="0"/>
              </a:spcAft>
              <a:buClr>
                <a:schemeClr val="dk1"/>
              </a:buClr>
              <a:buSzPts val="300"/>
              <a:buFont typeface="Arial"/>
              <a:buNone/>
            </a:pPr>
            <a:r>
              <a:rPr b="0" i="0" lang="de" sz="1200" u="none" cap="none" strike="noStrike">
                <a:solidFill>
                  <a:srgbClr val="000000"/>
                </a:solidFill>
                <a:highlight>
                  <a:srgbClr val="FFFFFF"/>
                </a:highlight>
                <a:latin typeface="Arial"/>
                <a:ea typeface="Arial"/>
                <a:cs typeface="Arial"/>
                <a:sym typeface="Arial"/>
              </a:rPr>
              <a:t>All each tun! Gundherzl ich englück. Wunsch siege "hör enzu" denwen. Igenau ser wähl, Tendie heraus. Gef und enha, Bendass diesk eing ewöhn, li cherbl Indtex tist. Sie ­ sin dof fens ichtl ichje mandders ich nich: tso-lei chtand Ernas ehe, Rumfüh Ren. </a:t>
            </a:r>
            <a:endParaRPr/>
          </a:p>
          <a:p>
            <a:pPr indent="0" lvl="0" marL="0" marR="0" rtl="0" algn="l">
              <a:lnSpc>
                <a:spcPct val="100000"/>
              </a:lnSpc>
              <a:spcBef>
                <a:spcPts val="0"/>
              </a:spcBef>
              <a:spcAft>
                <a:spcPts val="0"/>
              </a:spcAft>
              <a:buClr>
                <a:schemeClr val="dk1"/>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300"/>
              <a:buFont typeface="Arial"/>
              <a:buNone/>
            </a:pPr>
            <a:r>
              <a:rPr b="0" i="0" lang="de" sz="1200" u="none" cap="none" strike="noStrike">
                <a:solidFill>
                  <a:srgbClr val="000000"/>
                </a:solidFill>
                <a:highlight>
                  <a:srgbClr val="FFFFFF"/>
                </a:highlight>
                <a:latin typeface="Arial"/>
                <a:ea typeface="Arial"/>
                <a:cs typeface="Arial"/>
                <a:sym typeface="Arial"/>
              </a:rPr>
              <a:t>All each tun! Gundherzl ich englück. Wunsch siege "hör enzu" denwen. Igenau ser wähl, Tendie heraus. Gef und enha, Bendass diesk eing ewöhn, li cherbl Indtex tist. Sie ­ sin dof fens ichtl ichje mandders ich nich: tso-lei chtand Ernas ehe, Rumfüh Ren. </a:t>
            </a:r>
            <a:endParaRPr/>
          </a:p>
          <a:p>
            <a:pPr indent="0" lvl="0" marL="0" marR="0" rtl="0" algn="l">
              <a:lnSpc>
                <a:spcPct val="100000"/>
              </a:lnSpc>
              <a:spcBef>
                <a:spcPts val="0"/>
              </a:spcBef>
              <a:spcAft>
                <a:spcPts val="0"/>
              </a:spcAft>
              <a:buClr>
                <a:schemeClr val="dk1"/>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300"/>
              <a:buFont typeface="Arial"/>
              <a:buNone/>
            </a:pPr>
            <a:r>
              <a:rPr b="0" i="0" lang="de" sz="1200" u="none" cap="none" strike="noStrike">
                <a:solidFill>
                  <a:srgbClr val="000000"/>
                </a:solidFill>
                <a:highlight>
                  <a:srgbClr val="FFFFFF"/>
                </a:highlight>
                <a:latin typeface="Arial"/>
                <a:ea typeface="Arial"/>
                <a:cs typeface="Arial"/>
                <a:sym typeface="Arial"/>
              </a:rPr>
              <a:t>All each tun! Gundherzl ich englück. Wunsch siege "hör enzu" denwen. Igenau ser wähl, Tendie heraus. Gef und enha, Bendass diesk eing ewöhn, li cherbl Indtex tist. Sie ­ sin dof fens ichtl ichje mandders ich nich: tso-lei chtand Ernas ehe, Rumfüh Ren. </a:t>
            </a:r>
            <a:endParaRPr/>
          </a:p>
          <a:p>
            <a:pPr indent="0" lvl="0" marL="0" marR="0" rtl="0" algn="l">
              <a:lnSpc>
                <a:spcPct val="100000"/>
              </a:lnSpc>
              <a:spcBef>
                <a:spcPts val="0"/>
              </a:spcBef>
              <a:spcAft>
                <a:spcPts val="0"/>
              </a:spcAft>
              <a:buClr>
                <a:schemeClr val="dk1"/>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300"/>
              <a:buFont typeface="Arial"/>
              <a:buNone/>
            </a:pPr>
            <a:r>
              <a:rPr b="0" i="0" lang="de" sz="1200" u="none" cap="none" strike="noStrike">
                <a:solidFill>
                  <a:srgbClr val="000000"/>
                </a:solidFill>
                <a:highlight>
                  <a:srgbClr val="FFFFFF"/>
                </a:highlight>
                <a:latin typeface="Arial"/>
                <a:ea typeface="Arial"/>
                <a:cs typeface="Arial"/>
                <a:sym typeface="Arial"/>
              </a:rPr>
              <a:t>All each tun! Gundherzl ich englück. Wunsch siege "hör enzu" denwen. Igenau ser wähl, Tendie heraus. Gef und enha, Bendass diesk eing ewöhn, li cherbl Indtex tist. Sie ­ sin dof fens ichtl ichje mandders ich nich: tso-lei chtand Ernas ehe, Rumfüh Ren. </a:t>
            </a:r>
            <a:endParaRPr/>
          </a:p>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0000"/>
              </a:solidFill>
              <a:highlight>
                <a:srgbClr val="FFFFFF"/>
              </a:highlight>
              <a:latin typeface="Arial"/>
              <a:ea typeface="Arial"/>
              <a:cs typeface="Arial"/>
              <a:sym typeface="Arial"/>
            </a:endParaRPr>
          </a:p>
          <a:p>
            <a:pPr indent="0" lvl="0" marL="0" marR="0" rtl="0" algn="l">
              <a:lnSpc>
                <a:spcPct val="100000"/>
              </a:lnSpc>
              <a:spcBef>
                <a:spcPts val="0"/>
              </a:spcBef>
              <a:spcAft>
                <a:spcPts val="0"/>
              </a:spcAft>
              <a:buClr>
                <a:srgbClr val="000000"/>
              </a:buClr>
              <a:buSzPts val="300"/>
              <a:buFont typeface="Arial"/>
              <a:buNone/>
            </a:pPr>
            <a:r>
              <a:t/>
            </a:r>
            <a:endParaRPr b="0" i="0" sz="300" u="none" cap="none" strike="noStrike">
              <a:solidFill>
                <a:srgbClr val="000000"/>
              </a:solidFill>
              <a:latin typeface="Arial"/>
              <a:ea typeface="Arial"/>
              <a:cs typeface="Arial"/>
              <a:sym typeface="Arial"/>
            </a:endParaRPr>
          </a:p>
        </p:txBody>
      </p:sp>
      <p:pic>
        <p:nvPicPr>
          <p:cNvPr id="158" name="Google Shape;158;p29"/>
          <p:cNvPicPr preferRelativeResize="0"/>
          <p:nvPr/>
        </p:nvPicPr>
        <p:blipFill rotWithShape="1">
          <a:blip r:embed="rId3">
            <a:alphaModFix/>
          </a:blip>
          <a:srcRect b="28285" l="21035" r="21030" t="28292"/>
          <a:stretch/>
        </p:blipFill>
        <p:spPr>
          <a:xfrm>
            <a:off x="390725" y="1275047"/>
            <a:ext cx="2407500" cy="1811999"/>
          </a:xfrm>
          <a:prstGeom prst="rect">
            <a:avLst/>
          </a:prstGeom>
          <a:noFill/>
          <a:ln>
            <a:noFill/>
          </a:ln>
        </p:spPr>
      </p:pic>
    </p:spTree>
  </p:cSld>
  <p:clrMapOvr>
    <a:masterClrMapping/>
  </p:clrMapOvr>
  <p:transition spd="slow">
    <p:fade thruBlk="1"/>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2" name="Shape 162"/>
        <p:cNvGrpSpPr/>
        <p:nvPr/>
      </p:nvGrpSpPr>
      <p:grpSpPr>
        <a:xfrm>
          <a:off x="0" y="0"/>
          <a:ext cx="0" cy="0"/>
          <a:chOff x="0" y="0"/>
          <a:chExt cx="0" cy="0"/>
        </a:xfrm>
      </p:grpSpPr>
      <p:sp>
        <p:nvSpPr>
          <p:cNvPr id="163" name="Google Shape;163;p30"/>
          <p:cNvSpPr/>
          <p:nvPr/>
        </p:nvSpPr>
        <p:spPr>
          <a:xfrm flipH="1">
            <a:off x="5872799" y="9151517"/>
            <a:ext cx="1687199" cy="1540499"/>
          </a:xfrm>
          <a:prstGeom prst="rtTriangle">
            <a:avLst/>
          </a:prstGeom>
          <a:solidFill>
            <a:schemeClr val="lt2"/>
          </a:solidFill>
          <a:ln>
            <a:noFill/>
          </a:ln>
        </p:spPr>
        <p:txBody>
          <a:bodyPr anchorCtr="0" anchor="ctr" bIns="18150" lIns="18150" spcFirstLastPara="1" rIns="18150" wrap="square" tIns="1815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4" name="Google Shape;164;p30"/>
          <p:cNvSpPr txBox="1"/>
          <p:nvPr/>
        </p:nvSpPr>
        <p:spPr>
          <a:xfrm>
            <a:off x="6679510" y="9944642"/>
            <a:ext cx="927300" cy="747299"/>
          </a:xfrm>
          <a:prstGeom prst="rect">
            <a:avLst/>
          </a:prstGeom>
          <a:noFill/>
          <a:ln>
            <a:noFill/>
          </a:ln>
        </p:spPr>
        <p:txBody>
          <a:bodyPr anchorCtr="0" anchor="ctr" bIns="18150" lIns="18150" spcFirstLastPara="1" rIns="18150" wrap="square" tIns="18150">
            <a:noAutofit/>
          </a:bodyPr>
          <a:lstStyle/>
          <a:p>
            <a:pPr indent="0" lvl="0" marL="0" marR="0" rtl="0" algn="ctr">
              <a:lnSpc>
                <a:spcPct val="100000"/>
              </a:lnSpc>
              <a:spcBef>
                <a:spcPts val="0"/>
              </a:spcBef>
              <a:spcAft>
                <a:spcPts val="0"/>
              </a:spcAft>
              <a:buClr>
                <a:srgbClr val="000000"/>
              </a:buClr>
              <a:buSzPts val="500"/>
              <a:buFont typeface="Alfa Slab One"/>
              <a:buNone/>
            </a:pPr>
            <a:r>
              <a:rPr b="0" i="0" lang="de" sz="2000" u="none" cap="none" strike="noStrike">
                <a:solidFill>
                  <a:srgbClr val="000000"/>
                </a:solidFill>
                <a:latin typeface="Alfa Slab One"/>
                <a:ea typeface="Alfa Slab One"/>
                <a:cs typeface="Alfa Slab One"/>
                <a:sym typeface="Alfa Slab One"/>
              </a:rPr>
              <a:t>5</a:t>
            </a:r>
            <a:endParaRPr/>
          </a:p>
        </p:txBody>
      </p:sp>
      <p:sp>
        <p:nvSpPr>
          <p:cNvPr id="165" name="Google Shape;165;p30"/>
          <p:cNvSpPr/>
          <p:nvPr/>
        </p:nvSpPr>
        <p:spPr>
          <a:xfrm>
            <a:off x="3693875" y="320303"/>
            <a:ext cx="3866099" cy="610200"/>
          </a:xfrm>
          <a:prstGeom prst="rect">
            <a:avLst/>
          </a:prstGeom>
          <a:solidFill>
            <a:srgbClr val="CC0000"/>
          </a:solidFill>
          <a:ln>
            <a:noFill/>
          </a:ln>
        </p:spPr>
        <p:txBody>
          <a:bodyPr anchorCtr="0" anchor="ctr" bIns="18150" lIns="18150" spcFirstLastPara="1" rIns="18150" wrap="square" tIns="1815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6" name="Google Shape;166;p30"/>
          <p:cNvSpPr txBox="1"/>
          <p:nvPr/>
        </p:nvSpPr>
        <p:spPr>
          <a:xfrm>
            <a:off x="3906694" y="457575"/>
            <a:ext cx="3420300" cy="289800"/>
          </a:xfrm>
          <a:prstGeom prst="rect">
            <a:avLst/>
          </a:prstGeom>
          <a:noFill/>
          <a:ln>
            <a:noFill/>
          </a:ln>
        </p:spPr>
        <p:txBody>
          <a:bodyPr anchorCtr="0" anchor="t" bIns="18150" lIns="18150" spcFirstLastPara="1" rIns="18150" wrap="square" tIns="18150">
            <a:noAutofit/>
          </a:bodyPr>
          <a:lstStyle/>
          <a:p>
            <a:pPr indent="0" lvl="0" marL="0" marR="0" rtl="0" algn="r">
              <a:lnSpc>
                <a:spcPct val="100000"/>
              </a:lnSpc>
              <a:spcBef>
                <a:spcPts val="0"/>
              </a:spcBef>
              <a:spcAft>
                <a:spcPts val="0"/>
              </a:spcAft>
              <a:buClr>
                <a:srgbClr val="000000"/>
              </a:buClr>
              <a:buSzPts val="400"/>
              <a:buFont typeface="Alfa Slab One"/>
              <a:buNone/>
            </a:pPr>
            <a:r>
              <a:rPr b="0" i="0" lang="de" sz="1600" u="none" cap="none" strike="noStrike">
                <a:solidFill>
                  <a:srgbClr val="000000"/>
                </a:solidFill>
                <a:latin typeface="Alfa Slab One"/>
                <a:ea typeface="Alfa Slab One"/>
                <a:cs typeface="Alfa Slab One"/>
                <a:sym typeface="Alfa Slab One"/>
              </a:rPr>
              <a:t>TEXT</a:t>
            </a:r>
            <a:endParaRPr/>
          </a:p>
        </p:txBody>
      </p:sp>
      <p:pic>
        <p:nvPicPr>
          <p:cNvPr id="167" name="Google Shape;167;p30"/>
          <p:cNvPicPr preferRelativeResize="0"/>
          <p:nvPr/>
        </p:nvPicPr>
        <p:blipFill rotWithShape="1">
          <a:blip r:embed="rId3">
            <a:alphaModFix/>
          </a:blip>
          <a:srcRect b="11715" l="9514" r="9513" t="11707"/>
          <a:stretch/>
        </p:blipFill>
        <p:spPr>
          <a:xfrm>
            <a:off x="732600" y="1567010"/>
            <a:ext cx="3133499" cy="2975999"/>
          </a:xfrm>
          <a:prstGeom prst="rect">
            <a:avLst/>
          </a:prstGeom>
          <a:noFill/>
          <a:ln>
            <a:noFill/>
          </a:ln>
        </p:spPr>
      </p:pic>
      <p:pic>
        <p:nvPicPr>
          <p:cNvPr id="168" name="Google Shape;168;p30"/>
          <p:cNvPicPr preferRelativeResize="0"/>
          <p:nvPr/>
        </p:nvPicPr>
        <p:blipFill rotWithShape="1">
          <a:blip r:embed="rId3">
            <a:alphaModFix/>
          </a:blip>
          <a:srcRect b="11715" l="9514" r="9513" t="11707"/>
          <a:stretch/>
        </p:blipFill>
        <p:spPr>
          <a:xfrm>
            <a:off x="3866100" y="1567010"/>
            <a:ext cx="3133499" cy="2975999"/>
          </a:xfrm>
          <a:prstGeom prst="rect">
            <a:avLst/>
          </a:prstGeom>
          <a:noFill/>
          <a:ln>
            <a:noFill/>
          </a:ln>
        </p:spPr>
      </p:pic>
      <p:pic>
        <p:nvPicPr>
          <p:cNvPr id="169" name="Google Shape;169;p30"/>
          <p:cNvPicPr preferRelativeResize="0"/>
          <p:nvPr/>
        </p:nvPicPr>
        <p:blipFill rotWithShape="1">
          <a:blip r:embed="rId3">
            <a:alphaModFix/>
          </a:blip>
          <a:srcRect b="11715" l="9514" r="9513" t="11707"/>
          <a:stretch/>
        </p:blipFill>
        <p:spPr>
          <a:xfrm>
            <a:off x="732600" y="5359271"/>
            <a:ext cx="3133499" cy="2975999"/>
          </a:xfrm>
          <a:prstGeom prst="rect">
            <a:avLst/>
          </a:prstGeom>
          <a:noFill/>
          <a:ln>
            <a:noFill/>
          </a:ln>
        </p:spPr>
      </p:pic>
      <p:pic>
        <p:nvPicPr>
          <p:cNvPr id="170" name="Google Shape;170;p30"/>
          <p:cNvPicPr preferRelativeResize="0"/>
          <p:nvPr/>
        </p:nvPicPr>
        <p:blipFill rotWithShape="1">
          <a:blip r:embed="rId3">
            <a:alphaModFix/>
          </a:blip>
          <a:srcRect b="11715" l="9514" r="9513" t="11707"/>
          <a:stretch/>
        </p:blipFill>
        <p:spPr>
          <a:xfrm>
            <a:off x="3866100" y="5359271"/>
            <a:ext cx="3133499" cy="2975999"/>
          </a:xfrm>
          <a:prstGeom prst="rect">
            <a:avLst/>
          </a:prstGeom>
          <a:noFill/>
          <a:ln>
            <a:noFill/>
          </a:ln>
        </p:spPr>
      </p:pic>
    </p:spTree>
  </p:cSld>
  <p:clrMapOvr>
    <a:masterClrMapping/>
  </p:clrMapOvr>
  <p:transition spd="slow">
    <p:fade thruBlk="1"/>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4" name="Shape 174"/>
        <p:cNvGrpSpPr/>
        <p:nvPr/>
      </p:nvGrpSpPr>
      <p:grpSpPr>
        <a:xfrm>
          <a:off x="0" y="0"/>
          <a:ext cx="0" cy="0"/>
          <a:chOff x="0" y="0"/>
          <a:chExt cx="0" cy="0"/>
        </a:xfrm>
      </p:grpSpPr>
      <p:sp>
        <p:nvSpPr>
          <p:cNvPr id="175" name="Google Shape;175;p31"/>
          <p:cNvSpPr/>
          <p:nvPr/>
        </p:nvSpPr>
        <p:spPr>
          <a:xfrm>
            <a:off x="0" y="9151532"/>
            <a:ext cx="1687199" cy="1540499"/>
          </a:xfrm>
          <a:prstGeom prst="rtTriangle">
            <a:avLst/>
          </a:prstGeom>
          <a:solidFill>
            <a:schemeClr val="lt2"/>
          </a:solidFill>
          <a:ln>
            <a:noFill/>
          </a:ln>
        </p:spPr>
        <p:txBody>
          <a:bodyPr anchorCtr="0" anchor="ctr" bIns="18150" lIns="18150" spcFirstLastPara="1" rIns="18150" wrap="square" tIns="1815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6" name="Google Shape;176;p31"/>
          <p:cNvSpPr txBox="1"/>
          <p:nvPr/>
        </p:nvSpPr>
        <p:spPr>
          <a:xfrm flipH="1">
            <a:off x="0" y="9944642"/>
            <a:ext cx="927300" cy="747299"/>
          </a:xfrm>
          <a:prstGeom prst="rect">
            <a:avLst/>
          </a:prstGeom>
          <a:noFill/>
          <a:ln>
            <a:noFill/>
          </a:ln>
        </p:spPr>
        <p:txBody>
          <a:bodyPr anchorCtr="0" anchor="ctr" bIns="18150" lIns="18150" spcFirstLastPara="1" rIns="18150" wrap="square" tIns="18150">
            <a:noAutofit/>
          </a:bodyPr>
          <a:lstStyle/>
          <a:p>
            <a:pPr indent="0" lvl="0" marL="0" marR="0" rtl="0" algn="ctr">
              <a:lnSpc>
                <a:spcPct val="100000"/>
              </a:lnSpc>
              <a:spcBef>
                <a:spcPts val="0"/>
              </a:spcBef>
              <a:spcAft>
                <a:spcPts val="0"/>
              </a:spcAft>
              <a:buClr>
                <a:srgbClr val="000000"/>
              </a:buClr>
              <a:buSzPts val="500"/>
              <a:buFont typeface="Alfa Slab One"/>
              <a:buNone/>
            </a:pPr>
            <a:r>
              <a:rPr b="0" i="0" lang="de" sz="2000" u="none" cap="none" strike="noStrike">
                <a:solidFill>
                  <a:srgbClr val="000000"/>
                </a:solidFill>
                <a:latin typeface="Alfa Slab One"/>
                <a:ea typeface="Alfa Slab One"/>
                <a:cs typeface="Alfa Slab One"/>
                <a:sym typeface="Alfa Slab One"/>
              </a:rPr>
              <a:t>6</a:t>
            </a:r>
            <a:endParaRPr/>
          </a:p>
        </p:txBody>
      </p:sp>
      <p:sp>
        <p:nvSpPr>
          <p:cNvPr id="177" name="Google Shape;177;p31"/>
          <p:cNvSpPr/>
          <p:nvPr/>
        </p:nvSpPr>
        <p:spPr>
          <a:xfrm>
            <a:off x="0" y="320303"/>
            <a:ext cx="3866099" cy="610200"/>
          </a:xfrm>
          <a:prstGeom prst="rect">
            <a:avLst/>
          </a:prstGeom>
          <a:solidFill>
            <a:srgbClr val="CC0000"/>
          </a:solidFill>
          <a:ln>
            <a:noFill/>
          </a:ln>
        </p:spPr>
        <p:txBody>
          <a:bodyPr anchorCtr="0" anchor="ctr" bIns="18150" lIns="18150" spcFirstLastPara="1" rIns="18150" wrap="square" tIns="1815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8" name="Google Shape;178;p31"/>
          <p:cNvSpPr txBox="1"/>
          <p:nvPr/>
        </p:nvSpPr>
        <p:spPr>
          <a:xfrm>
            <a:off x="212818" y="457575"/>
            <a:ext cx="3420300" cy="289800"/>
          </a:xfrm>
          <a:prstGeom prst="rect">
            <a:avLst/>
          </a:prstGeom>
          <a:noFill/>
          <a:ln>
            <a:noFill/>
          </a:ln>
        </p:spPr>
        <p:txBody>
          <a:bodyPr anchorCtr="0" anchor="t" bIns="18150" lIns="18150" spcFirstLastPara="1" rIns="18150" wrap="square" tIns="18150">
            <a:noAutofit/>
          </a:bodyPr>
          <a:lstStyle/>
          <a:p>
            <a:pPr indent="0" lvl="0" marL="0" marR="0" rtl="0" algn="r">
              <a:lnSpc>
                <a:spcPct val="100000"/>
              </a:lnSpc>
              <a:spcBef>
                <a:spcPts val="0"/>
              </a:spcBef>
              <a:spcAft>
                <a:spcPts val="0"/>
              </a:spcAft>
              <a:buClr>
                <a:srgbClr val="000000"/>
              </a:buClr>
              <a:buSzPts val="400"/>
              <a:buFont typeface="Alfa Slab One"/>
              <a:buNone/>
            </a:pPr>
            <a:r>
              <a:rPr b="0" i="0" lang="de" sz="1600" u="none" cap="none" strike="noStrike">
                <a:solidFill>
                  <a:srgbClr val="000000"/>
                </a:solidFill>
                <a:latin typeface="Alfa Slab One"/>
                <a:ea typeface="Alfa Slab One"/>
                <a:cs typeface="Alfa Slab One"/>
                <a:sym typeface="Alfa Slab One"/>
              </a:rPr>
              <a:t>TEXT</a:t>
            </a:r>
            <a:endParaRPr/>
          </a:p>
        </p:txBody>
      </p:sp>
      <p:pic>
        <p:nvPicPr>
          <p:cNvPr id="179" name="Google Shape;179;p31"/>
          <p:cNvPicPr preferRelativeResize="0"/>
          <p:nvPr/>
        </p:nvPicPr>
        <p:blipFill rotWithShape="1">
          <a:blip r:embed="rId3">
            <a:alphaModFix/>
          </a:blip>
          <a:srcRect b="11715" l="9514" r="9513" t="11707"/>
          <a:stretch/>
        </p:blipFill>
        <p:spPr>
          <a:xfrm>
            <a:off x="732600" y="1567010"/>
            <a:ext cx="3133499" cy="2975999"/>
          </a:xfrm>
          <a:prstGeom prst="rect">
            <a:avLst/>
          </a:prstGeom>
          <a:noFill/>
          <a:ln>
            <a:noFill/>
          </a:ln>
        </p:spPr>
      </p:pic>
      <p:pic>
        <p:nvPicPr>
          <p:cNvPr id="180" name="Google Shape;180;p31"/>
          <p:cNvPicPr preferRelativeResize="0"/>
          <p:nvPr/>
        </p:nvPicPr>
        <p:blipFill rotWithShape="1">
          <a:blip r:embed="rId3">
            <a:alphaModFix/>
          </a:blip>
          <a:srcRect b="11715" l="9514" r="9513" t="11707"/>
          <a:stretch/>
        </p:blipFill>
        <p:spPr>
          <a:xfrm>
            <a:off x="3866100" y="1567010"/>
            <a:ext cx="3133499" cy="2975999"/>
          </a:xfrm>
          <a:prstGeom prst="rect">
            <a:avLst/>
          </a:prstGeom>
          <a:noFill/>
          <a:ln>
            <a:noFill/>
          </a:ln>
        </p:spPr>
      </p:pic>
      <p:pic>
        <p:nvPicPr>
          <p:cNvPr id="181" name="Google Shape;181;p31"/>
          <p:cNvPicPr preferRelativeResize="0"/>
          <p:nvPr/>
        </p:nvPicPr>
        <p:blipFill rotWithShape="1">
          <a:blip r:embed="rId3">
            <a:alphaModFix/>
          </a:blip>
          <a:srcRect b="11715" l="9514" r="9513" t="11707"/>
          <a:stretch/>
        </p:blipFill>
        <p:spPr>
          <a:xfrm>
            <a:off x="732600" y="5359271"/>
            <a:ext cx="3133499" cy="2975999"/>
          </a:xfrm>
          <a:prstGeom prst="rect">
            <a:avLst/>
          </a:prstGeom>
          <a:noFill/>
          <a:ln>
            <a:noFill/>
          </a:ln>
        </p:spPr>
      </p:pic>
      <p:pic>
        <p:nvPicPr>
          <p:cNvPr id="182" name="Google Shape;182;p31"/>
          <p:cNvPicPr preferRelativeResize="0"/>
          <p:nvPr/>
        </p:nvPicPr>
        <p:blipFill rotWithShape="1">
          <a:blip r:embed="rId3">
            <a:alphaModFix/>
          </a:blip>
          <a:srcRect b="11715" l="9514" r="9513" t="11707"/>
          <a:stretch/>
        </p:blipFill>
        <p:spPr>
          <a:xfrm>
            <a:off x="3866100" y="5359271"/>
            <a:ext cx="3133499" cy="2975999"/>
          </a:xfrm>
          <a:prstGeom prst="rect">
            <a:avLst/>
          </a:prstGeom>
          <a:noFill/>
          <a:ln>
            <a:noFill/>
          </a:ln>
        </p:spPr>
      </p:pic>
    </p:spTree>
  </p:cSld>
  <p:clrMapOvr>
    <a:masterClrMapping/>
  </p:clrMapOvr>
  <p:transition spd="slow">
    <p:fade thruBlk="1"/>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6" name="Shape 186"/>
        <p:cNvGrpSpPr/>
        <p:nvPr/>
      </p:nvGrpSpPr>
      <p:grpSpPr>
        <a:xfrm>
          <a:off x="0" y="0"/>
          <a:ext cx="0" cy="0"/>
          <a:chOff x="0" y="0"/>
          <a:chExt cx="0" cy="0"/>
        </a:xfrm>
      </p:grpSpPr>
      <p:sp>
        <p:nvSpPr>
          <p:cNvPr id="187" name="Google Shape;187;p32"/>
          <p:cNvSpPr/>
          <p:nvPr/>
        </p:nvSpPr>
        <p:spPr>
          <a:xfrm flipH="1">
            <a:off x="5872799" y="9151517"/>
            <a:ext cx="1687199" cy="1540499"/>
          </a:xfrm>
          <a:prstGeom prst="rtTriangle">
            <a:avLst/>
          </a:prstGeom>
          <a:solidFill>
            <a:schemeClr val="lt2"/>
          </a:solidFill>
          <a:ln>
            <a:noFill/>
          </a:ln>
        </p:spPr>
        <p:txBody>
          <a:bodyPr anchorCtr="0" anchor="ctr" bIns="18150" lIns="18150" spcFirstLastPara="1" rIns="18150" wrap="square" tIns="1815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8" name="Google Shape;188;p32"/>
          <p:cNvSpPr txBox="1"/>
          <p:nvPr/>
        </p:nvSpPr>
        <p:spPr>
          <a:xfrm>
            <a:off x="6679510" y="9944642"/>
            <a:ext cx="927300" cy="747299"/>
          </a:xfrm>
          <a:prstGeom prst="rect">
            <a:avLst/>
          </a:prstGeom>
          <a:noFill/>
          <a:ln>
            <a:noFill/>
          </a:ln>
        </p:spPr>
        <p:txBody>
          <a:bodyPr anchorCtr="0" anchor="ctr" bIns="18150" lIns="18150" spcFirstLastPara="1" rIns="18150" wrap="square" tIns="18150">
            <a:noAutofit/>
          </a:bodyPr>
          <a:lstStyle/>
          <a:p>
            <a:pPr indent="0" lvl="0" marL="0" marR="0" rtl="0" algn="ctr">
              <a:lnSpc>
                <a:spcPct val="100000"/>
              </a:lnSpc>
              <a:spcBef>
                <a:spcPts val="0"/>
              </a:spcBef>
              <a:spcAft>
                <a:spcPts val="0"/>
              </a:spcAft>
              <a:buClr>
                <a:srgbClr val="000000"/>
              </a:buClr>
              <a:buSzPts val="500"/>
              <a:buFont typeface="Alfa Slab One"/>
              <a:buNone/>
            </a:pPr>
            <a:r>
              <a:rPr b="0" i="0" lang="de" sz="2000" u="none" cap="none" strike="noStrike">
                <a:solidFill>
                  <a:srgbClr val="000000"/>
                </a:solidFill>
                <a:latin typeface="Alfa Slab One"/>
                <a:ea typeface="Alfa Slab One"/>
                <a:cs typeface="Alfa Slab One"/>
                <a:sym typeface="Alfa Slab One"/>
              </a:rPr>
              <a:t>7</a:t>
            </a:r>
            <a:endParaRPr/>
          </a:p>
        </p:txBody>
      </p:sp>
      <p:sp>
        <p:nvSpPr>
          <p:cNvPr id="189" name="Google Shape;189;p32"/>
          <p:cNvSpPr/>
          <p:nvPr/>
        </p:nvSpPr>
        <p:spPr>
          <a:xfrm>
            <a:off x="3693875" y="320303"/>
            <a:ext cx="3866099" cy="610200"/>
          </a:xfrm>
          <a:prstGeom prst="rect">
            <a:avLst/>
          </a:prstGeom>
          <a:solidFill>
            <a:srgbClr val="CC0000"/>
          </a:solidFill>
          <a:ln>
            <a:noFill/>
          </a:ln>
        </p:spPr>
        <p:txBody>
          <a:bodyPr anchorCtr="0" anchor="ctr" bIns="18150" lIns="18150" spcFirstLastPara="1" rIns="18150" wrap="square" tIns="1815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0" name="Google Shape;190;p32"/>
          <p:cNvSpPr txBox="1"/>
          <p:nvPr/>
        </p:nvSpPr>
        <p:spPr>
          <a:xfrm>
            <a:off x="3906694" y="457575"/>
            <a:ext cx="3420300" cy="289800"/>
          </a:xfrm>
          <a:prstGeom prst="rect">
            <a:avLst/>
          </a:prstGeom>
          <a:noFill/>
          <a:ln>
            <a:noFill/>
          </a:ln>
        </p:spPr>
        <p:txBody>
          <a:bodyPr anchorCtr="0" anchor="t" bIns="18150" lIns="18150" spcFirstLastPara="1" rIns="18150" wrap="square" tIns="18150">
            <a:noAutofit/>
          </a:bodyPr>
          <a:lstStyle/>
          <a:p>
            <a:pPr indent="0" lvl="0" marL="0" marR="0" rtl="0" algn="r">
              <a:lnSpc>
                <a:spcPct val="100000"/>
              </a:lnSpc>
              <a:spcBef>
                <a:spcPts val="0"/>
              </a:spcBef>
              <a:spcAft>
                <a:spcPts val="0"/>
              </a:spcAft>
              <a:buClr>
                <a:srgbClr val="000000"/>
              </a:buClr>
              <a:buSzPts val="400"/>
              <a:buFont typeface="Alfa Slab One"/>
              <a:buNone/>
            </a:pPr>
            <a:r>
              <a:rPr b="0" i="0" lang="de" sz="1600" u="none" cap="none" strike="noStrike">
                <a:solidFill>
                  <a:srgbClr val="000000"/>
                </a:solidFill>
                <a:latin typeface="Alfa Slab One"/>
                <a:ea typeface="Alfa Slab One"/>
                <a:cs typeface="Alfa Slab One"/>
                <a:sym typeface="Alfa Slab One"/>
              </a:rPr>
              <a:t>TEXT</a:t>
            </a:r>
            <a:endParaRPr/>
          </a:p>
        </p:txBody>
      </p:sp>
      <p:pic>
        <p:nvPicPr>
          <p:cNvPr id="191" name="Google Shape;191;p32"/>
          <p:cNvPicPr preferRelativeResize="0"/>
          <p:nvPr/>
        </p:nvPicPr>
        <p:blipFill rotWithShape="1">
          <a:blip r:embed="rId3">
            <a:alphaModFix/>
          </a:blip>
          <a:srcRect b="11715" l="9514" r="9513" t="11707"/>
          <a:stretch/>
        </p:blipFill>
        <p:spPr>
          <a:xfrm>
            <a:off x="732600" y="1567010"/>
            <a:ext cx="3133499" cy="2975999"/>
          </a:xfrm>
          <a:prstGeom prst="rect">
            <a:avLst/>
          </a:prstGeom>
          <a:noFill/>
          <a:ln>
            <a:noFill/>
          </a:ln>
        </p:spPr>
      </p:pic>
      <p:sp>
        <p:nvSpPr>
          <p:cNvPr id="192" name="Google Shape;192;p32"/>
          <p:cNvSpPr txBox="1"/>
          <p:nvPr/>
        </p:nvSpPr>
        <p:spPr>
          <a:xfrm>
            <a:off x="4221400" y="1567007"/>
            <a:ext cx="2790899" cy="2975999"/>
          </a:xfrm>
          <a:prstGeom prst="rect">
            <a:avLst/>
          </a:prstGeom>
          <a:noFill/>
          <a:ln>
            <a:noFill/>
          </a:ln>
        </p:spPr>
        <p:txBody>
          <a:bodyPr anchorCtr="0" anchor="t" bIns="18150" lIns="18150" spcFirstLastPara="1" rIns="18150" wrap="square" tIns="18150">
            <a:noAutofit/>
          </a:bodyPr>
          <a:lstStyle/>
          <a:p>
            <a:pPr indent="0" lvl="0" marL="0" marR="0" rtl="0" algn="l">
              <a:lnSpc>
                <a:spcPct val="100000"/>
              </a:lnSpc>
              <a:spcBef>
                <a:spcPts val="0"/>
              </a:spcBef>
              <a:spcAft>
                <a:spcPts val="0"/>
              </a:spcAft>
              <a:buClr>
                <a:srgbClr val="000000"/>
              </a:buClr>
              <a:buSzPts val="300"/>
              <a:buFont typeface="Arial"/>
              <a:buNone/>
            </a:pPr>
            <a:r>
              <a:rPr b="0" i="0" lang="de" sz="1200" u="none" cap="none" strike="noStrike">
                <a:solidFill>
                  <a:srgbClr val="000000"/>
                </a:solidFill>
                <a:latin typeface="Arial"/>
                <a:ea typeface="Arial"/>
                <a:cs typeface="Arial"/>
                <a:sym typeface="Arial"/>
              </a:rPr>
              <a:t>Nullam dictum felis eu pede mollis pretium. Integer tincidunt. Cras dapibus. Vivamus elementum semper nisi. Aenean vulputate eleifend tellus. Aenean leo ligula, porttitor eu, consequat vitae, eleifend ac, enim. Aliquam lorem ante, dapibus in, viverra quis, feugiat a, tellus. Phasellus viverra nulla ut metus varius laoreet. Quisque rutrum.</a:t>
            </a:r>
            <a:endParaRPr/>
          </a:p>
          <a:p>
            <a:pPr indent="0" lvl="0" marL="0" marR="0" rtl="0" algn="l">
              <a:lnSpc>
                <a:spcPct val="100000"/>
              </a:lnSpc>
              <a:spcBef>
                <a:spcPts val="0"/>
              </a:spcBef>
              <a:spcAft>
                <a:spcPts val="0"/>
              </a:spcAft>
              <a:buClr>
                <a:srgbClr val="000000"/>
              </a:buClr>
              <a:buSzPts val="300"/>
              <a:buFont typeface="Arial"/>
              <a:buNone/>
            </a:pPr>
            <a:r>
              <a:t/>
            </a:r>
            <a:endParaRPr b="0" i="0" sz="300" u="none" cap="none" strike="noStrike">
              <a:solidFill>
                <a:srgbClr val="000000"/>
              </a:solidFill>
              <a:latin typeface="Arial"/>
              <a:ea typeface="Arial"/>
              <a:cs typeface="Arial"/>
              <a:sym typeface="Arial"/>
            </a:endParaRPr>
          </a:p>
        </p:txBody>
      </p:sp>
      <p:sp>
        <p:nvSpPr>
          <p:cNvPr id="193" name="Google Shape;193;p32"/>
          <p:cNvSpPr txBox="1"/>
          <p:nvPr/>
        </p:nvSpPr>
        <p:spPr>
          <a:xfrm>
            <a:off x="732600" y="5112445"/>
            <a:ext cx="2790899" cy="4564499"/>
          </a:xfrm>
          <a:prstGeom prst="rect">
            <a:avLst/>
          </a:prstGeom>
          <a:noFill/>
          <a:ln>
            <a:noFill/>
          </a:ln>
        </p:spPr>
        <p:txBody>
          <a:bodyPr anchorCtr="0" anchor="t" bIns="18150" lIns="18150" spcFirstLastPara="1" rIns="18150" wrap="square" tIns="18150">
            <a:noAutofit/>
          </a:bodyPr>
          <a:lstStyle/>
          <a:p>
            <a:pPr indent="0" lvl="0" marL="0" marR="0" rtl="0" algn="l">
              <a:lnSpc>
                <a:spcPct val="100000"/>
              </a:lnSpc>
              <a:spcBef>
                <a:spcPts val="0"/>
              </a:spcBef>
              <a:spcAft>
                <a:spcPts val="0"/>
              </a:spcAft>
              <a:buClr>
                <a:srgbClr val="000000"/>
              </a:buClr>
              <a:buSzPts val="300"/>
              <a:buFont typeface="Arial"/>
              <a:buNone/>
            </a:pPr>
            <a:r>
              <a:rPr b="0" i="0" lang="de" sz="1200" u="none" cap="none" strike="noStrike">
                <a:solidFill>
                  <a:srgbClr val="000000"/>
                </a:solidFill>
                <a:latin typeface="Arial"/>
                <a:ea typeface="Arial"/>
                <a:cs typeface="Arial"/>
                <a:sym typeface="Arial"/>
              </a:rPr>
              <a:t>Nullam dictum felis eu pede mollis pretium. Integer tincidunt. Cras dapibus. Vivamus elementum semper nisi. Aenean vulputate eleifend tellus. Aenean leo ligula, porttitor eu, consequat vitae, eleifend ac, enim. Aliquam lorem ante, dapibus in, viverra quis, feugiat a, tellus. Phasellus viverra nulla ut metus varius laoreet. Quisque rutrum.</a:t>
            </a:r>
            <a:endParaRPr/>
          </a:p>
          <a:p>
            <a:pPr indent="0" lvl="0" marL="0" marR="0" rtl="0" algn="l">
              <a:lnSpc>
                <a:spcPct val="100000"/>
              </a:lnSpc>
              <a:spcBef>
                <a:spcPts val="0"/>
              </a:spcBef>
              <a:spcAft>
                <a:spcPts val="0"/>
              </a:spcAft>
              <a:buClr>
                <a:srgbClr val="000000"/>
              </a:buClr>
              <a:buSzPts val="300"/>
              <a:buFont typeface="Arial"/>
              <a:buNone/>
            </a:pPr>
            <a:r>
              <a:t/>
            </a:r>
            <a:endParaRPr b="0" i="0" sz="300" u="none" cap="none" strike="noStrike">
              <a:solidFill>
                <a:srgbClr val="000000"/>
              </a:solidFill>
              <a:latin typeface="Arial"/>
              <a:ea typeface="Arial"/>
              <a:cs typeface="Arial"/>
              <a:sym typeface="Arial"/>
            </a:endParaRPr>
          </a:p>
        </p:txBody>
      </p:sp>
      <p:sp>
        <p:nvSpPr>
          <p:cNvPr id="194" name="Google Shape;194;p32"/>
          <p:cNvSpPr txBox="1"/>
          <p:nvPr/>
        </p:nvSpPr>
        <p:spPr>
          <a:xfrm>
            <a:off x="4231475" y="5112445"/>
            <a:ext cx="2790899" cy="4497299"/>
          </a:xfrm>
          <a:prstGeom prst="rect">
            <a:avLst/>
          </a:prstGeom>
          <a:noFill/>
          <a:ln>
            <a:noFill/>
          </a:ln>
        </p:spPr>
        <p:txBody>
          <a:bodyPr anchorCtr="0" anchor="t" bIns="18150" lIns="18150" spcFirstLastPara="1" rIns="18150" wrap="square" tIns="18150">
            <a:noAutofit/>
          </a:bodyPr>
          <a:lstStyle/>
          <a:p>
            <a:pPr indent="0" lvl="0" marL="0" marR="0" rtl="0" algn="l">
              <a:lnSpc>
                <a:spcPct val="100000"/>
              </a:lnSpc>
              <a:spcBef>
                <a:spcPts val="0"/>
              </a:spcBef>
              <a:spcAft>
                <a:spcPts val="0"/>
              </a:spcAft>
              <a:buClr>
                <a:srgbClr val="000000"/>
              </a:buClr>
              <a:buSzPts val="300"/>
              <a:buFont typeface="Arial"/>
              <a:buNone/>
            </a:pPr>
            <a:r>
              <a:rPr b="0" i="0" lang="de" sz="1200" u="none" cap="none" strike="noStrike">
                <a:solidFill>
                  <a:srgbClr val="000000"/>
                </a:solidFill>
                <a:latin typeface="Arial"/>
                <a:ea typeface="Arial"/>
                <a:cs typeface="Arial"/>
                <a:sym typeface="Arial"/>
              </a:rPr>
              <a:t>Nullam dictum felis eu pede mollis pretium. Integer tincidunt. Cras dapibus. Vivamus elementum semper nisi. Aenean vulputate eleifend tellus. Aenean leo ligula, porttitor eu, consequat vitae, eleifend ac, enim. Aliquam lorem ante, dapibus in, viverra quis, feugiat a, tellus. Phasellus viverra nulla ut metus varius laoreet. Quisque rutrum.</a:t>
            </a:r>
            <a:endParaRPr/>
          </a:p>
          <a:p>
            <a:pPr indent="0" lvl="0" marL="0" marR="0" rtl="0" algn="l">
              <a:lnSpc>
                <a:spcPct val="100000"/>
              </a:lnSpc>
              <a:spcBef>
                <a:spcPts val="0"/>
              </a:spcBef>
              <a:spcAft>
                <a:spcPts val="0"/>
              </a:spcAft>
              <a:buClr>
                <a:srgbClr val="000000"/>
              </a:buClr>
              <a:buSzPts val="300"/>
              <a:buFont typeface="Arial"/>
              <a:buNone/>
            </a:pPr>
            <a:r>
              <a:t/>
            </a:r>
            <a:endParaRPr b="0" i="0" sz="300" u="none" cap="none" strike="noStrike">
              <a:solidFill>
                <a:srgbClr val="000000"/>
              </a:solidFill>
              <a:latin typeface="Arial"/>
              <a:ea typeface="Arial"/>
              <a:cs typeface="Arial"/>
              <a:sym typeface="Arial"/>
            </a:endParaRPr>
          </a:p>
        </p:txBody>
      </p:sp>
    </p:spTree>
  </p:cSld>
  <p:clrMapOvr>
    <a:masterClrMapping/>
  </p:clrMapOvr>
  <p:transition spd="slow">
    <p:fade thruBlk="1"/>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8" name="Shape 198"/>
        <p:cNvGrpSpPr/>
        <p:nvPr/>
      </p:nvGrpSpPr>
      <p:grpSpPr>
        <a:xfrm>
          <a:off x="0" y="0"/>
          <a:ext cx="0" cy="0"/>
          <a:chOff x="0" y="0"/>
          <a:chExt cx="0" cy="0"/>
        </a:xfrm>
      </p:grpSpPr>
      <p:sp>
        <p:nvSpPr>
          <p:cNvPr id="199" name="Google Shape;199;p33"/>
          <p:cNvSpPr/>
          <p:nvPr/>
        </p:nvSpPr>
        <p:spPr>
          <a:xfrm>
            <a:off x="0" y="9151532"/>
            <a:ext cx="1687199" cy="1540499"/>
          </a:xfrm>
          <a:prstGeom prst="rtTriangle">
            <a:avLst/>
          </a:prstGeom>
          <a:solidFill>
            <a:schemeClr val="lt2"/>
          </a:solidFill>
          <a:ln>
            <a:noFill/>
          </a:ln>
        </p:spPr>
        <p:txBody>
          <a:bodyPr anchorCtr="0" anchor="ctr" bIns="18150" lIns="18150" spcFirstLastPara="1" rIns="18150" wrap="square" tIns="1815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0" name="Google Shape;200;p33"/>
          <p:cNvSpPr txBox="1"/>
          <p:nvPr/>
        </p:nvSpPr>
        <p:spPr>
          <a:xfrm flipH="1">
            <a:off x="0" y="9944642"/>
            <a:ext cx="927300" cy="747299"/>
          </a:xfrm>
          <a:prstGeom prst="rect">
            <a:avLst/>
          </a:prstGeom>
          <a:noFill/>
          <a:ln>
            <a:noFill/>
          </a:ln>
        </p:spPr>
        <p:txBody>
          <a:bodyPr anchorCtr="0" anchor="ctr" bIns="18150" lIns="18150" spcFirstLastPara="1" rIns="18150" wrap="square" tIns="18150">
            <a:noAutofit/>
          </a:bodyPr>
          <a:lstStyle/>
          <a:p>
            <a:pPr indent="0" lvl="0" marL="0" marR="0" rtl="0" algn="ctr">
              <a:lnSpc>
                <a:spcPct val="100000"/>
              </a:lnSpc>
              <a:spcBef>
                <a:spcPts val="0"/>
              </a:spcBef>
              <a:spcAft>
                <a:spcPts val="0"/>
              </a:spcAft>
              <a:buClr>
                <a:srgbClr val="000000"/>
              </a:buClr>
              <a:buSzPts val="500"/>
              <a:buFont typeface="Alfa Slab One"/>
              <a:buNone/>
            </a:pPr>
            <a:r>
              <a:rPr b="0" i="0" lang="de" sz="2000" u="none" cap="none" strike="noStrike">
                <a:solidFill>
                  <a:srgbClr val="000000"/>
                </a:solidFill>
                <a:latin typeface="Alfa Slab One"/>
                <a:ea typeface="Alfa Slab One"/>
                <a:cs typeface="Alfa Slab One"/>
                <a:sym typeface="Alfa Slab One"/>
              </a:rPr>
              <a:t>8</a:t>
            </a:r>
            <a:endParaRPr/>
          </a:p>
        </p:txBody>
      </p:sp>
      <p:sp>
        <p:nvSpPr>
          <p:cNvPr id="201" name="Google Shape;201;p33"/>
          <p:cNvSpPr/>
          <p:nvPr/>
        </p:nvSpPr>
        <p:spPr>
          <a:xfrm>
            <a:off x="0" y="320303"/>
            <a:ext cx="3866099" cy="610200"/>
          </a:xfrm>
          <a:prstGeom prst="rect">
            <a:avLst/>
          </a:prstGeom>
          <a:solidFill>
            <a:srgbClr val="CC0000"/>
          </a:solidFill>
          <a:ln>
            <a:noFill/>
          </a:ln>
        </p:spPr>
        <p:txBody>
          <a:bodyPr anchorCtr="0" anchor="ctr" bIns="18150" lIns="18150" spcFirstLastPara="1" rIns="18150" wrap="square" tIns="1815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2" name="Google Shape;202;p33"/>
          <p:cNvSpPr txBox="1"/>
          <p:nvPr/>
        </p:nvSpPr>
        <p:spPr>
          <a:xfrm>
            <a:off x="212818" y="457575"/>
            <a:ext cx="3420300" cy="289800"/>
          </a:xfrm>
          <a:prstGeom prst="rect">
            <a:avLst/>
          </a:prstGeom>
          <a:noFill/>
          <a:ln>
            <a:noFill/>
          </a:ln>
        </p:spPr>
        <p:txBody>
          <a:bodyPr anchorCtr="0" anchor="t" bIns="18150" lIns="18150" spcFirstLastPara="1" rIns="18150" wrap="square" tIns="18150">
            <a:noAutofit/>
          </a:bodyPr>
          <a:lstStyle/>
          <a:p>
            <a:pPr indent="0" lvl="0" marL="0" marR="0" rtl="0" algn="r">
              <a:lnSpc>
                <a:spcPct val="100000"/>
              </a:lnSpc>
              <a:spcBef>
                <a:spcPts val="0"/>
              </a:spcBef>
              <a:spcAft>
                <a:spcPts val="0"/>
              </a:spcAft>
              <a:buClr>
                <a:srgbClr val="000000"/>
              </a:buClr>
              <a:buSzPts val="400"/>
              <a:buFont typeface="Alfa Slab One"/>
              <a:buNone/>
            </a:pPr>
            <a:r>
              <a:rPr b="0" i="0" lang="de" sz="1600" u="none" cap="none" strike="noStrike">
                <a:solidFill>
                  <a:srgbClr val="000000"/>
                </a:solidFill>
                <a:latin typeface="Alfa Slab One"/>
                <a:ea typeface="Alfa Slab One"/>
                <a:cs typeface="Alfa Slab One"/>
                <a:sym typeface="Alfa Slab One"/>
              </a:rPr>
              <a:t>TEXT</a:t>
            </a:r>
            <a:endParaRPr/>
          </a:p>
        </p:txBody>
      </p:sp>
      <p:pic>
        <p:nvPicPr>
          <p:cNvPr id="203" name="Google Shape;203;p33"/>
          <p:cNvPicPr preferRelativeResize="0"/>
          <p:nvPr/>
        </p:nvPicPr>
        <p:blipFill rotWithShape="1">
          <a:blip r:embed="rId3">
            <a:alphaModFix/>
          </a:blip>
          <a:srcRect b="11715" l="9514" r="9513" t="11707"/>
          <a:stretch/>
        </p:blipFill>
        <p:spPr>
          <a:xfrm>
            <a:off x="4060175" y="1533495"/>
            <a:ext cx="3133499" cy="2975999"/>
          </a:xfrm>
          <a:prstGeom prst="rect">
            <a:avLst/>
          </a:prstGeom>
          <a:noFill/>
          <a:ln>
            <a:noFill/>
          </a:ln>
        </p:spPr>
      </p:pic>
      <p:sp>
        <p:nvSpPr>
          <p:cNvPr id="204" name="Google Shape;204;p33"/>
          <p:cNvSpPr txBox="1"/>
          <p:nvPr/>
        </p:nvSpPr>
        <p:spPr>
          <a:xfrm>
            <a:off x="732600" y="1533492"/>
            <a:ext cx="2790899" cy="2975999"/>
          </a:xfrm>
          <a:prstGeom prst="rect">
            <a:avLst/>
          </a:prstGeom>
          <a:noFill/>
          <a:ln>
            <a:noFill/>
          </a:ln>
        </p:spPr>
        <p:txBody>
          <a:bodyPr anchorCtr="0" anchor="t" bIns="18150" lIns="18150" spcFirstLastPara="1" rIns="18150" wrap="square" tIns="18150">
            <a:noAutofit/>
          </a:bodyPr>
          <a:lstStyle/>
          <a:p>
            <a:pPr indent="0" lvl="0" marL="0" marR="0" rtl="0" algn="l">
              <a:lnSpc>
                <a:spcPct val="100000"/>
              </a:lnSpc>
              <a:spcBef>
                <a:spcPts val="0"/>
              </a:spcBef>
              <a:spcAft>
                <a:spcPts val="0"/>
              </a:spcAft>
              <a:buClr>
                <a:srgbClr val="000000"/>
              </a:buClr>
              <a:buSzPts val="300"/>
              <a:buFont typeface="Arial"/>
              <a:buNone/>
            </a:pPr>
            <a:r>
              <a:rPr b="0" i="0" lang="de" sz="1200" u="none" cap="none" strike="noStrike">
                <a:solidFill>
                  <a:srgbClr val="000000"/>
                </a:solidFill>
                <a:latin typeface="Arial"/>
                <a:ea typeface="Arial"/>
                <a:cs typeface="Arial"/>
                <a:sym typeface="Arial"/>
              </a:rPr>
              <a:t>Nullam dictum felis eu pede mollis pretium. Integer tincidunt. Cras dapibus. Vivamus elementum semper nisi. Aenean vulputate eleifend tellus. Aenean leo ligula, porttitor eu, consequat vitae, eleifend ac, enim. Aliquam lorem ante, dapibus in, viverra quis, feugiat a, tellus. Phasellus viverra nulla ut metus varius laoreet. Quisque rutrum.</a:t>
            </a:r>
            <a:endParaRPr/>
          </a:p>
          <a:p>
            <a:pPr indent="0" lvl="0" marL="0" marR="0" rtl="0" algn="l">
              <a:lnSpc>
                <a:spcPct val="100000"/>
              </a:lnSpc>
              <a:spcBef>
                <a:spcPts val="0"/>
              </a:spcBef>
              <a:spcAft>
                <a:spcPts val="0"/>
              </a:spcAft>
              <a:buClr>
                <a:srgbClr val="000000"/>
              </a:buClr>
              <a:buSzPts val="300"/>
              <a:buFont typeface="Arial"/>
              <a:buNone/>
            </a:pPr>
            <a:r>
              <a:t/>
            </a:r>
            <a:endParaRPr b="0" i="0" sz="300" u="none" cap="none" strike="noStrike">
              <a:solidFill>
                <a:srgbClr val="000000"/>
              </a:solidFill>
              <a:latin typeface="Arial"/>
              <a:ea typeface="Arial"/>
              <a:cs typeface="Arial"/>
              <a:sym typeface="Arial"/>
            </a:endParaRPr>
          </a:p>
        </p:txBody>
      </p:sp>
      <p:sp>
        <p:nvSpPr>
          <p:cNvPr id="205" name="Google Shape;205;p33"/>
          <p:cNvSpPr txBox="1"/>
          <p:nvPr/>
        </p:nvSpPr>
        <p:spPr>
          <a:xfrm>
            <a:off x="732600" y="5112445"/>
            <a:ext cx="2790899" cy="4564499"/>
          </a:xfrm>
          <a:prstGeom prst="rect">
            <a:avLst/>
          </a:prstGeom>
          <a:noFill/>
          <a:ln>
            <a:noFill/>
          </a:ln>
        </p:spPr>
        <p:txBody>
          <a:bodyPr anchorCtr="0" anchor="t" bIns="18150" lIns="18150" spcFirstLastPara="1" rIns="18150" wrap="square" tIns="18150">
            <a:noAutofit/>
          </a:bodyPr>
          <a:lstStyle/>
          <a:p>
            <a:pPr indent="0" lvl="0" marL="0" marR="0" rtl="0" algn="l">
              <a:lnSpc>
                <a:spcPct val="100000"/>
              </a:lnSpc>
              <a:spcBef>
                <a:spcPts val="0"/>
              </a:spcBef>
              <a:spcAft>
                <a:spcPts val="0"/>
              </a:spcAft>
              <a:buClr>
                <a:srgbClr val="000000"/>
              </a:buClr>
              <a:buSzPts val="300"/>
              <a:buFont typeface="Arial"/>
              <a:buNone/>
            </a:pPr>
            <a:r>
              <a:rPr b="0" i="0" lang="de" sz="1200" u="none" cap="none" strike="noStrike">
                <a:solidFill>
                  <a:srgbClr val="000000"/>
                </a:solidFill>
                <a:latin typeface="Arial"/>
                <a:ea typeface="Arial"/>
                <a:cs typeface="Arial"/>
                <a:sym typeface="Arial"/>
              </a:rPr>
              <a:t>Nullam dictum felis eu pede mollis pretium. Integer tincidunt. Cras dapibus. Vivamus elementum semper nisi. Aenean vulputate eleifend tellus. Aenean leo ligula, porttitor eu, consequat vitae, eleifend ac, enim. Aliquam lorem ante, dapibus in, viverra quis, feugiat a, tellus. Phasellus viverra nulla ut metus varius laoreet. Quisque rutrum.</a:t>
            </a:r>
            <a:endParaRPr/>
          </a:p>
          <a:p>
            <a:pPr indent="0" lvl="0" marL="0" marR="0" rtl="0" algn="l">
              <a:lnSpc>
                <a:spcPct val="100000"/>
              </a:lnSpc>
              <a:spcBef>
                <a:spcPts val="0"/>
              </a:spcBef>
              <a:spcAft>
                <a:spcPts val="0"/>
              </a:spcAft>
              <a:buClr>
                <a:srgbClr val="000000"/>
              </a:buClr>
              <a:buSzPts val="300"/>
              <a:buFont typeface="Arial"/>
              <a:buNone/>
            </a:pPr>
            <a:r>
              <a:t/>
            </a:r>
            <a:endParaRPr b="0" i="0" sz="300" u="none" cap="none" strike="noStrike">
              <a:solidFill>
                <a:srgbClr val="000000"/>
              </a:solidFill>
              <a:latin typeface="Arial"/>
              <a:ea typeface="Arial"/>
              <a:cs typeface="Arial"/>
              <a:sym typeface="Arial"/>
            </a:endParaRPr>
          </a:p>
        </p:txBody>
      </p:sp>
      <p:sp>
        <p:nvSpPr>
          <p:cNvPr id="206" name="Google Shape;206;p33"/>
          <p:cNvSpPr txBox="1"/>
          <p:nvPr/>
        </p:nvSpPr>
        <p:spPr>
          <a:xfrm>
            <a:off x="4231475" y="5112445"/>
            <a:ext cx="2790899" cy="4497299"/>
          </a:xfrm>
          <a:prstGeom prst="rect">
            <a:avLst/>
          </a:prstGeom>
          <a:noFill/>
          <a:ln>
            <a:noFill/>
          </a:ln>
        </p:spPr>
        <p:txBody>
          <a:bodyPr anchorCtr="0" anchor="t" bIns="18150" lIns="18150" spcFirstLastPara="1" rIns="18150" wrap="square" tIns="18150">
            <a:noAutofit/>
          </a:bodyPr>
          <a:lstStyle/>
          <a:p>
            <a:pPr indent="0" lvl="0" marL="0" marR="0" rtl="0" algn="l">
              <a:lnSpc>
                <a:spcPct val="100000"/>
              </a:lnSpc>
              <a:spcBef>
                <a:spcPts val="0"/>
              </a:spcBef>
              <a:spcAft>
                <a:spcPts val="0"/>
              </a:spcAft>
              <a:buClr>
                <a:srgbClr val="000000"/>
              </a:buClr>
              <a:buSzPts val="300"/>
              <a:buFont typeface="Arial"/>
              <a:buNone/>
            </a:pPr>
            <a:r>
              <a:rPr b="0" i="0" lang="de" sz="1200" u="none" cap="none" strike="noStrike">
                <a:solidFill>
                  <a:srgbClr val="000000"/>
                </a:solidFill>
                <a:latin typeface="Arial"/>
                <a:ea typeface="Arial"/>
                <a:cs typeface="Arial"/>
                <a:sym typeface="Arial"/>
              </a:rPr>
              <a:t>Nullam dictum felis eu pede mollis pretium. Integer tincidunt. Cras dapibus. Vivamus elementum semper nisi. Aenean vulputate eleifend tellus. Aenean leo ligula, porttitor eu, consequat vitae, eleifend ac, enim. Aliquam lorem ante, dapibus in, viverra quis, feugiat a, tellus. Phasellus viverra nulla ut metus varius laoreet. Quisque rutrum.</a:t>
            </a:r>
            <a:endParaRPr/>
          </a:p>
          <a:p>
            <a:pPr indent="0" lvl="0" marL="0" marR="0" rtl="0" algn="l">
              <a:lnSpc>
                <a:spcPct val="100000"/>
              </a:lnSpc>
              <a:spcBef>
                <a:spcPts val="0"/>
              </a:spcBef>
              <a:spcAft>
                <a:spcPts val="0"/>
              </a:spcAft>
              <a:buClr>
                <a:srgbClr val="000000"/>
              </a:buClr>
              <a:buSzPts val="300"/>
              <a:buFont typeface="Arial"/>
              <a:buNone/>
            </a:pPr>
            <a:r>
              <a:t/>
            </a:r>
            <a:endParaRPr b="0" i="0" sz="300" u="none" cap="none" strike="noStrike">
              <a:solidFill>
                <a:srgbClr val="000000"/>
              </a:solidFill>
              <a:latin typeface="Arial"/>
              <a:ea typeface="Arial"/>
              <a:cs typeface="Arial"/>
              <a:sym typeface="Arial"/>
            </a:endParaRPr>
          </a:p>
        </p:txBody>
      </p:sp>
    </p:spTree>
  </p:cSld>
  <p:clrMapOvr>
    <a:masterClrMapping/>
  </p:clrMapOvr>
  <p:transition spd="slow">
    <p:fade thruBlk="1"/>
  </p:transition>
</p:sld>
</file>

<file path=ppt/theme/theme1.xml><?xml version="1.0" encoding="utf-8"?>
<a:theme xmlns:a="http://schemas.openxmlformats.org/drawingml/2006/main" xmlns:r="http://schemas.openxmlformats.org/officeDocument/2006/relationships" name="simple-light-2">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light-2">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