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10440000" cx="7560000"/>
  <p:notesSz cx="6858000" cy="9144000"/>
  <p:embeddedFontLst>
    <p:embeddedFont>
      <p:font typeface="Lobster"/>
      <p:regular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6" Type="http://schemas.openxmlformats.org/officeDocument/2006/relationships/font" Target="fonts/Lobster-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100" u="none" cap="none" strike="noStrike"/>
            </a:lvl1pPr>
            <a:lvl2pPr indent="-228600" lvl="1" marL="914400" marR="0" rtl="0" algn="l">
              <a:spcBef>
                <a:spcPts val="0"/>
              </a:spcBef>
              <a:spcAft>
                <a:spcPts val="0"/>
              </a:spcAft>
              <a:buSzPts val="1400"/>
              <a:buNone/>
              <a:defRPr b="0" i="0" sz="1100" u="none" cap="none" strike="noStrike"/>
            </a:lvl2pPr>
            <a:lvl3pPr indent="-228600" lvl="2" marL="1371600" marR="0" rtl="0" algn="l">
              <a:spcBef>
                <a:spcPts val="0"/>
              </a:spcBef>
              <a:spcAft>
                <a:spcPts val="0"/>
              </a:spcAft>
              <a:buSzPts val="1400"/>
              <a:buNone/>
              <a:defRPr b="0" i="0" sz="1100" u="none" cap="none" strike="noStrike"/>
            </a:lvl3pPr>
            <a:lvl4pPr indent="-228600" lvl="3" marL="1828800" marR="0" rtl="0" algn="l">
              <a:spcBef>
                <a:spcPts val="0"/>
              </a:spcBef>
              <a:spcAft>
                <a:spcPts val="0"/>
              </a:spcAft>
              <a:buSzPts val="1400"/>
              <a:buNone/>
              <a:defRPr b="0" i="0" sz="1100" u="none" cap="none" strike="noStrike"/>
            </a:lvl4pPr>
            <a:lvl5pPr indent="-228600" lvl="4" marL="2286000" marR="0" rtl="0" algn="l">
              <a:spcBef>
                <a:spcPts val="0"/>
              </a:spcBef>
              <a:spcAft>
                <a:spcPts val="0"/>
              </a:spcAft>
              <a:buSzPts val="1400"/>
              <a:buNone/>
              <a:defRPr b="0" i="0" sz="1100" u="none" cap="none" strike="noStrike"/>
            </a:lvl5pPr>
            <a:lvl6pPr indent="-228600" lvl="5" marL="2743200" marR="0" rtl="0" algn="l">
              <a:spcBef>
                <a:spcPts val="0"/>
              </a:spcBef>
              <a:spcAft>
                <a:spcPts val="0"/>
              </a:spcAft>
              <a:buSzPts val="1400"/>
              <a:buNone/>
              <a:defRPr b="0" i="0" sz="1100" u="none" cap="none" strike="noStrike"/>
            </a:lvl6pPr>
            <a:lvl7pPr indent="-228600" lvl="6" marL="3200400" marR="0" rtl="0" algn="l">
              <a:spcBef>
                <a:spcPts val="0"/>
              </a:spcBef>
              <a:spcAft>
                <a:spcPts val="0"/>
              </a:spcAft>
              <a:buSzPts val="1400"/>
              <a:buNone/>
              <a:defRPr b="0" i="0" sz="1100" u="none" cap="none" strike="noStrike"/>
            </a:lvl7pPr>
            <a:lvl8pPr indent="-228600" lvl="7" marL="3657600" marR="0" rtl="0" algn="l">
              <a:spcBef>
                <a:spcPts val="0"/>
              </a:spcBef>
              <a:spcAft>
                <a:spcPts val="0"/>
              </a:spcAft>
              <a:buSzPts val="1400"/>
              <a:buNone/>
              <a:defRPr b="0" i="0" sz="1100" u="none" cap="none" strike="noStrike"/>
            </a:lvl8pPr>
            <a:lvl9pPr indent="-228600" lvl="8" marL="4114800" marR="0" rtl="0" algn="l">
              <a:spcBef>
                <a:spcPts val="0"/>
              </a:spcBef>
              <a:spcAft>
                <a:spcPts val="0"/>
              </a:spcAft>
              <a:buSzPts val="1400"/>
              <a:buNone/>
              <a:defRPr b="0" i="0" sz="1100" u="none" cap="none" strike="noStrike"/>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4ee219a01b_0_35:notes"/>
          <p:cNvSpPr/>
          <p:nvPr>
            <p:ph idx="2" type="sldImg"/>
          </p:nvPr>
        </p:nvSpPr>
        <p:spPr>
          <a:xfrm>
            <a:off x="2187787"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g4ee219a01b_0_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Google Shape;211;p8: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2" name="Google Shape;212;p8: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p1: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1: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p2: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4" name="Google Shape;114;p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p3: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4" name="Google Shape;124;p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p4: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4" name="Google Shape;134;p4: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p5: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5" name="Google Shape;145;p5: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p6: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6" name="Google Shape;156;p6: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p7: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6" name="Google Shape;166;p7: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Google Shape;175;g4ee219a01b_0_0: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6" name="Google Shape;176;g4ee219a01b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1" y="1511298"/>
            <a:ext cx="7044600" cy="4166100"/>
          </a:xfrm>
          <a:prstGeom prst="rect">
            <a:avLst/>
          </a:prstGeom>
          <a:noFill/>
          <a:ln>
            <a:noFill/>
          </a:ln>
        </p:spPr>
        <p:txBody>
          <a:bodyPr anchorCtr="0" anchor="b" bIns="112775" lIns="112775" spcFirstLastPara="1" rIns="112775" wrap="square" tIns="112775"/>
          <a:lstStyle>
            <a:lvl1pPr lvl="0" algn="ctr">
              <a:lnSpc>
                <a:spcPct val="100000"/>
              </a:lnSpc>
              <a:spcBef>
                <a:spcPts val="0"/>
              </a:spcBef>
              <a:spcAft>
                <a:spcPts val="0"/>
              </a:spcAft>
              <a:buSzPts val="6400"/>
              <a:buFont typeface="Arial"/>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257704" y="5752554"/>
            <a:ext cx="7044600" cy="1608900"/>
          </a:xfrm>
          <a:prstGeom prst="rect">
            <a:avLst/>
          </a:prstGeom>
          <a:noFill/>
          <a:ln>
            <a:noFill/>
          </a:ln>
        </p:spPr>
        <p:txBody>
          <a:bodyPr anchorCtr="0" anchor="t" bIns="112775" lIns="112775" spcFirstLastPara="1" rIns="112775" wrap="square" tIns="112775"/>
          <a:lstStyle>
            <a:lvl1pPr lvl="0" algn="ctr">
              <a:lnSpc>
                <a:spcPct val="100000"/>
              </a:lnSpc>
              <a:spcBef>
                <a:spcPts val="0"/>
              </a:spcBef>
              <a:spcAft>
                <a:spcPts val="0"/>
              </a:spcAft>
              <a:buSzPts val="3500"/>
              <a:buFont typeface="Arial"/>
              <a:buNone/>
              <a:defRPr sz="3500"/>
            </a:lvl1pPr>
            <a:lvl2pPr lvl="1" algn="ctr">
              <a:lnSpc>
                <a:spcPct val="100000"/>
              </a:lnSpc>
              <a:spcBef>
                <a:spcPts val="0"/>
              </a:spcBef>
              <a:spcAft>
                <a:spcPts val="0"/>
              </a:spcAft>
              <a:buSzPts val="3500"/>
              <a:buFont typeface="Arial"/>
              <a:buNone/>
              <a:defRPr sz="3500"/>
            </a:lvl2pPr>
            <a:lvl3pPr lvl="2" algn="ctr">
              <a:lnSpc>
                <a:spcPct val="100000"/>
              </a:lnSpc>
              <a:spcBef>
                <a:spcPts val="0"/>
              </a:spcBef>
              <a:spcAft>
                <a:spcPts val="0"/>
              </a:spcAft>
              <a:buSzPts val="3500"/>
              <a:buFont typeface="Arial"/>
              <a:buNone/>
              <a:defRPr sz="3500"/>
            </a:lvl3pPr>
            <a:lvl4pPr lvl="3" algn="ctr">
              <a:lnSpc>
                <a:spcPct val="100000"/>
              </a:lnSpc>
              <a:spcBef>
                <a:spcPts val="0"/>
              </a:spcBef>
              <a:spcAft>
                <a:spcPts val="0"/>
              </a:spcAft>
              <a:buSzPts val="3500"/>
              <a:buFont typeface="Arial"/>
              <a:buNone/>
              <a:defRPr sz="3500"/>
            </a:lvl4pPr>
            <a:lvl5pPr lvl="4" algn="ctr">
              <a:lnSpc>
                <a:spcPct val="100000"/>
              </a:lnSpc>
              <a:spcBef>
                <a:spcPts val="0"/>
              </a:spcBef>
              <a:spcAft>
                <a:spcPts val="0"/>
              </a:spcAft>
              <a:buSzPts val="3500"/>
              <a:buFont typeface="Arial"/>
              <a:buNone/>
              <a:defRPr sz="3500"/>
            </a:lvl5pPr>
            <a:lvl6pPr lvl="5" algn="ctr">
              <a:lnSpc>
                <a:spcPct val="100000"/>
              </a:lnSpc>
              <a:spcBef>
                <a:spcPts val="0"/>
              </a:spcBef>
              <a:spcAft>
                <a:spcPts val="0"/>
              </a:spcAft>
              <a:buSzPts val="3500"/>
              <a:buFont typeface="Arial"/>
              <a:buNone/>
              <a:defRPr sz="3500"/>
            </a:lvl6pPr>
            <a:lvl7pPr lvl="6" algn="ctr">
              <a:lnSpc>
                <a:spcPct val="100000"/>
              </a:lnSpc>
              <a:spcBef>
                <a:spcPts val="0"/>
              </a:spcBef>
              <a:spcAft>
                <a:spcPts val="0"/>
              </a:spcAft>
              <a:buSzPts val="3500"/>
              <a:buFont typeface="Arial"/>
              <a:buNone/>
              <a:defRPr sz="3500"/>
            </a:lvl7pPr>
            <a:lvl8pPr lvl="7" algn="ctr">
              <a:lnSpc>
                <a:spcPct val="100000"/>
              </a:lnSpc>
              <a:spcBef>
                <a:spcPts val="0"/>
              </a:spcBef>
              <a:spcAft>
                <a:spcPts val="0"/>
              </a:spcAft>
              <a:buSzPts val="3500"/>
              <a:buFont typeface="Arial"/>
              <a:buNone/>
              <a:defRPr sz="3500"/>
            </a:lvl8pPr>
            <a:lvl9pPr lvl="8" algn="ctr">
              <a:lnSpc>
                <a:spcPct val="100000"/>
              </a:lnSpc>
              <a:spcBef>
                <a:spcPts val="0"/>
              </a:spcBef>
              <a:spcAft>
                <a:spcPts val="0"/>
              </a:spcAft>
              <a:buSzPts val="3500"/>
              <a:buFont typeface="Arial"/>
              <a:buNone/>
              <a:defRPr sz="3500"/>
            </a:lvl9pPr>
          </a:lstStyle>
          <a:p/>
        </p:txBody>
      </p:sp>
      <p:sp>
        <p:nvSpPr>
          <p:cNvPr id="12" name="Google Shape;12;p2"/>
          <p:cNvSpPr txBox="1"/>
          <p:nvPr>
            <p:ph idx="12" type="sldNum"/>
          </p:nvPr>
        </p:nvSpPr>
        <p:spPr>
          <a:xfrm>
            <a:off x="7004788" y="9465146"/>
            <a:ext cx="453599" cy="798899"/>
          </a:xfrm>
          <a:prstGeom prst="rect">
            <a:avLst/>
          </a:prstGeom>
          <a:noFill/>
          <a:ln>
            <a:noFill/>
          </a:ln>
        </p:spPr>
        <p:txBody>
          <a:bodyPr anchorCtr="0" anchor="ctr" bIns="112775" lIns="112775" spcFirstLastPara="1" rIns="112775" wrap="square" tIns="1127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 number">
    <p:spTree>
      <p:nvGrpSpPr>
        <p:cNvPr id="44" name="Shape 44"/>
        <p:cNvGrpSpPr/>
        <p:nvPr/>
      </p:nvGrpSpPr>
      <p:grpSpPr>
        <a:xfrm>
          <a:off x="0" y="0"/>
          <a:ext cx="0" cy="0"/>
          <a:chOff x="0" y="0"/>
          <a:chExt cx="0" cy="0"/>
        </a:xfrm>
      </p:grpSpPr>
      <p:sp>
        <p:nvSpPr>
          <p:cNvPr id="45" name="Google Shape;45;p11"/>
          <p:cNvSpPr txBox="1"/>
          <p:nvPr>
            <p:ph type="title"/>
          </p:nvPr>
        </p:nvSpPr>
        <p:spPr>
          <a:xfrm>
            <a:off x="257704" y="2245153"/>
            <a:ext cx="7044600" cy="3985500"/>
          </a:xfrm>
          <a:prstGeom prst="rect">
            <a:avLst/>
          </a:prstGeom>
          <a:noFill/>
          <a:ln>
            <a:noFill/>
          </a:ln>
        </p:spPr>
        <p:txBody>
          <a:bodyPr anchorCtr="0" anchor="b" bIns="112775" lIns="112775" spcFirstLastPara="1" rIns="112775" wrap="square" tIns="112775"/>
          <a:lstStyle>
            <a:lvl1pPr lvl="0" algn="ctr">
              <a:lnSpc>
                <a:spcPct val="100000"/>
              </a:lnSpc>
              <a:spcBef>
                <a:spcPts val="0"/>
              </a:spcBef>
              <a:spcAft>
                <a:spcPts val="0"/>
              </a:spcAft>
              <a:buSzPts val="14800"/>
              <a:buFont typeface="Arial"/>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p:txBody>
      </p:sp>
      <p:sp>
        <p:nvSpPr>
          <p:cNvPr id="46" name="Google Shape;46;p11"/>
          <p:cNvSpPr txBox="1"/>
          <p:nvPr>
            <p:ph idx="1" type="body"/>
          </p:nvPr>
        </p:nvSpPr>
        <p:spPr>
          <a:xfrm>
            <a:off x="257704" y="6398216"/>
            <a:ext cx="7044600" cy="2640300"/>
          </a:xfrm>
          <a:prstGeom prst="rect">
            <a:avLst/>
          </a:prstGeom>
          <a:noFill/>
          <a:ln>
            <a:noFill/>
          </a:ln>
        </p:spPr>
        <p:txBody>
          <a:bodyPr anchorCtr="0" anchor="t" bIns="112775" lIns="112775" spcFirstLastPara="1" rIns="112775" wrap="square" tIns="112775"/>
          <a:lstStyle>
            <a:lvl1pPr indent="-228600" lvl="0" marL="457200" algn="ctr">
              <a:lnSpc>
                <a:spcPct val="115000"/>
              </a:lnSpc>
              <a:spcBef>
                <a:spcPts val="0"/>
              </a:spcBef>
              <a:spcAft>
                <a:spcPts val="0"/>
              </a:spcAft>
              <a:buSzPts val="2200"/>
              <a:buFont typeface="Arial"/>
              <a:buNone/>
              <a:defRPr/>
            </a:lvl1pPr>
            <a:lvl2pPr indent="-228600" lvl="1" marL="914400" algn="ctr">
              <a:lnSpc>
                <a:spcPct val="115000"/>
              </a:lnSpc>
              <a:spcBef>
                <a:spcPts val="2000"/>
              </a:spcBef>
              <a:spcAft>
                <a:spcPts val="0"/>
              </a:spcAft>
              <a:buSzPts val="1700"/>
              <a:buFont typeface="Arial"/>
              <a:buNone/>
              <a:defRPr/>
            </a:lvl2pPr>
            <a:lvl3pPr indent="-228600" lvl="2" marL="1371600" algn="ctr">
              <a:lnSpc>
                <a:spcPct val="115000"/>
              </a:lnSpc>
              <a:spcBef>
                <a:spcPts val="2000"/>
              </a:spcBef>
              <a:spcAft>
                <a:spcPts val="0"/>
              </a:spcAft>
              <a:buSzPts val="1700"/>
              <a:buFont typeface="Arial"/>
              <a:buNone/>
              <a:defRPr/>
            </a:lvl3pPr>
            <a:lvl4pPr indent="-228600" lvl="3" marL="1828800" algn="ctr">
              <a:lnSpc>
                <a:spcPct val="115000"/>
              </a:lnSpc>
              <a:spcBef>
                <a:spcPts val="2000"/>
              </a:spcBef>
              <a:spcAft>
                <a:spcPts val="0"/>
              </a:spcAft>
              <a:buSzPts val="1700"/>
              <a:buFont typeface="Arial"/>
              <a:buNone/>
              <a:defRPr/>
            </a:lvl4pPr>
            <a:lvl5pPr indent="-228600" lvl="4" marL="2286000" algn="ctr">
              <a:lnSpc>
                <a:spcPct val="115000"/>
              </a:lnSpc>
              <a:spcBef>
                <a:spcPts val="2000"/>
              </a:spcBef>
              <a:spcAft>
                <a:spcPts val="0"/>
              </a:spcAft>
              <a:buSzPts val="1700"/>
              <a:buFont typeface="Arial"/>
              <a:buNone/>
              <a:defRPr/>
            </a:lvl5pPr>
            <a:lvl6pPr indent="-228600" lvl="5" marL="2743200" algn="ctr">
              <a:lnSpc>
                <a:spcPct val="115000"/>
              </a:lnSpc>
              <a:spcBef>
                <a:spcPts val="2000"/>
              </a:spcBef>
              <a:spcAft>
                <a:spcPts val="0"/>
              </a:spcAft>
              <a:buSzPts val="1700"/>
              <a:buFont typeface="Arial"/>
              <a:buNone/>
              <a:defRPr/>
            </a:lvl6pPr>
            <a:lvl7pPr indent="-228600" lvl="6" marL="3200400" algn="ctr">
              <a:lnSpc>
                <a:spcPct val="115000"/>
              </a:lnSpc>
              <a:spcBef>
                <a:spcPts val="2000"/>
              </a:spcBef>
              <a:spcAft>
                <a:spcPts val="0"/>
              </a:spcAft>
              <a:buSzPts val="1700"/>
              <a:buFont typeface="Arial"/>
              <a:buNone/>
              <a:defRPr/>
            </a:lvl7pPr>
            <a:lvl8pPr indent="-228600" lvl="7" marL="3657600" algn="ctr">
              <a:lnSpc>
                <a:spcPct val="115000"/>
              </a:lnSpc>
              <a:spcBef>
                <a:spcPts val="2000"/>
              </a:spcBef>
              <a:spcAft>
                <a:spcPts val="0"/>
              </a:spcAft>
              <a:buSzPts val="1700"/>
              <a:buFont typeface="Arial"/>
              <a:buNone/>
              <a:defRPr/>
            </a:lvl8pPr>
            <a:lvl9pPr indent="-228600" lvl="8" marL="4114800" algn="ctr">
              <a:lnSpc>
                <a:spcPct val="115000"/>
              </a:lnSpc>
              <a:spcBef>
                <a:spcPts val="2000"/>
              </a:spcBef>
              <a:spcAft>
                <a:spcPts val="2000"/>
              </a:spcAft>
              <a:buSzPts val="1700"/>
              <a:buFont typeface="Arial"/>
              <a:buNone/>
              <a:defRPr/>
            </a:lvl9pPr>
          </a:lstStyle>
          <a:p/>
        </p:txBody>
      </p:sp>
      <p:sp>
        <p:nvSpPr>
          <p:cNvPr id="47" name="Google Shape;47;p11"/>
          <p:cNvSpPr txBox="1"/>
          <p:nvPr>
            <p:ph idx="12" type="sldNum"/>
          </p:nvPr>
        </p:nvSpPr>
        <p:spPr>
          <a:xfrm>
            <a:off x="7004788" y="9465146"/>
            <a:ext cx="453599" cy="798899"/>
          </a:xfrm>
          <a:prstGeom prst="rect">
            <a:avLst/>
          </a:prstGeom>
          <a:noFill/>
          <a:ln>
            <a:noFill/>
          </a:ln>
        </p:spPr>
        <p:txBody>
          <a:bodyPr anchorCtr="0" anchor="ctr" bIns="112775" lIns="112775" spcFirstLastPara="1" rIns="112775" wrap="square" tIns="1127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465146"/>
            <a:ext cx="453599" cy="798899"/>
          </a:xfrm>
          <a:prstGeom prst="rect">
            <a:avLst/>
          </a:prstGeom>
          <a:noFill/>
          <a:ln>
            <a:noFill/>
          </a:ln>
        </p:spPr>
        <p:txBody>
          <a:bodyPr anchorCtr="0" anchor="ctr" bIns="112775" lIns="112775" spcFirstLastPara="1" rIns="112775" wrap="square" tIns="1127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57711" y="1511297"/>
            <a:ext cx="7044600" cy="41664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5200"/>
              <a:buFont typeface="Arial"/>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6" name="Google Shape;56;p14"/>
          <p:cNvSpPr txBox="1"/>
          <p:nvPr>
            <p:ph idx="1" type="subTitle"/>
          </p:nvPr>
        </p:nvSpPr>
        <p:spPr>
          <a:xfrm>
            <a:off x="257704" y="5752554"/>
            <a:ext cx="7044600" cy="1608900"/>
          </a:xfrm>
          <a:prstGeom prst="rect">
            <a:avLst/>
          </a:prstGeom>
          <a:noFill/>
          <a:ln>
            <a:noFill/>
          </a:ln>
        </p:spPr>
        <p:txBody>
          <a:bodyPr anchorCtr="0" anchor="t" bIns="91425" lIns="91425" spcFirstLastPara="1" rIns="91425" wrap="square" tIns="91425"/>
          <a:lstStyle>
            <a:lvl1pPr lvl="0" rtl="0" algn="ctr">
              <a:lnSpc>
                <a:spcPct val="100000"/>
              </a:lnSpc>
              <a:spcBef>
                <a:spcPts val="0"/>
              </a:spcBef>
              <a:spcAft>
                <a:spcPts val="0"/>
              </a:spcAft>
              <a:buSzPts val="2800"/>
              <a:buFont typeface="Arial"/>
              <a:buNone/>
              <a:defRPr sz="2800"/>
            </a:lvl1pPr>
            <a:lvl2pPr lvl="1" rtl="0" algn="ctr">
              <a:lnSpc>
                <a:spcPct val="100000"/>
              </a:lnSpc>
              <a:spcBef>
                <a:spcPts val="0"/>
              </a:spcBef>
              <a:spcAft>
                <a:spcPts val="0"/>
              </a:spcAft>
              <a:buSzPts val="2800"/>
              <a:buFont typeface="Arial"/>
              <a:buNone/>
              <a:defRPr sz="2800"/>
            </a:lvl2pPr>
            <a:lvl3pPr lvl="2" rtl="0" algn="ctr">
              <a:lnSpc>
                <a:spcPct val="100000"/>
              </a:lnSpc>
              <a:spcBef>
                <a:spcPts val="0"/>
              </a:spcBef>
              <a:spcAft>
                <a:spcPts val="0"/>
              </a:spcAft>
              <a:buSzPts val="2800"/>
              <a:buFont typeface="Arial"/>
              <a:buNone/>
              <a:defRPr sz="2800"/>
            </a:lvl3pPr>
            <a:lvl4pPr lvl="3" rtl="0" algn="ctr">
              <a:lnSpc>
                <a:spcPct val="100000"/>
              </a:lnSpc>
              <a:spcBef>
                <a:spcPts val="0"/>
              </a:spcBef>
              <a:spcAft>
                <a:spcPts val="0"/>
              </a:spcAft>
              <a:buSzPts val="2800"/>
              <a:buFont typeface="Arial"/>
              <a:buNone/>
              <a:defRPr sz="2800"/>
            </a:lvl4pPr>
            <a:lvl5pPr lvl="4" rtl="0" algn="ctr">
              <a:lnSpc>
                <a:spcPct val="100000"/>
              </a:lnSpc>
              <a:spcBef>
                <a:spcPts val="0"/>
              </a:spcBef>
              <a:spcAft>
                <a:spcPts val="0"/>
              </a:spcAft>
              <a:buSzPts val="2800"/>
              <a:buFont typeface="Arial"/>
              <a:buNone/>
              <a:defRPr sz="2800"/>
            </a:lvl5pPr>
            <a:lvl6pPr lvl="5" rtl="0" algn="ctr">
              <a:lnSpc>
                <a:spcPct val="100000"/>
              </a:lnSpc>
              <a:spcBef>
                <a:spcPts val="0"/>
              </a:spcBef>
              <a:spcAft>
                <a:spcPts val="0"/>
              </a:spcAft>
              <a:buSzPts val="2800"/>
              <a:buFont typeface="Arial"/>
              <a:buNone/>
              <a:defRPr sz="2800"/>
            </a:lvl6pPr>
            <a:lvl7pPr lvl="6" rtl="0" algn="ctr">
              <a:lnSpc>
                <a:spcPct val="100000"/>
              </a:lnSpc>
              <a:spcBef>
                <a:spcPts val="0"/>
              </a:spcBef>
              <a:spcAft>
                <a:spcPts val="0"/>
              </a:spcAft>
              <a:buSzPts val="2800"/>
              <a:buFont typeface="Arial"/>
              <a:buNone/>
              <a:defRPr sz="2800"/>
            </a:lvl7pPr>
            <a:lvl8pPr lvl="7" rtl="0" algn="ctr">
              <a:lnSpc>
                <a:spcPct val="100000"/>
              </a:lnSpc>
              <a:spcBef>
                <a:spcPts val="0"/>
              </a:spcBef>
              <a:spcAft>
                <a:spcPts val="0"/>
              </a:spcAft>
              <a:buSzPts val="2800"/>
              <a:buFont typeface="Arial"/>
              <a:buNone/>
              <a:defRPr sz="2800"/>
            </a:lvl8pPr>
            <a:lvl9pPr lvl="8" rtl="0" algn="ctr">
              <a:lnSpc>
                <a:spcPct val="100000"/>
              </a:lnSpc>
              <a:spcBef>
                <a:spcPts val="0"/>
              </a:spcBef>
              <a:spcAft>
                <a:spcPts val="0"/>
              </a:spcAft>
              <a:buSzPts val="2800"/>
              <a:buFont typeface="Arial"/>
              <a:buNone/>
              <a:defRPr sz="2800"/>
            </a:lvl9pPr>
          </a:lstStyle>
          <a:p/>
        </p:txBody>
      </p:sp>
      <p:sp>
        <p:nvSpPr>
          <p:cNvPr id="57" name="Google Shape;57;p14"/>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57704" y="4365679"/>
            <a:ext cx="7044600" cy="1708800"/>
          </a:xfrm>
          <a:prstGeom prst="rect">
            <a:avLst/>
          </a:prstGeom>
          <a:noFill/>
          <a:ln>
            <a:noFill/>
          </a:ln>
        </p:spPr>
        <p:txBody>
          <a:bodyPr anchorCtr="0" anchor="ctr" bIns="91425" lIns="91425" spcFirstLastPara="1" rIns="91425" wrap="square" tIns="91425"/>
          <a:lstStyle>
            <a:lvl1pPr lvl="0" rtl="0" algn="ctr">
              <a:lnSpc>
                <a:spcPct val="100000"/>
              </a:lnSpc>
              <a:spcBef>
                <a:spcPts val="0"/>
              </a:spcBef>
              <a:spcAft>
                <a:spcPts val="0"/>
              </a:spcAft>
              <a:buSzPts val="3600"/>
              <a:buFont typeface="Arial"/>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0" name="Google Shape;60;p15"/>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57704" y="903288"/>
            <a:ext cx="7044600" cy="1162200"/>
          </a:xfrm>
          <a:prstGeom prst="rect">
            <a:avLst/>
          </a:prstGeom>
          <a:noFill/>
          <a:ln>
            <a:noFill/>
          </a:ln>
        </p:spPr>
        <p:txBody>
          <a:bodyPr anchorCtr="0" anchor="t" bIns="91425" lIns="91425" spcFirstLastPara="1" rIns="91425" wrap="square" tIns="91425"/>
          <a:lstStyle>
            <a:lvl1pPr lvl="0" rtl="0" algn="l">
              <a:lnSpc>
                <a:spcPct val="100000"/>
              </a:lnSpc>
              <a:spcBef>
                <a:spcPts val="0"/>
              </a:spcBef>
              <a:spcAft>
                <a:spcPts val="0"/>
              </a:spcAft>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3" name="Google Shape;63;p16"/>
          <p:cNvSpPr txBox="1"/>
          <p:nvPr>
            <p:ph idx="1" type="body"/>
          </p:nvPr>
        </p:nvSpPr>
        <p:spPr>
          <a:xfrm>
            <a:off x="257704" y="2339232"/>
            <a:ext cx="7044600" cy="69345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800"/>
              <a:buFont typeface="Arial"/>
              <a:buNone/>
              <a:defRPr/>
            </a:lvl1pPr>
            <a:lvl2pPr indent="-228600" lvl="1" marL="914400" rtl="0" algn="l">
              <a:lnSpc>
                <a:spcPct val="115000"/>
              </a:lnSpc>
              <a:spcBef>
                <a:spcPts val="1600"/>
              </a:spcBef>
              <a:spcAft>
                <a:spcPts val="0"/>
              </a:spcAft>
              <a:buSzPts val="1400"/>
              <a:buFont typeface="Arial"/>
              <a:buNone/>
              <a:defRPr/>
            </a:lvl2pPr>
            <a:lvl3pPr indent="-228600" lvl="2" marL="1371600" rtl="0" algn="l">
              <a:lnSpc>
                <a:spcPct val="115000"/>
              </a:lnSpc>
              <a:spcBef>
                <a:spcPts val="1600"/>
              </a:spcBef>
              <a:spcAft>
                <a:spcPts val="0"/>
              </a:spcAft>
              <a:buSzPts val="1400"/>
              <a:buFont typeface="Arial"/>
              <a:buNone/>
              <a:defRPr/>
            </a:lvl3pPr>
            <a:lvl4pPr indent="-228600" lvl="3" marL="1828800" rtl="0" algn="l">
              <a:lnSpc>
                <a:spcPct val="115000"/>
              </a:lnSpc>
              <a:spcBef>
                <a:spcPts val="1600"/>
              </a:spcBef>
              <a:spcAft>
                <a:spcPts val="0"/>
              </a:spcAft>
              <a:buSzPts val="1400"/>
              <a:buFont typeface="Arial"/>
              <a:buNone/>
              <a:defRPr/>
            </a:lvl4pPr>
            <a:lvl5pPr indent="-228600" lvl="4" marL="2286000" rtl="0" algn="l">
              <a:lnSpc>
                <a:spcPct val="115000"/>
              </a:lnSpc>
              <a:spcBef>
                <a:spcPts val="1600"/>
              </a:spcBef>
              <a:spcAft>
                <a:spcPts val="0"/>
              </a:spcAft>
              <a:buSzPts val="1400"/>
              <a:buFont typeface="Arial"/>
              <a:buNone/>
              <a:defRPr/>
            </a:lvl5pPr>
            <a:lvl6pPr indent="-228600" lvl="5" marL="2743200" rtl="0" algn="l">
              <a:lnSpc>
                <a:spcPct val="115000"/>
              </a:lnSpc>
              <a:spcBef>
                <a:spcPts val="1600"/>
              </a:spcBef>
              <a:spcAft>
                <a:spcPts val="0"/>
              </a:spcAft>
              <a:buSzPts val="1400"/>
              <a:buFont typeface="Arial"/>
              <a:buNone/>
              <a:defRPr/>
            </a:lvl6pPr>
            <a:lvl7pPr indent="-228600" lvl="6" marL="3200400" rtl="0" algn="l">
              <a:lnSpc>
                <a:spcPct val="115000"/>
              </a:lnSpc>
              <a:spcBef>
                <a:spcPts val="1600"/>
              </a:spcBef>
              <a:spcAft>
                <a:spcPts val="0"/>
              </a:spcAft>
              <a:buSzPts val="1400"/>
              <a:buFont typeface="Arial"/>
              <a:buNone/>
              <a:defRPr/>
            </a:lvl7pPr>
            <a:lvl8pPr indent="-228600" lvl="7" marL="3657600" rtl="0" algn="l">
              <a:lnSpc>
                <a:spcPct val="115000"/>
              </a:lnSpc>
              <a:spcBef>
                <a:spcPts val="1600"/>
              </a:spcBef>
              <a:spcAft>
                <a:spcPts val="0"/>
              </a:spcAft>
              <a:buSzPts val="1400"/>
              <a:buFont typeface="Arial"/>
              <a:buNone/>
              <a:defRPr/>
            </a:lvl8pPr>
            <a:lvl9pPr indent="-228600" lvl="8" marL="4114800" rtl="0" algn="l">
              <a:lnSpc>
                <a:spcPct val="115000"/>
              </a:lnSpc>
              <a:spcBef>
                <a:spcPts val="1600"/>
              </a:spcBef>
              <a:spcAft>
                <a:spcPts val="1600"/>
              </a:spcAft>
              <a:buSzPts val="1400"/>
              <a:buFont typeface="Arial"/>
              <a:buNone/>
              <a:defRPr/>
            </a:lvl9pPr>
          </a:lstStyle>
          <a:p/>
        </p:txBody>
      </p:sp>
      <p:sp>
        <p:nvSpPr>
          <p:cNvPr id="64" name="Google Shape;64;p16"/>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57704" y="903288"/>
            <a:ext cx="7044600" cy="1162200"/>
          </a:xfrm>
          <a:prstGeom prst="rect">
            <a:avLst/>
          </a:prstGeom>
          <a:noFill/>
          <a:ln>
            <a:noFill/>
          </a:ln>
        </p:spPr>
        <p:txBody>
          <a:bodyPr anchorCtr="0" anchor="t" bIns="91425" lIns="91425" spcFirstLastPara="1" rIns="91425" wrap="square" tIns="91425"/>
          <a:lstStyle>
            <a:lvl1pPr lvl="0" rtl="0" algn="l">
              <a:lnSpc>
                <a:spcPct val="100000"/>
              </a:lnSpc>
              <a:spcBef>
                <a:spcPts val="0"/>
              </a:spcBef>
              <a:spcAft>
                <a:spcPts val="0"/>
              </a:spcAft>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7" name="Google Shape;67;p17"/>
          <p:cNvSpPr txBox="1"/>
          <p:nvPr>
            <p:ph idx="1" type="body"/>
          </p:nvPr>
        </p:nvSpPr>
        <p:spPr>
          <a:xfrm>
            <a:off x="257704" y="2339232"/>
            <a:ext cx="3306900" cy="69345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400"/>
              <a:buFont typeface="Arial"/>
              <a:buNone/>
              <a:defRPr sz="1400"/>
            </a:lvl1pPr>
            <a:lvl2pPr indent="-228600" lvl="1" marL="914400" rtl="0" algn="l">
              <a:lnSpc>
                <a:spcPct val="115000"/>
              </a:lnSpc>
              <a:spcBef>
                <a:spcPts val="1600"/>
              </a:spcBef>
              <a:spcAft>
                <a:spcPts val="0"/>
              </a:spcAft>
              <a:buSzPts val="1200"/>
              <a:buFont typeface="Arial"/>
              <a:buNone/>
              <a:defRPr sz="1200"/>
            </a:lvl2pPr>
            <a:lvl3pPr indent="-228600" lvl="2" marL="1371600" rtl="0" algn="l">
              <a:lnSpc>
                <a:spcPct val="115000"/>
              </a:lnSpc>
              <a:spcBef>
                <a:spcPts val="1600"/>
              </a:spcBef>
              <a:spcAft>
                <a:spcPts val="0"/>
              </a:spcAft>
              <a:buSzPts val="1200"/>
              <a:buFont typeface="Arial"/>
              <a:buNone/>
              <a:defRPr sz="1200"/>
            </a:lvl3pPr>
            <a:lvl4pPr indent="-228600" lvl="3" marL="1828800" rtl="0" algn="l">
              <a:lnSpc>
                <a:spcPct val="115000"/>
              </a:lnSpc>
              <a:spcBef>
                <a:spcPts val="1600"/>
              </a:spcBef>
              <a:spcAft>
                <a:spcPts val="0"/>
              </a:spcAft>
              <a:buSzPts val="1200"/>
              <a:buFont typeface="Arial"/>
              <a:buNone/>
              <a:defRPr sz="1200"/>
            </a:lvl4pPr>
            <a:lvl5pPr indent="-228600" lvl="4" marL="2286000" rtl="0" algn="l">
              <a:lnSpc>
                <a:spcPct val="115000"/>
              </a:lnSpc>
              <a:spcBef>
                <a:spcPts val="1600"/>
              </a:spcBef>
              <a:spcAft>
                <a:spcPts val="0"/>
              </a:spcAft>
              <a:buSzPts val="1200"/>
              <a:buFont typeface="Arial"/>
              <a:buNone/>
              <a:defRPr sz="1200"/>
            </a:lvl5pPr>
            <a:lvl6pPr indent="-228600" lvl="5" marL="2743200" rtl="0" algn="l">
              <a:lnSpc>
                <a:spcPct val="115000"/>
              </a:lnSpc>
              <a:spcBef>
                <a:spcPts val="1600"/>
              </a:spcBef>
              <a:spcAft>
                <a:spcPts val="0"/>
              </a:spcAft>
              <a:buSzPts val="1200"/>
              <a:buFont typeface="Arial"/>
              <a:buNone/>
              <a:defRPr sz="1200"/>
            </a:lvl6pPr>
            <a:lvl7pPr indent="-228600" lvl="6" marL="3200400" rtl="0" algn="l">
              <a:lnSpc>
                <a:spcPct val="115000"/>
              </a:lnSpc>
              <a:spcBef>
                <a:spcPts val="1600"/>
              </a:spcBef>
              <a:spcAft>
                <a:spcPts val="0"/>
              </a:spcAft>
              <a:buSzPts val="1200"/>
              <a:buFont typeface="Arial"/>
              <a:buNone/>
              <a:defRPr sz="1200"/>
            </a:lvl7pPr>
            <a:lvl8pPr indent="-228600" lvl="7" marL="3657600" rtl="0" algn="l">
              <a:lnSpc>
                <a:spcPct val="115000"/>
              </a:lnSpc>
              <a:spcBef>
                <a:spcPts val="1600"/>
              </a:spcBef>
              <a:spcAft>
                <a:spcPts val="0"/>
              </a:spcAft>
              <a:buSzPts val="1200"/>
              <a:buFont typeface="Arial"/>
              <a:buNone/>
              <a:defRPr sz="1200"/>
            </a:lvl8pPr>
            <a:lvl9pPr indent="-228600" lvl="8" marL="4114800" rtl="0" algn="l">
              <a:lnSpc>
                <a:spcPct val="115000"/>
              </a:lnSpc>
              <a:spcBef>
                <a:spcPts val="1600"/>
              </a:spcBef>
              <a:spcAft>
                <a:spcPts val="1600"/>
              </a:spcAft>
              <a:buSzPts val="1200"/>
              <a:buFont typeface="Arial"/>
              <a:buNone/>
              <a:defRPr sz="1200"/>
            </a:lvl9pPr>
          </a:lstStyle>
          <a:p/>
        </p:txBody>
      </p:sp>
      <p:sp>
        <p:nvSpPr>
          <p:cNvPr id="68" name="Google Shape;68;p17"/>
          <p:cNvSpPr txBox="1"/>
          <p:nvPr>
            <p:ph idx="2" type="body"/>
          </p:nvPr>
        </p:nvSpPr>
        <p:spPr>
          <a:xfrm>
            <a:off x="3995291" y="2339232"/>
            <a:ext cx="3306900" cy="69345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400"/>
              <a:buFont typeface="Arial"/>
              <a:buNone/>
              <a:defRPr sz="1400"/>
            </a:lvl1pPr>
            <a:lvl2pPr indent="-228600" lvl="1" marL="914400" rtl="0" algn="l">
              <a:lnSpc>
                <a:spcPct val="115000"/>
              </a:lnSpc>
              <a:spcBef>
                <a:spcPts val="1600"/>
              </a:spcBef>
              <a:spcAft>
                <a:spcPts val="0"/>
              </a:spcAft>
              <a:buSzPts val="1200"/>
              <a:buFont typeface="Arial"/>
              <a:buNone/>
              <a:defRPr sz="1200"/>
            </a:lvl2pPr>
            <a:lvl3pPr indent="-228600" lvl="2" marL="1371600" rtl="0" algn="l">
              <a:lnSpc>
                <a:spcPct val="115000"/>
              </a:lnSpc>
              <a:spcBef>
                <a:spcPts val="1600"/>
              </a:spcBef>
              <a:spcAft>
                <a:spcPts val="0"/>
              </a:spcAft>
              <a:buSzPts val="1200"/>
              <a:buFont typeface="Arial"/>
              <a:buNone/>
              <a:defRPr sz="1200"/>
            </a:lvl3pPr>
            <a:lvl4pPr indent="-228600" lvl="3" marL="1828800" rtl="0" algn="l">
              <a:lnSpc>
                <a:spcPct val="115000"/>
              </a:lnSpc>
              <a:spcBef>
                <a:spcPts val="1600"/>
              </a:spcBef>
              <a:spcAft>
                <a:spcPts val="0"/>
              </a:spcAft>
              <a:buSzPts val="1200"/>
              <a:buFont typeface="Arial"/>
              <a:buNone/>
              <a:defRPr sz="1200"/>
            </a:lvl4pPr>
            <a:lvl5pPr indent="-228600" lvl="4" marL="2286000" rtl="0" algn="l">
              <a:lnSpc>
                <a:spcPct val="115000"/>
              </a:lnSpc>
              <a:spcBef>
                <a:spcPts val="1600"/>
              </a:spcBef>
              <a:spcAft>
                <a:spcPts val="0"/>
              </a:spcAft>
              <a:buSzPts val="1200"/>
              <a:buFont typeface="Arial"/>
              <a:buNone/>
              <a:defRPr sz="1200"/>
            </a:lvl5pPr>
            <a:lvl6pPr indent="-228600" lvl="5" marL="2743200" rtl="0" algn="l">
              <a:lnSpc>
                <a:spcPct val="115000"/>
              </a:lnSpc>
              <a:spcBef>
                <a:spcPts val="1600"/>
              </a:spcBef>
              <a:spcAft>
                <a:spcPts val="0"/>
              </a:spcAft>
              <a:buSzPts val="1200"/>
              <a:buFont typeface="Arial"/>
              <a:buNone/>
              <a:defRPr sz="1200"/>
            </a:lvl6pPr>
            <a:lvl7pPr indent="-228600" lvl="6" marL="3200400" rtl="0" algn="l">
              <a:lnSpc>
                <a:spcPct val="115000"/>
              </a:lnSpc>
              <a:spcBef>
                <a:spcPts val="1600"/>
              </a:spcBef>
              <a:spcAft>
                <a:spcPts val="0"/>
              </a:spcAft>
              <a:buSzPts val="1200"/>
              <a:buFont typeface="Arial"/>
              <a:buNone/>
              <a:defRPr sz="1200"/>
            </a:lvl7pPr>
            <a:lvl8pPr indent="-228600" lvl="7" marL="3657600" rtl="0" algn="l">
              <a:lnSpc>
                <a:spcPct val="115000"/>
              </a:lnSpc>
              <a:spcBef>
                <a:spcPts val="1600"/>
              </a:spcBef>
              <a:spcAft>
                <a:spcPts val="0"/>
              </a:spcAft>
              <a:buSzPts val="1200"/>
              <a:buFont typeface="Arial"/>
              <a:buNone/>
              <a:defRPr sz="1200"/>
            </a:lvl8pPr>
            <a:lvl9pPr indent="-228600" lvl="8" marL="4114800" rtl="0" algn="l">
              <a:lnSpc>
                <a:spcPct val="115000"/>
              </a:lnSpc>
              <a:spcBef>
                <a:spcPts val="1600"/>
              </a:spcBef>
              <a:spcAft>
                <a:spcPts val="1600"/>
              </a:spcAft>
              <a:buSzPts val="1200"/>
              <a:buFont typeface="Arial"/>
              <a:buNone/>
              <a:defRPr sz="1200"/>
            </a:lvl9pPr>
          </a:lstStyle>
          <a:p/>
        </p:txBody>
      </p:sp>
      <p:sp>
        <p:nvSpPr>
          <p:cNvPr id="69" name="Google Shape;69;p17"/>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57704" y="903288"/>
            <a:ext cx="7044600" cy="1162200"/>
          </a:xfrm>
          <a:prstGeom prst="rect">
            <a:avLst/>
          </a:prstGeom>
          <a:noFill/>
          <a:ln>
            <a:noFill/>
          </a:ln>
        </p:spPr>
        <p:txBody>
          <a:bodyPr anchorCtr="0" anchor="t" bIns="91425" lIns="91425" spcFirstLastPara="1" rIns="91425" wrap="square" tIns="91425"/>
          <a:lstStyle>
            <a:lvl1pPr lvl="0" rtl="0" algn="l">
              <a:lnSpc>
                <a:spcPct val="100000"/>
              </a:lnSpc>
              <a:spcBef>
                <a:spcPts val="0"/>
              </a:spcBef>
              <a:spcAft>
                <a:spcPts val="0"/>
              </a:spcAft>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18"/>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 column text">
    <p:spTree>
      <p:nvGrpSpPr>
        <p:cNvPr id="73" name="Shape 73"/>
        <p:cNvGrpSpPr/>
        <p:nvPr/>
      </p:nvGrpSpPr>
      <p:grpSpPr>
        <a:xfrm>
          <a:off x="0" y="0"/>
          <a:ext cx="0" cy="0"/>
          <a:chOff x="0" y="0"/>
          <a:chExt cx="0" cy="0"/>
        </a:xfrm>
      </p:grpSpPr>
      <p:sp>
        <p:nvSpPr>
          <p:cNvPr id="74" name="Google Shape;74;p19"/>
          <p:cNvSpPr txBox="1"/>
          <p:nvPr>
            <p:ph type="title"/>
          </p:nvPr>
        </p:nvSpPr>
        <p:spPr>
          <a:xfrm>
            <a:off x="257704" y="1127727"/>
            <a:ext cx="2321700" cy="1533900"/>
          </a:xfrm>
          <a:prstGeom prst="rect">
            <a:avLst/>
          </a:prstGeom>
          <a:noFill/>
          <a:ln>
            <a:noFill/>
          </a:ln>
        </p:spPr>
        <p:txBody>
          <a:bodyPr anchorCtr="0" anchor="b" bIns="91425" lIns="91425" spcFirstLastPara="1" rIns="91425" wrap="square" tIns="91425"/>
          <a:lstStyle>
            <a:lvl1pPr lvl="0" rtl="0" algn="l">
              <a:lnSpc>
                <a:spcPct val="100000"/>
              </a:lnSpc>
              <a:spcBef>
                <a:spcPts val="0"/>
              </a:spcBef>
              <a:spcAft>
                <a:spcPts val="0"/>
              </a:spcAft>
              <a:buSzPts val="2400"/>
              <a:buFont typeface="Arial"/>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75" name="Google Shape;75;p19"/>
          <p:cNvSpPr txBox="1"/>
          <p:nvPr>
            <p:ph idx="1" type="body"/>
          </p:nvPr>
        </p:nvSpPr>
        <p:spPr>
          <a:xfrm>
            <a:off x="257704" y="2820535"/>
            <a:ext cx="2321700" cy="64533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200"/>
              <a:buFont typeface="Arial"/>
              <a:buNone/>
              <a:defRPr sz="1200"/>
            </a:lvl1pPr>
            <a:lvl2pPr indent="-228600" lvl="1" marL="914400" rtl="0" algn="l">
              <a:lnSpc>
                <a:spcPct val="115000"/>
              </a:lnSpc>
              <a:spcBef>
                <a:spcPts val="1600"/>
              </a:spcBef>
              <a:spcAft>
                <a:spcPts val="0"/>
              </a:spcAft>
              <a:buSzPts val="1200"/>
              <a:buFont typeface="Arial"/>
              <a:buNone/>
              <a:defRPr sz="1200"/>
            </a:lvl2pPr>
            <a:lvl3pPr indent="-228600" lvl="2" marL="1371600" rtl="0" algn="l">
              <a:lnSpc>
                <a:spcPct val="115000"/>
              </a:lnSpc>
              <a:spcBef>
                <a:spcPts val="1600"/>
              </a:spcBef>
              <a:spcAft>
                <a:spcPts val="0"/>
              </a:spcAft>
              <a:buSzPts val="1200"/>
              <a:buFont typeface="Arial"/>
              <a:buNone/>
              <a:defRPr sz="1200"/>
            </a:lvl3pPr>
            <a:lvl4pPr indent="-228600" lvl="3" marL="1828800" rtl="0" algn="l">
              <a:lnSpc>
                <a:spcPct val="115000"/>
              </a:lnSpc>
              <a:spcBef>
                <a:spcPts val="1600"/>
              </a:spcBef>
              <a:spcAft>
                <a:spcPts val="0"/>
              </a:spcAft>
              <a:buSzPts val="1200"/>
              <a:buFont typeface="Arial"/>
              <a:buNone/>
              <a:defRPr sz="1200"/>
            </a:lvl4pPr>
            <a:lvl5pPr indent="-228600" lvl="4" marL="2286000" rtl="0" algn="l">
              <a:lnSpc>
                <a:spcPct val="115000"/>
              </a:lnSpc>
              <a:spcBef>
                <a:spcPts val="1600"/>
              </a:spcBef>
              <a:spcAft>
                <a:spcPts val="0"/>
              </a:spcAft>
              <a:buSzPts val="1200"/>
              <a:buFont typeface="Arial"/>
              <a:buNone/>
              <a:defRPr sz="1200"/>
            </a:lvl5pPr>
            <a:lvl6pPr indent="-228600" lvl="5" marL="2743200" rtl="0" algn="l">
              <a:lnSpc>
                <a:spcPct val="115000"/>
              </a:lnSpc>
              <a:spcBef>
                <a:spcPts val="1600"/>
              </a:spcBef>
              <a:spcAft>
                <a:spcPts val="0"/>
              </a:spcAft>
              <a:buSzPts val="1200"/>
              <a:buFont typeface="Arial"/>
              <a:buNone/>
              <a:defRPr sz="1200"/>
            </a:lvl6pPr>
            <a:lvl7pPr indent="-228600" lvl="6" marL="3200400" rtl="0" algn="l">
              <a:lnSpc>
                <a:spcPct val="115000"/>
              </a:lnSpc>
              <a:spcBef>
                <a:spcPts val="1600"/>
              </a:spcBef>
              <a:spcAft>
                <a:spcPts val="0"/>
              </a:spcAft>
              <a:buSzPts val="1200"/>
              <a:buFont typeface="Arial"/>
              <a:buNone/>
              <a:defRPr sz="1200"/>
            </a:lvl7pPr>
            <a:lvl8pPr indent="-228600" lvl="7" marL="3657600" rtl="0" algn="l">
              <a:lnSpc>
                <a:spcPct val="115000"/>
              </a:lnSpc>
              <a:spcBef>
                <a:spcPts val="1600"/>
              </a:spcBef>
              <a:spcAft>
                <a:spcPts val="0"/>
              </a:spcAft>
              <a:buSzPts val="1200"/>
              <a:buFont typeface="Arial"/>
              <a:buNone/>
              <a:defRPr sz="1200"/>
            </a:lvl8pPr>
            <a:lvl9pPr indent="-228600" lvl="8" marL="4114800" rtl="0" algn="l">
              <a:lnSpc>
                <a:spcPct val="115000"/>
              </a:lnSpc>
              <a:spcBef>
                <a:spcPts val="1600"/>
              </a:spcBef>
              <a:spcAft>
                <a:spcPts val="1600"/>
              </a:spcAft>
              <a:buSzPts val="1200"/>
              <a:buFont typeface="Arial"/>
              <a:buNone/>
              <a:defRPr sz="1200"/>
            </a:lvl9pPr>
          </a:lstStyle>
          <a:p/>
        </p:txBody>
      </p:sp>
      <p:sp>
        <p:nvSpPr>
          <p:cNvPr id="76" name="Google Shape;76;p19"/>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 point">
    <p:spTree>
      <p:nvGrpSpPr>
        <p:cNvPr id="77" name="Shape 77"/>
        <p:cNvGrpSpPr/>
        <p:nvPr/>
      </p:nvGrpSpPr>
      <p:grpSpPr>
        <a:xfrm>
          <a:off x="0" y="0"/>
          <a:ext cx="0" cy="0"/>
          <a:chOff x="0" y="0"/>
          <a:chExt cx="0" cy="0"/>
        </a:xfrm>
      </p:grpSpPr>
      <p:sp>
        <p:nvSpPr>
          <p:cNvPr id="78" name="Google Shape;78;p20"/>
          <p:cNvSpPr txBox="1"/>
          <p:nvPr>
            <p:ph type="title"/>
          </p:nvPr>
        </p:nvSpPr>
        <p:spPr>
          <a:xfrm>
            <a:off x="405324" y="913689"/>
            <a:ext cx="5264700" cy="8303400"/>
          </a:xfrm>
          <a:prstGeom prst="rect">
            <a:avLst/>
          </a:prstGeom>
          <a:noFill/>
          <a:ln>
            <a:noFill/>
          </a:ln>
        </p:spPr>
        <p:txBody>
          <a:bodyPr anchorCtr="0" anchor="ctr" bIns="91425" lIns="91425" spcFirstLastPara="1" rIns="91425" wrap="square" tIns="91425"/>
          <a:lstStyle>
            <a:lvl1pPr lvl="0" rtl="0" algn="l">
              <a:lnSpc>
                <a:spcPct val="100000"/>
              </a:lnSpc>
              <a:spcBef>
                <a:spcPts val="0"/>
              </a:spcBef>
              <a:spcAft>
                <a:spcPts val="0"/>
              </a:spcAft>
              <a:buSzPts val="4800"/>
              <a:buFont typeface="Arial"/>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79" name="Google Shape;79;p20"/>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 title and description">
    <p:spTree>
      <p:nvGrpSpPr>
        <p:cNvPr id="80" name="Shape 80"/>
        <p:cNvGrpSpPr/>
        <p:nvPr/>
      </p:nvGrpSpPr>
      <p:grpSpPr>
        <a:xfrm>
          <a:off x="0" y="0"/>
          <a:ext cx="0" cy="0"/>
          <a:chOff x="0" y="0"/>
          <a:chExt cx="0" cy="0"/>
        </a:xfrm>
      </p:grpSpPr>
      <p:sp>
        <p:nvSpPr>
          <p:cNvPr id="81" name="Google Shape;81;p21"/>
          <p:cNvSpPr/>
          <p:nvPr/>
        </p:nvSpPr>
        <p:spPr>
          <a:xfrm>
            <a:off x="3780000" y="-253"/>
            <a:ext cx="3780000" cy="104400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21"/>
          <p:cNvSpPr txBox="1"/>
          <p:nvPr>
            <p:ph type="title"/>
          </p:nvPr>
        </p:nvSpPr>
        <p:spPr>
          <a:xfrm>
            <a:off x="219507" y="2503032"/>
            <a:ext cx="3344400" cy="30087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4200"/>
              <a:buFont typeface="Arial"/>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83" name="Google Shape;83;p21"/>
          <p:cNvSpPr txBox="1"/>
          <p:nvPr>
            <p:ph idx="1" type="subTitle"/>
          </p:nvPr>
        </p:nvSpPr>
        <p:spPr>
          <a:xfrm>
            <a:off x="219507" y="5689531"/>
            <a:ext cx="3344400" cy="2506800"/>
          </a:xfrm>
          <a:prstGeom prst="rect">
            <a:avLst/>
          </a:prstGeom>
          <a:noFill/>
          <a:ln>
            <a:noFill/>
          </a:ln>
        </p:spPr>
        <p:txBody>
          <a:bodyPr anchorCtr="0" anchor="t" bIns="91425" lIns="91425" spcFirstLastPara="1" rIns="91425" wrap="square" tIns="91425"/>
          <a:lstStyle>
            <a:lvl1pPr lvl="0" rtl="0" algn="ctr">
              <a:lnSpc>
                <a:spcPct val="100000"/>
              </a:lnSpc>
              <a:spcBef>
                <a:spcPts val="0"/>
              </a:spcBef>
              <a:spcAft>
                <a:spcPts val="0"/>
              </a:spcAft>
              <a:buSzPts val="2100"/>
              <a:buFont typeface="Arial"/>
              <a:buNone/>
              <a:defRPr sz="2100"/>
            </a:lvl1pPr>
            <a:lvl2pPr lvl="1" rtl="0" algn="ctr">
              <a:lnSpc>
                <a:spcPct val="100000"/>
              </a:lnSpc>
              <a:spcBef>
                <a:spcPts val="0"/>
              </a:spcBef>
              <a:spcAft>
                <a:spcPts val="0"/>
              </a:spcAft>
              <a:buSzPts val="2100"/>
              <a:buFont typeface="Arial"/>
              <a:buNone/>
              <a:defRPr sz="2100"/>
            </a:lvl2pPr>
            <a:lvl3pPr lvl="2" rtl="0" algn="ctr">
              <a:lnSpc>
                <a:spcPct val="100000"/>
              </a:lnSpc>
              <a:spcBef>
                <a:spcPts val="0"/>
              </a:spcBef>
              <a:spcAft>
                <a:spcPts val="0"/>
              </a:spcAft>
              <a:buSzPts val="2100"/>
              <a:buFont typeface="Arial"/>
              <a:buNone/>
              <a:defRPr sz="2100"/>
            </a:lvl3pPr>
            <a:lvl4pPr lvl="3" rtl="0" algn="ctr">
              <a:lnSpc>
                <a:spcPct val="100000"/>
              </a:lnSpc>
              <a:spcBef>
                <a:spcPts val="0"/>
              </a:spcBef>
              <a:spcAft>
                <a:spcPts val="0"/>
              </a:spcAft>
              <a:buSzPts val="2100"/>
              <a:buFont typeface="Arial"/>
              <a:buNone/>
              <a:defRPr sz="2100"/>
            </a:lvl4pPr>
            <a:lvl5pPr lvl="4" rtl="0" algn="ctr">
              <a:lnSpc>
                <a:spcPct val="100000"/>
              </a:lnSpc>
              <a:spcBef>
                <a:spcPts val="0"/>
              </a:spcBef>
              <a:spcAft>
                <a:spcPts val="0"/>
              </a:spcAft>
              <a:buSzPts val="2100"/>
              <a:buFont typeface="Arial"/>
              <a:buNone/>
              <a:defRPr sz="2100"/>
            </a:lvl5pPr>
            <a:lvl6pPr lvl="5" rtl="0" algn="ctr">
              <a:lnSpc>
                <a:spcPct val="100000"/>
              </a:lnSpc>
              <a:spcBef>
                <a:spcPts val="0"/>
              </a:spcBef>
              <a:spcAft>
                <a:spcPts val="0"/>
              </a:spcAft>
              <a:buSzPts val="2100"/>
              <a:buFont typeface="Arial"/>
              <a:buNone/>
              <a:defRPr sz="2100"/>
            </a:lvl6pPr>
            <a:lvl7pPr lvl="6" rtl="0" algn="ctr">
              <a:lnSpc>
                <a:spcPct val="100000"/>
              </a:lnSpc>
              <a:spcBef>
                <a:spcPts val="0"/>
              </a:spcBef>
              <a:spcAft>
                <a:spcPts val="0"/>
              </a:spcAft>
              <a:buSzPts val="2100"/>
              <a:buFont typeface="Arial"/>
              <a:buNone/>
              <a:defRPr sz="2100"/>
            </a:lvl7pPr>
            <a:lvl8pPr lvl="7" rtl="0" algn="ctr">
              <a:lnSpc>
                <a:spcPct val="100000"/>
              </a:lnSpc>
              <a:spcBef>
                <a:spcPts val="0"/>
              </a:spcBef>
              <a:spcAft>
                <a:spcPts val="0"/>
              </a:spcAft>
              <a:buSzPts val="2100"/>
              <a:buFont typeface="Arial"/>
              <a:buNone/>
              <a:defRPr sz="2100"/>
            </a:lvl8pPr>
            <a:lvl9pPr lvl="8" rtl="0" algn="ctr">
              <a:lnSpc>
                <a:spcPct val="100000"/>
              </a:lnSpc>
              <a:spcBef>
                <a:spcPts val="0"/>
              </a:spcBef>
              <a:spcAft>
                <a:spcPts val="0"/>
              </a:spcAft>
              <a:buSzPts val="2100"/>
              <a:buFont typeface="Arial"/>
              <a:buNone/>
              <a:defRPr sz="2100"/>
            </a:lvl9pPr>
          </a:lstStyle>
          <a:p/>
        </p:txBody>
      </p:sp>
      <p:sp>
        <p:nvSpPr>
          <p:cNvPr id="84" name="Google Shape;84;p21"/>
          <p:cNvSpPr txBox="1"/>
          <p:nvPr>
            <p:ph idx="2" type="body"/>
          </p:nvPr>
        </p:nvSpPr>
        <p:spPr>
          <a:xfrm>
            <a:off x="4083838" y="1469688"/>
            <a:ext cx="3172200" cy="7500300"/>
          </a:xfrm>
          <a:prstGeom prst="rect">
            <a:avLst/>
          </a:prstGeom>
          <a:noFill/>
          <a:ln>
            <a:noFill/>
          </a:ln>
        </p:spPr>
        <p:txBody>
          <a:bodyPr anchorCtr="0" anchor="ctr" bIns="91425" lIns="91425" spcFirstLastPara="1" rIns="91425" wrap="square" tIns="91425"/>
          <a:lstStyle>
            <a:lvl1pPr indent="-228600" lvl="0" marL="457200" rtl="0" algn="l">
              <a:lnSpc>
                <a:spcPct val="115000"/>
              </a:lnSpc>
              <a:spcBef>
                <a:spcPts val="0"/>
              </a:spcBef>
              <a:spcAft>
                <a:spcPts val="0"/>
              </a:spcAft>
              <a:buSzPts val="1800"/>
              <a:buFont typeface="Arial"/>
              <a:buNone/>
              <a:defRPr/>
            </a:lvl1pPr>
            <a:lvl2pPr indent="-228600" lvl="1" marL="914400" rtl="0" algn="l">
              <a:lnSpc>
                <a:spcPct val="115000"/>
              </a:lnSpc>
              <a:spcBef>
                <a:spcPts val="1600"/>
              </a:spcBef>
              <a:spcAft>
                <a:spcPts val="0"/>
              </a:spcAft>
              <a:buSzPts val="1400"/>
              <a:buFont typeface="Arial"/>
              <a:buNone/>
              <a:defRPr/>
            </a:lvl2pPr>
            <a:lvl3pPr indent="-228600" lvl="2" marL="1371600" rtl="0" algn="l">
              <a:lnSpc>
                <a:spcPct val="115000"/>
              </a:lnSpc>
              <a:spcBef>
                <a:spcPts val="1600"/>
              </a:spcBef>
              <a:spcAft>
                <a:spcPts val="0"/>
              </a:spcAft>
              <a:buSzPts val="1400"/>
              <a:buFont typeface="Arial"/>
              <a:buNone/>
              <a:defRPr/>
            </a:lvl3pPr>
            <a:lvl4pPr indent="-228600" lvl="3" marL="1828800" rtl="0" algn="l">
              <a:lnSpc>
                <a:spcPct val="115000"/>
              </a:lnSpc>
              <a:spcBef>
                <a:spcPts val="1600"/>
              </a:spcBef>
              <a:spcAft>
                <a:spcPts val="0"/>
              </a:spcAft>
              <a:buSzPts val="1400"/>
              <a:buFont typeface="Arial"/>
              <a:buNone/>
              <a:defRPr/>
            </a:lvl4pPr>
            <a:lvl5pPr indent="-228600" lvl="4" marL="2286000" rtl="0" algn="l">
              <a:lnSpc>
                <a:spcPct val="115000"/>
              </a:lnSpc>
              <a:spcBef>
                <a:spcPts val="1600"/>
              </a:spcBef>
              <a:spcAft>
                <a:spcPts val="0"/>
              </a:spcAft>
              <a:buSzPts val="1400"/>
              <a:buFont typeface="Arial"/>
              <a:buNone/>
              <a:defRPr/>
            </a:lvl5pPr>
            <a:lvl6pPr indent="-228600" lvl="5" marL="2743200" rtl="0" algn="l">
              <a:lnSpc>
                <a:spcPct val="115000"/>
              </a:lnSpc>
              <a:spcBef>
                <a:spcPts val="1600"/>
              </a:spcBef>
              <a:spcAft>
                <a:spcPts val="0"/>
              </a:spcAft>
              <a:buSzPts val="1400"/>
              <a:buFont typeface="Arial"/>
              <a:buNone/>
              <a:defRPr/>
            </a:lvl6pPr>
            <a:lvl7pPr indent="-228600" lvl="6" marL="3200400" rtl="0" algn="l">
              <a:lnSpc>
                <a:spcPct val="115000"/>
              </a:lnSpc>
              <a:spcBef>
                <a:spcPts val="1600"/>
              </a:spcBef>
              <a:spcAft>
                <a:spcPts val="0"/>
              </a:spcAft>
              <a:buSzPts val="1400"/>
              <a:buFont typeface="Arial"/>
              <a:buNone/>
              <a:defRPr/>
            </a:lvl7pPr>
            <a:lvl8pPr indent="-228600" lvl="7" marL="3657600" rtl="0" algn="l">
              <a:lnSpc>
                <a:spcPct val="115000"/>
              </a:lnSpc>
              <a:spcBef>
                <a:spcPts val="1600"/>
              </a:spcBef>
              <a:spcAft>
                <a:spcPts val="0"/>
              </a:spcAft>
              <a:buSzPts val="1400"/>
              <a:buFont typeface="Arial"/>
              <a:buNone/>
              <a:defRPr/>
            </a:lvl8pPr>
            <a:lvl9pPr indent="-228600" lvl="8" marL="4114800" rtl="0" algn="l">
              <a:lnSpc>
                <a:spcPct val="115000"/>
              </a:lnSpc>
              <a:spcBef>
                <a:spcPts val="1600"/>
              </a:spcBef>
              <a:spcAft>
                <a:spcPts val="1600"/>
              </a:spcAft>
              <a:buSzPts val="1400"/>
              <a:buFont typeface="Arial"/>
              <a:buNone/>
              <a:defRPr/>
            </a:lvl9pPr>
          </a:lstStyle>
          <a:p/>
        </p:txBody>
      </p:sp>
      <p:sp>
        <p:nvSpPr>
          <p:cNvPr id="85" name="Google Shape;85;p21"/>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57704" y="4365679"/>
            <a:ext cx="7044600" cy="1708799"/>
          </a:xfrm>
          <a:prstGeom prst="rect">
            <a:avLst/>
          </a:prstGeom>
          <a:noFill/>
          <a:ln>
            <a:noFill/>
          </a:ln>
        </p:spPr>
        <p:txBody>
          <a:bodyPr anchorCtr="0" anchor="ctr" bIns="112775" lIns="112775" spcFirstLastPara="1" rIns="112775" wrap="square" tIns="112775"/>
          <a:lstStyle>
            <a:lvl1pPr lvl="0" algn="ctr">
              <a:lnSpc>
                <a:spcPct val="100000"/>
              </a:lnSpc>
              <a:spcBef>
                <a:spcPts val="0"/>
              </a:spcBef>
              <a:spcAft>
                <a:spcPts val="0"/>
              </a:spcAft>
              <a:buSzPts val="4400"/>
              <a:buFont typeface="Arial"/>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5" name="Google Shape;15;p3"/>
          <p:cNvSpPr txBox="1"/>
          <p:nvPr>
            <p:ph idx="12" type="sldNum"/>
          </p:nvPr>
        </p:nvSpPr>
        <p:spPr>
          <a:xfrm>
            <a:off x="7004788" y="9465146"/>
            <a:ext cx="453599" cy="798899"/>
          </a:xfrm>
          <a:prstGeom prst="rect">
            <a:avLst/>
          </a:prstGeom>
          <a:noFill/>
          <a:ln>
            <a:noFill/>
          </a:ln>
        </p:spPr>
        <p:txBody>
          <a:bodyPr anchorCtr="0" anchor="ctr" bIns="112775" lIns="112775" spcFirstLastPara="1" rIns="112775" wrap="square" tIns="1127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
    <p:spTree>
      <p:nvGrpSpPr>
        <p:cNvPr id="86" name="Shape 86"/>
        <p:cNvGrpSpPr/>
        <p:nvPr/>
      </p:nvGrpSpPr>
      <p:grpSpPr>
        <a:xfrm>
          <a:off x="0" y="0"/>
          <a:ext cx="0" cy="0"/>
          <a:chOff x="0" y="0"/>
          <a:chExt cx="0" cy="0"/>
        </a:xfrm>
      </p:grpSpPr>
      <p:sp>
        <p:nvSpPr>
          <p:cNvPr id="87" name="Google Shape;87;p22"/>
          <p:cNvSpPr txBox="1"/>
          <p:nvPr>
            <p:ph idx="1" type="body"/>
          </p:nvPr>
        </p:nvSpPr>
        <p:spPr>
          <a:xfrm>
            <a:off x="257704" y="8586993"/>
            <a:ext cx="4959600" cy="1228200"/>
          </a:xfrm>
          <a:prstGeom prst="rect">
            <a:avLst/>
          </a:prstGeom>
          <a:noFill/>
          <a:ln>
            <a:noFill/>
          </a:ln>
        </p:spPr>
        <p:txBody>
          <a:bodyPr anchorCtr="0" anchor="ctr" bIns="91425" lIns="91425" spcFirstLastPara="1" rIns="91425" wrap="square" tIns="91425"/>
          <a:lstStyle>
            <a:lvl1pPr indent="-228600" lvl="0" marL="457200" rtl="0" algn="l">
              <a:lnSpc>
                <a:spcPct val="100000"/>
              </a:lnSpc>
              <a:spcBef>
                <a:spcPts val="0"/>
              </a:spcBef>
              <a:spcAft>
                <a:spcPts val="0"/>
              </a:spcAft>
              <a:buSzPts val="1800"/>
              <a:buFont typeface="Arial"/>
              <a:buNone/>
              <a:defRPr/>
            </a:lvl1pPr>
            <a:lvl2pPr indent="-228600" lvl="1" marL="914400" rtl="0" algn="l">
              <a:lnSpc>
                <a:spcPct val="115000"/>
              </a:lnSpc>
              <a:spcBef>
                <a:spcPts val="0"/>
              </a:spcBef>
              <a:spcAft>
                <a:spcPts val="0"/>
              </a:spcAft>
              <a:buSzPts val="1800"/>
              <a:buNone/>
              <a:defRPr/>
            </a:lvl2pPr>
            <a:lvl3pPr indent="-228600" lvl="2" marL="1371600" rtl="0" algn="l">
              <a:lnSpc>
                <a:spcPct val="115000"/>
              </a:lnSpc>
              <a:spcBef>
                <a:spcPts val="1600"/>
              </a:spcBef>
              <a:spcAft>
                <a:spcPts val="0"/>
              </a:spcAft>
              <a:buSzPts val="1800"/>
              <a:buNone/>
              <a:defRPr/>
            </a:lvl3pPr>
            <a:lvl4pPr indent="-228600" lvl="3" marL="1828800" rtl="0" algn="l">
              <a:lnSpc>
                <a:spcPct val="115000"/>
              </a:lnSpc>
              <a:spcBef>
                <a:spcPts val="1600"/>
              </a:spcBef>
              <a:spcAft>
                <a:spcPts val="0"/>
              </a:spcAft>
              <a:buSzPts val="1800"/>
              <a:buNone/>
              <a:defRPr/>
            </a:lvl4pPr>
            <a:lvl5pPr indent="-228600" lvl="4" marL="2286000" rtl="0" algn="l">
              <a:lnSpc>
                <a:spcPct val="115000"/>
              </a:lnSpc>
              <a:spcBef>
                <a:spcPts val="1600"/>
              </a:spcBef>
              <a:spcAft>
                <a:spcPts val="0"/>
              </a:spcAft>
              <a:buSzPts val="1800"/>
              <a:buNone/>
              <a:defRPr/>
            </a:lvl5pPr>
            <a:lvl6pPr indent="-228600" lvl="5" marL="2743200" rtl="0" algn="l">
              <a:lnSpc>
                <a:spcPct val="115000"/>
              </a:lnSpc>
              <a:spcBef>
                <a:spcPts val="1600"/>
              </a:spcBef>
              <a:spcAft>
                <a:spcPts val="0"/>
              </a:spcAft>
              <a:buSzPts val="1800"/>
              <a:buNone/>
              <a:defRPr/>
            </a:lvl6pPr>
            <a:lvl7pPr indent="-228600" lvl="6" marL="3200400" rtl="0" algn="l">
              <a:lnSpc>
                <a:spcPct val="115000"/>
              </a:lnSpc>
              <a:spcBef>
                <a:spcPts val="1600"/>
              </a:spcBef>
              <a:spcAft>
                <a:spcPts val="0"/>
              </a:spcAft>
              <a:buSzPts val="1800"/>
              <a:buNone/>
              <a:defRPr/>
            </a:lvl7pPr>
            <a:lvl8pPr indent="-228600" lvl="7" marL="3657600" rtl="0" algn="l">
              <a:lnSpc>
                <a:spcPct val="115000"/>
              </a:lnSpc>
              <a:spcBef>
                <a:spcPts val="1600"/>
              </a:spcBef>
              <a:spcAft>
                <a:spcPts val="0"/>
              </a:spcAft>
              <a:buSzPts val="1800"/>
              <a:buNone/>
              <a:defRPr/>
            </a:lvl8pPr>
            <a:lvl9pPr indent="-228600" lvl="8" marL="4114800" rtl="0" algn="l">
              <a:lnSpc>
                <a:spcPct val="115000"/>
              </a:lnSpc>
              <a:spcBef>
                <a:spcPts val="1600"/>
              </a:spcBef>
              <a:spcAft>
                <a:spcPts val="1600"/>
              </a:spcAft>
              <a:buSzPts val="1800"/>
              <a:buNone/>
              <a:defRPr/>
            </a:lvl9pPr>
          </a:lstStyle>
          <a:p/>
        </p:txBody>
      </p:sp>
      <p:sp>
        <p:nvSpPr>
          <p:cNvPr id="88" name="Google Shape;88;p22"/>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 number">
    <p:spTree>
      <p:nvGrpSpPr>
        <p:cNvPr id="89" name="Shape 89"/>
        <p:cNvGrpSpPr/>
        <p:nvPr/>
      </p:nvGrpSpPr>
      <p:grpSpPr>
        <a:xfrm>
          <a:off x="0" y="0"/>
          <a:ext cx="0" cy="0"/>
          <a:chOff x="0" y="0"/>
          <a:chExt cx="0" cy="0"/>
        </a:xfrm>
      </p:grpSpPr>
      <p:sp>
        <p:nvSpPr>
          <p:cNvPr id="90" name="Google Shape;90;p23"/>
          <p:cNvSpPr txBox="1"/>
          <p:nvPr>
            <p:ph type="title"/>
          </p:nvPr>
        </p:nvSpPr>
        <p:spPr>
          <a:xfrm>
            <a:off x="257704" y="2245153"/>
            <a:ext cx="7044600" cy="39852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12000"/>
              <a:buFont typeface="Arial"/>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p:txBody>
      </p:sp>
      <p:sp>
        <p:nvSpPr>
          <p:cNvPr id="91" name="Google Shape;91;p23"/>
          <p:cNvSpPr txBox="1"/>
          <p:nvPr>
            <p:ph idx="1" type="body"/>
          </p:nvPr>
        </p:nvSpPr>
        <p:spPr>
          <a:xfrm>
            <a:off x="257704" y="6398216"/>
            <a:ext cx="7044600" cy="2640300"/>
          </a:xfrm>
          <a:prstGeom prst="rect">
            <a:avLst/>
          </a:prstGeom>
          <a:noFill/>
          <a:ln>
            <a:noFill/>
          </a:ln>
        </p:spPr>
        <p:txBody>
          <a:bodyPr anchorCtr="0" anchor="t" bIns="91425" lIns="91425" spcFirstLastPara="1" rIns="91425" wrap="square" tIns="91425"/>
          <a:lstStyle>
            <a:lvl1pPr indent="-228600" lvl="0" marL="457200" rtl="0" algn="ctr">
              <a:lnSpc>
                <a:spcPct val="115000"/>
              </a:lnSpc>
              <a:spcBef>
                <a:spcPts val="0"/>
              </a:spcBef>
              <a:spcAft>
                <a:spcPts val="0"/>
              </a:spcAft>
              <a:buSzPts val="1800"/>
              <a:buFont typeface="Arial"/>
              <a:buNone/>
              <a:defRPr/>
            </a:lvl1pPr>
            <a:lvl2pPr indent="-228600" lvl="1" marL="914400" rtl="0" algn="ctr">
              <a:lnSpc>
                <a:spcPct val="115000"/>
              </a:lnSpc>
              <a:spcBef>
                <a:spcPts val="1600"/>
              </a:spcBef>
              <a:spcAft>
                <a:spcPts val="0"/>
              </a:spcAft>
              <a:buSzPts val="1400"/>
              <a:buFont typeface="Arial"/>
              <a:buNone/>
              <a:defRPr/>
            </a:lvl2pPr>
            <a:lvl3pPr indent="-228600" lvl="2" marL="1371600" rtl="0" algn="ctr">
              <a:lnSpc>
                <a:spcPct val="115000"/>
              </a:lnSpc>
              <a:spcBef>
                <a:spcPts val="1600"/>
              </a:spcBef>
              <a:spcAft>
                <a:spcPts val="0"/>
              </a:spcAft>
              <a:buSzPts val="1400"/>
              <a:buFont typeface="Arial"/>
              <a:buNone/>
              <a:defRPr/>
            </a:lvl3pPr>
            <a:lvl4pPr indent="-228600" lvl="3" marL="1828800" rtl="0" algn="ctr">
              <a:lnSpc>
                <a:spcPct val="115000"/>
              </a:lnSpc>
              <a:spcBef>
                <a:spcPts val="1600"/>
              </a:spcBef>
              <a:spcAft>
                <a:spcPts val="0"/>
              </a:spcAft>
              <a:buSzPts val="1400"/>
              <a:buFont typeface="Arial"/>
              <a:buNone/>
              <a:defRPr/>
            </a:lvl4pPr>
            <a:lvl5pPr indent="-228600" lvl="4" marL="2286000" rtl="0" algn="ctr">
              <a:lnSpc>
                <a:spcPct val="115000"/>
              </a:lnSpc>
              <a:spcBef>
                <a:spcPts val="1600"/>
              </a:spcBef>
              <a:spcAft>
                <a:spcPts val="0"/>
              </a:spcAft>
              <a:buSzPts val="1400"/>
              <a:buFont typeface="Arial"/>
              <a:buNone/>
              <a:defRPr/>
            </a:lvl5pPr>
            <a:lvl6pPr indent="-228600" lvl="5" marL="2743200" rtl="0" algn="ctr">
              <a:lnSpc>
                <a:spcPct val="115000"/>
              </a:lnSpc>
              <a:spcBef>
                <a:spcPts val="1600"/>
              </a:spcBef>
              <a:spcAft>
                <a:spcPts val="0"/>
              </a:spcAft>
              <a:buSzPts val="1400"/>
              <a:buFont typeface="Arial"/>
              <a:buNone/>
              <a:defRPr/>
            </a:lvl6pPr>
            <a:lvl7pPr indent="-228600" lvl="6" marL="3200400" rtl="0" algn="ctr">
              <a:lnSpc>
                <a:spcPct val="115000"/>
              </a:lnSpc>
              <a:spcBef>
                <a:spcPts val="1600"/>
              </a:spcBef>
              <a:spcAft>
                <a:spcPts val="0"/>
              </a:spcAft>
              <a:buSzPts val="1400"/>
              <a:buFont typeface="Arial"/>
              <a:buNone/>
              <a:defRPr/>
            </a:lvl7pPr>
            <a:lvl8pPr indent="-228600" lvl="7" marL="3657600" rtl="0" algn="ctr">
              <a:lnSpc>
                <a:spcPct val="115000"/>
              </a:lnSpc>
              <a:spcBef>
                <a:spcPts val="1600"/>
              </a:spcBef>
              <a:spcAft>
                <a:spcPts val="0"/>
              </a:spcAft>
              <a:buSzPts val="1400"/>
              <a:buFont typeface="Arial"/>
              <a:buNone/>
              <a:defRPr/>
            </a:lvl8pPr>
            <a:lvl9pPr indent="-228600" lvl="8" marL="4114800" rtl="0" algn="ctr">
              <a:lnSpc>
                <a:spcPct val="115000"/>
              </a:lnSpc>
              <a:spcBef>
                <a:spcPts val="1600"/>
              </a:spcBef>
              <a:spcAft>
                <a:spcPts val="1600"/>
              </a:spcAft>
              <a:buSzPts val="1400"/>
              <a:buFont typeface="Arial"/>
              <a:buNone/>
              <a:defRPr/>
            </a:lvl9pPr>
          </a:lstStyle>
          <a:p/>
        </p:txBody>
      </p:sp>
      <p:sp>
        <p:nvSpPr>
          <p:cNvPr id="92" name="Google Shape;92;p23"/>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57704" y="903287"/>
            <a:ext cx="7044600" cy="1162499"/>
          </a:xfrm>
          <a:prstGeom prst="rect">
            <a:avLst/>
          </a:prstGeom>
          <a:noFill/>
          <a:ln>
            <a:noFill/>
          </a:ln>
        </p:spPr>
        <p:txBody>
          <a:bodyPr anchorCtr="0" anchor="t" bIns="112775" lIns="112775" spcFirstLastPara="1" rIns="112775" wrap="square" tIns="112775"/>
          <a:lstStyle>
            <a:lvl1pPr lvl="0" algn="l">
              <a:lnSpc>
                <a:spcPct val="100000"/>
              </a:lnSpc>
              <a:spcBef>
                <a:spcPts val="0"/>
              </a:spcBef>
              <a:spcAft>
                <a:spcPts val="0"/>
              </a:spcAft>
              <a:buSzPts val="3500"/>
              <a:buFont typeface="Arial"/>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257704" y="2339231"/>
            <a:ext cx="7044600" cy="6934500"/>
          </a:xfrm>
          <a:prstGeom prst="rect">
            <a:avLst/>
          </a:prstGeom>
          <a:noFill/>
          <a:ln>
            <a:noFill/>
          </a:ln>
        </p:spPr>
        <p:txBody>
          <a:bodyPr anchorCtr="0" anchor="t" bIns="112775" lIns="112775" spcFirstLastPara="1" rIns="112775" wrap="square" tIns="112775"/>
          <a:lstStyle>
            <a:lvl1pPr indent="-228600" lvl="0" marL="457200" algn="l">
              <a:lnSpc>
                <a:spcPct val="115000"/>
              </a:lnSpc>
              <a:spcBef>
                <a:spcPts val="0"/>
              </a:spcBef>
              <a:spcAft>
                <a:spcPts val="0"/>
              </a:spcAft>
              <a:buSzPts val="2200"/>
              <a:buFont typeface="Arial"/>
              <a:buNone/>
              <a:defRPr/>
            </a:lvl1pPr>
            <a:lvl2pPr indent="-228600" lvl="1" marL="914400" algn="l">
              <a:lnSpc>
                <a:spcPct val="115000"/>
              </a:lnSpc>
              <a:spcBef>
                <a:spcPts val="2000"/>
              </a:spcBef>
              <a:spcAft>
                <a:spcPts val="0"/>
              </a:spcAft>
              <a:buSzPts val="1700"/>
              <a:buFont typeface="Arial"/>
              <a:buNone/>
              <a:defRPr/>
            </a:lvl2pPr>
            <a:lvl3pPr indent="-228600" lvl="2" marL="1371600" algn="l">
              <a:lnSpc>
                <a:spcPct val="115000"/>
              </a:lnSpc>
              <a:spcBef>
                <a:spcPts val="2000"/>
              </a:spcBef>
              <a:spcAft>
                <a:spcPts val="0"/>
              </a:spcAft>
              <a:buSzPts val="1700"/>
              <a:buFont typeface="Arial"/>
              <a:buNone/>
              <a:defRPr/>
            </a:lvl3pPr>
            <a:lvl4pPr indent="-228600" lvl="3" marL="1828800" algn="l">
              <a:lnSpc>
                <a:spcPct val="115000"/>
              </a:lnSpc>
              <a:spcBef>
                <a:spcPts val="2000"/>
              </a:spcBef>
              <a:spcAft>
                <a:spcPts val="0"/>
              </a:spcAft>
              <a:buSzPts val="1700"/>
              <a:buFont typeface="Arial"/>
              <a:buNone/>
              <a:defRPr/>
            </a:lvl4pPr>
            <a:lvl5pPr indent="-228600" lvl="4" marL="2286000" algn="l">
              <a:lnSpc>
                <a:spcPct val="115000"/>
              </a:lnSpc>
              <a:spcBef>
                <a:spcPts val="2000"/>
              </a:spcBef>
              <a:spcAft>
                <a:spcPts val="0"/>
              </a:spcAft>
              <a:buSzPts val="1700"/>
              <a:buFont typeface="Arial"/>
              <a:buNone/>
              <a:defRPr/>
            </a:lvl5pPr>
            <a:lvl6pPr indent="-228600" lvl="5" marL="2743200" algn="l">
              <a:lnSpc>
                <a:spcPct val="115000"/>
              </a:lnSpc>
              <a:spcBef>
                <a:spcPts val="2000"/>
              </a:spcBef>
              <a:spcAft>
                <a:spcPts val="0"/>
              </a:spcAft>
              <a:buSzPts val="1700"/>
              <a:buFont typeface="Arial"/>
              <a:buNone/>
              <a:defRPr/>
            </a:lvl6pPr>
            <a:lvl7pPr indent="-228600" lvl="6" marL="3200400" algn="l">
              <a:lnSpc>
                <a:spcPct val="115000"/>
              </a:lnSpc>
              <a:spcBef>
                <a:spcPts val="2000"/>
              </a:spcBef>
              <a:spcAft>
                <a:spcPts val="0"/>
              </a:spcAft>
              <a:buSzPts val="1700"/>
              <a:buFont typeface="Arial"/>
              <a:buNone/>
              <a:defRPr/>
            </a:lvl7pPr>
            <a:lvl8pPr indent="-228600" lvl="7" marL="3657600" algn="l">
              <a:lnSpc>
                <a:spcPct val="115000"/>
              </a:lnSpc>
              <a:spcBef>
                <a:spcPts val="2000"/>
              </a:spcBef>
              <a:spcAft>
                <a:spcPts val="0"/>
              </a:spcAft>
              <a:buSzPts val="1700"/>
              <a:buFont typeface="Arial"/>
              <a:buNone/>
              <a:defRPr/>
            </a:lvl8pPr>
            <a:lvl9pPr indent="-228600" lvl="8" marL="4114800" algn="l">
              <a:lnSpc>
                <a:spcPct val="115000"/>
              </a:lnSpc>
              <a:spcBef>
                <a:spcPts val="2000"/>
              </a:spcBef>
              <a:spcAft>
                <a:spcPts val="2000"/>
              </a:spcAft>
              <a:buSzPts val="1700"/>
              <a:buFont typeface="Arial"/>
              <a:buNone/>
              <a:defRPr/>
            </a:lvl9pPr>
          </a:lstStyle>
          <a:p/>
        </p:txBody>
      </p:sp>
      <p:sp>
        <p:nvSpPr>
          <p:cNvPr id="19" name="Google Shape;19;p4"/>
          <p:cNvSpPr txBox="1"/>
          <p:nvPr>
            <p:ph idx="12" type="sldNum"/>
          </p:nvPr>
        </p:nvSpPr>
        <p:spPr>
          <a:xfrm>
            <a:off x="7004788" y="9465146"/>
            <a:ext cx="453599" cy="798899"/>
          </a:xfrm>
          <a:prstGeom prst="rect">
            <a:avLst/>
          </a:prstGeom>
          <a:noFill/>
          <a:ln>
            <a:noFill/>
          </a:ln>
        </p:spPr>
        <p:txBody>
          <a:bodyPr anchorCtr="0" anchor="ctr" bIns="112775" lIns="112775" spcFirstLastPara="1" rIns="112775" wrap="square" tIns="1127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4" y="903287"/>
            <a:ext cx="7044600" cy="1162499"/>
          </a:xfrm>
          <a:prstGeom prst="rect">
            <a:avLst/>
          </a:prstGeom>
          <a:noFill/>
          <a:ln>
            <a:noFill/>
          </a:ln>
        </p:spPr>
        <p:txBody>
          <a:bodyPr anchorCtr="0" anchor="t" bIns="112775" lIns="112775" spcFirstLastPara="1" rIns="112775" wrap="square" tIns="112775"/>
          <a:lstStyle>
            <a:lvl1pPr lvl="0" algn="l">
              <a:lnSpc>
                <a:spcPct val="100000"/>
              </a:lnSpc>
              <a:spcBef>
                <a:spcPts val="0"/>
              </a:spcBef>
              <a:spcAft>
                <a:spcPts val="0"/>
              </a:spcAft>
              <a:buSzPts val="3500"/>
              <a:buFont typeface="Arial"/>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257704" y="2339231"/>
            <a:ext cx="3306900" cy="6934500"/>
          </a:xfrm>
          <a:prstGeom prst="rect">
            <a:avLst/>
          </a:prstGeom>
          <a:noFill/>
          <a:ln>
            <a:noFill/>
          </a:ln>
        </p:spPr>
        <p:txBody>
          <a:bodyPr anchorCtr="0" anchor="t" bIns="112775" lIns="112775" spcFirstLastPara="1" rIns="112775" wrap="square" tIns="112775"/>
          <a:lstStyle>
            <a:lvl1pPr indent="-228600" lvl="0" marL="457200" algn="l">
              <a:lnSpc>
                <a:spcPct val="115000"/>
              </a:lnSpc>
              <a:spcBef>
                <a:spcPts val="0"/>
              </a:spcBef>
              <a:spcAft>
                <a:spcPts val="0"/>
              </a:spcAft>
              <a:buSzPts val="1700"/>
              <a:buFont typeface="Arial"/>
              <a:buNone/>
              <a:defRPr sz="1700"/>
            </a:lvl1pPr>
            <a:lvl2pPr indent="-228600" lvl="1" marL="914400" algn="l">
              <a:lnSpc>
                <a:spcPct val="115000"/>
              </a:lnSpc>
              <a:spcBef>
                <a:spcPts val="2000"/>
              </a:spcBef>
              <a:spcAft>
                <a:spcPts val="0"/>
              </a:spcAft>
              <a:buSzPts val="1500"/>
              <a:buFont typeface="Arial"/>
              <a:buNone/>
              <a:defRPr sz="1500"/>
            </a:lvl2pPr>
            <a:lvl3pPr indent="-228600" lvl="2" marL="1371600" algn="l">
              <a:lnSpc>
                <a:spcPct val="115000"/>
              </a:lnSpc>
              <a:spcBef>
                <a:spcPts val="2000"/>
              </a:spcBef>
              <a:spcAft>
                <a:spcPts val="0"/>
              </a:spcAft>
              <a:buSzPts val="1500"/>
              <a:buFont typeface="Arial"/>
              <a:buNone/>
              <a:defRPr sz="1500"/>
            </a:lvl3pPr>
            <a:lvl4pPr indent="-228600" lvl="3" marL="1828800" algn="l">
              <a:lnSpc>
                <a:spcPct val="115000"/>
              </a:lnSpc>
              <a:spcBef>
                <a:spcPts val="2000"/>
              </a:spcBef>
              <a:spcAft>
                <a:spcPts val="0"/>
              </a:spcAft>
              <a:buSzPts val="1500"/>
              <a:buFont typeface="Arial"/>
              <a:buNone/>
              <a:defRPr sz="1500"/>
            </a:lvl4pPr>
            <a:lvl5pPr indent="-228600" lvl="4" marL="2286000" algn="l">
              <a:lnSpc>
                <a:spcPct val="115000"/>
              </a:lnSpc>
              <a:spcBef>
                <a:spcPts val="2000"/>
              </a:spcBef>
              <a:spcAft>
                <a:spcPts val="0"/>
              </a:spcAft>
              <a:buSzPts val="1500"/>
              <a:buFont typeface="Arial"/>
              <a:buNone/>
              <a:defRPr sz="1500"/>
            </a:lvl5pPr>
            <a:lvl6pPr indent="-228600" lvl="5" marL="2743200" algn="l">
              <a:lnSpc>
                <a:spcPct val="115000"/>
              </a:lnSpc>
              <a:spcBef>
                <a:spcPts val="2000"/>
              </a:spcBef>
              <a:spcAft>
                <a:spcPts val="0"/>
              </a:spcAft>
              <a:buSzPts val="1500"/>
              <a:buFont typeface="Arial"/>
              <a:buNone/>
              <a:defRPr sz="1500"/>
            </a:lvl6pPr>
            <a:lvl7pPr indent="-228600" lvl="6" marL="3200400" algn="l">
              <a:lnSpc>
                <a:spcPct val="115000"/>
              </a:lnSpc>
              <a:spcBef>
                <a:spcPts val="2000"/>
              </a:spcBef>
              <a:spcAft>
                <a:spcPts val="0"/>
              </a:spcAft>
              <a:buSzPts val="1500"/>
              <a:buFont typeface="Arial"/>
              <a:buNone/>
              <a:defRPr sz="1500"/>
            </a:lvl7pPr>
            <a:lvl8pPr indent="-228600" lvl="7" marL="3657600" algn="l">
              <a:lnSpc>
                <a:spcPct val="115000"/>
              </a:lnSpc>
              <a:spcBef>
                <a:spcPts val="2000"/>
              </a:spcBef>
              <a:spcAft>
                <a:spcPts val="0"/>
              </a:spcAft>
              <a:buSzPts val="1500"/>
              <a:buFont typeface="Arial"/>
              <a:buNone/>
              <a:defRPr sz="1500"/>
            </a:lvl8pPr>
            <a:lvl9pPr indent="-228600" lvl="8" marL="4114800" algn="l">
              <a:lnSpc>
                <a:spcPct val="115000"/>
              </a:lnSpc>
              <a:spcBef>
                <a:spcPts val="2000"/>
              </a:spcBef>
              <a:spcAft>
                <a:spcPts val="2000"/>
              </a:spcAft>
              <a:buSzPts val="1500"/>
              <a:buFont typeface="Arial"/>
              <a:buNone/>
              <a:defRPr sz="1500"/>
            </a:lvl9pPr>
          </a:lstStyle>
          <a:p/>
        </p:txBody>
      </p:sp>
      <p:sp>
        <p:nvSpPr>
          <p:cNvPr id="23" name="Google Shape;23;p5"/>
          <p:cNvSpPr txBox="1"/>
          <p:nvPr>
            <p:ph idx="2" type="body"/>
          </p:nvPr>
        </p:nvSpPr>
        <p:spPr>
          <a:xfrm>
            <a:off x="3995291" y="2339231"/>
            <a:ext cx="3306900" cy="6934500"/>
          </a:xfrm>
          <a:prstGeom prst="rect">
            <a:avLst/>
          </a:prstGeom>
          <a:noFill/>
          <a:ln>
            <a:noFill/>
          </a:ln>
        </p:spPr>
        <p:txBody>
          <a:bodyPr anchorCtr="0" anchor="t" bIns="112775" lIns="112775" spcFirstLastPara="1" rIns="112775" wrap="square" tIns="112775"/>
          <a:lstStyle>
            <a:lvl1pPr indent="-228600" lvl="0" marL="457200" algn="l">
              <a:lnSpc>
                <a:spcPct val="115000"/>
              </a:lnSpc>
              <a:spcBef>
                <a:spcPts val="0"/>
              </a:spcBef>
              <a:spcAft>
                <a:spcPts val="0"/>
              </a:spcAft>
              <a:buSzPts val="1700"/>
              <a:buFont typeface="Arial"/>
              <a:buNone/>
              <a:defRPr sz="1700"/>
            </a:lvl1pPr>
            <a:lvl2pPr indent="-228600" lvl="1" marL="914400" algn="l">
              <a:lnSpc>
                <a:spcPct val="115000"/>
              </a:lnSpc>
              <a:spcBef>
                <a:spcPts val="2000"/>
              </a:spcBef>
              <a:spcAft>
                <a:spcPts val="0"/>
              </a:spcAft>
              <a:buSzPts val="1500"/>
              <a:buFont typeface="Arial"/>
              <a:buNone/>
              <a:defRPr sz="1500"/>
            </a:lvl2pPr>
            <a:lvl3pPr indent="-228600" lvl="2" marL="1371600" algn="l">
              <a:lnSpc>
                <a:spcPct val="115000"/>
              </a:lnSpc>
              <a:spcBef>
                <a:spcPts val="2000"/>
              </a:spcBef>
              <a:spcAft>
                <a:spcPts val="0"/>
              </a:spcAft>
              <a:buSzPts val="1500"/>
              <a:buFont typeface="Arial"/>
              <a:buNone/>
              <a:defRPr sz="1500"/>
            </a:lvl3pPr>
            <a:lvl4pPr indent="-228600" lvl="3" marL="1828800" algn="l">
              <a:lnSpc>
                <a:spcPct val="115000"/>
              </a:lnSpc>
              <a:spcBef>
                <a:spcPts val="2000"/>
              </a:spcBef>
              <a:spcAft>
                <a:spcPts val="0"/>
              </a:spcAft>
              <a:buSzPts val="1500"/>
              <a:buFont typeface="Arial"/>
              <a:buNone/>
              <a:defRPr sz="1500"/>
            </a:lvl4pPr>
            <a:lvl5pPr indent="-228600" lvl="4" marL="2286000" algn="l">
              <a:lnSpc>
                <a:spcPct val="115000"/>
              </a:lnSpc>
              <a:spcBef>
                <a:spcPts val="2000"/>
              </a:spcBef>
              <a:spcAft>
                <a:spcPts val="0"/>
              </a:spcAft>
              <a:buSzPts val="1500"/>
              <a:buFont typeface="Arial"/>
              <a:buNone/>
              <a:defRPr sz="1500"/>
            </a:lvl5pPr>
            <a:lvl6pPr indent="-228600" lvl="5" marL="2743200" algn="l">
              <a:lnSpc>
                <a:spcPct val="115000"/>
              </a:lnSpc>
              <a:spcBef>
                <a:spcPts val="2000"/>
              </a:spcBef>
              <a:spcAft>
                <a:spcPts val="0"/>
              </a:spcAft>
              <a:buSzPts val="1500"/>
              <a:buFont typeface="Arial"/>
              <a:buNone/>
              <a:defRPr sz="1500"/>
            </a:lvl6pPr>
            <a:lvl7pPr indent="-228600" lvl="6" marL="3200400" algn="l">
              <a:lnSpc>
                <a:spcPct val="115000"/>
              </a:lnSpc>
              <a:spcBef>
                <a:spcPts val="2000"/>
              </a:spcBef>
              <a:spcAft>
                <a:spcPts val="0"/>
              </a:spcAft>
              <a:buSzPts val="1500"/>
              <a:buFont typeface="Arial"/>
              <a:buNone/>
              <a:defRPr sz="1500"/>
            </a:lvl7pPr>
            <a:lvl8pPr indent="-228600" lvl="7" marL="3657600" algn="l">
              <a:lnSpc>
                <a:spcPct val="115000"/>
              </a:lnSpc>
              <a:spcBef>
                <a:spcPts val="2000"/>
              </a:spcBef>
              <a:spcAft>
                <a:spcPts val="0"/>
              </a:spcAft>
              <a:buSzPts val="1500"/>
              <a:buFont typeface="Arial"/>
              <a:buNone/>
              <a:defRPr sz="1500"/>
            </a:lvl8pPr>
            <a:lvl9pPr indent="-228600" lvl="8" marL="4114800" algn="l">
              <a:lnSpc>
                <a:spcPct val="115000"/>
              </a:lnSpc>
              <a:spcBef>
                <a:spcPts val="2000"/>
              </a:spcBef>
              <a:spcAft>
                <a:spcPts val="2000"/>
              </a:spcAft>
              <a:buSzPts val="1500"/>
              <a:buFont typeface="Arial"/>
              <a:buNone/>
              <a:defRPr sz="1500"/>
            </a:lvl9pPr>
          </a:lstStyle>
          <a:p/>
        </p:txBody>
      </p:sp>
      <p:sp>
        <p:nvSpPr>
          <p:cNvPr id="24" name="Google Shape;24;p5"/>
          <p:cNvSpPr txBox="1"/>
          <p:nvPr>
            <p:ph idx="12" type="sldNum"/>
          </p:nvPr>
        </p:nvSpPr>
        <p:spPr>
          <a:xfrm>
            <a:off x="7004788" y="9465146"/>
            <a:ext cx="453599" cy="798899"/>
          </a:xfrm>
          <a:prstGeom prst="rect">
            <a:avLst/>
          </a:prstGeom>
          <a:noFill/>
          <a:ln>
            <a:noFill/>
          </a:ln>
        </p:spPr>
        <p:txBody>
          <a:bodyPr anchorCtr="0" anchor="ctr" bIns="112775" lIns="112775" spcFirstLastPara="1" rIns="112775" wrap="square" tIns="1127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4" y="903287"/>
            <a:ext cx="7044600" cy="1162499"/>
          </a:xfrm>
          <a:prstGeom prst="rect">
            <a:avLst/>
          </a:prstGeom>
          <a:noFill/>
          <a:ln>
            <a:noFill/>
          </a:ln>
        </p:spPr>
        <p:txBody>
          <a:bodyPr anchorCtr="0" anchor="t" bIns="112775" lIns="112775" spcFirstLastPara="1" rIns="112775" wrap="square" tIns="112775"/>
          <a:lstStyle>
            <a:lvl1pPr lvl="0" algn="l">
              <a:lnSpc>
                <a:spcPct val="100000"/>
              </a:lnSpc>
              <a:spcBef>
                <a:spcPts val="0"/>
              </a:spcBef>
              <a:spcAft>
                <a:spcPts val="0"/>
              </a:spcAft>
              <a:buSzPts val="3500"/>
              <a:buFont typeface="Arial"/>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7004788" y="9465146"/>
            <a:ext cx="453599" cy="798899"/>
          </a:xfrm>
          <a:prstGeom prst="rect">
            <a:avLst/>
          </a:prstGeom>
          <a:noFill/>
          <a:ln>
            <a:noFill/>
          </a:ln>
        </p:spPr>
        <p:txBody>
          <a:bodyPr anchorCtr="0" anchor="ctr" bIns="112775" lIns="112775" spcFirstLastPara="1" rIns="112775" wrap="square" tIns="1127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 column text">
    <p:spTree>
      <p:nvGrpSpPr>
        <p:cNvPr id="28" name="Shape 28"/>
        <p:cNvGrpSpPr/>
        <p:nvPr/>
      </p:nvGrpSpPr>
      <p:grpSpPr>
        <a:xfrm>
          <a:off x="0" y="0"/>
          <a:ext cx="0" cy="0"/>
          <a:chOff x="0" y="0"/>
          <a:chExt cx="0" cy="0"/>
        </a:xfrm>
      </p:grpSpPr>
      <p:sp>
        <p:nvSpPr>
          <p:cNvPr id="29" name="Google Shape;29;p7"/>
          <p:cNvSpPr txBox="1"/>
          <p:nvPr>
            <p:ph type="title"/>
          </p:nvPr>
        </p:nvSpPr>
        <p:spPr>
          <a:xfrm>
            <a:off x="257704" y="1127727"/>
            <a:ext cx="2321699" cy="1533900"/>
          </a:xfrm>
          <a:prstGeom prst="rect">
            <a:avLst/>
          </a:prstGeom>
          <a:noFill/>
          <a:ln>
            <a:noFill/>
          </a:ln>
        </p:spPr>
        <p:txBody>
          <a:bodyPr anchorCtr="0" anchor="b" bIns="112775" lIns="112775" spcFirstLastPara="1" rIns="112775" wrap="square" tIns="112775"/>
          <a:lstStyle>
            <a:lvl1pPr lvl="0" algn="l">
              <a:lnSpc>
                <a:spcPct val="100000"/>
              </a:lnSpc>
              <a:spcBef>
                <a:spcPts val="0"/>
              </a:spcBef>
              <a:spcAft>
                <a:spcPts val="0"/>
              </a:spcAft>
              <a:buSzPts val="3000"/>
              <a:buFont typeface="Arial"/>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257704" y="2820535"/>
            <a:ext cx="2321699" cy="6453299"/>
          </a:xfrm>
          <a:prstGeom prst="rect">
            <a:avLst/>
          </a:prstGeom>
          <a:noFill/>
          <a:ln>
            <a:noFill/>
          </a:ln>
        </p:spPr>
        <p:txBody>
          <a:bodyPr anchorCtr="0" anchor="t" bIns="112775" lIns="112775" spcFirstLastPara="1" rIns="112775" wrap="square" tIns="112775"/>
          <a:lstStyle>
            <a:lvl1pPr indent="-228600" lvl="0" marL="457200" algn="l">
              <a:lnSpc>
                <a:spcPct val="115000"/>
              </a:lnSpc>
              <a:spcBef>
                <a:spcPts val="0"/>
              </a:spcBef>
              <a:spcAft>
                <a:spcPts val="0"/>
              </a:spcAft>
              <a:buSzPts val="1500"/>
              <a:buFont typeface="Arial"/>
              <a:buNone/>
              <a:defRPr sz="1500"/>
            </a:lvl1pPr>
            <a:lvl2pPr indent="-228600" lvl="1" marL="914400" algn="l">
              <a:lnSpc>
                <a:spcPct val="115000"/>
              </a:lnSpc>
              <a:spcBef>
                <a:spcPts val="2000"/>
              </a:spcBef>
              <a:spcAft>
                <a:spcPts val="0"/>
              </a:spcAft>
              <a:buSzPts val="1500"/>
              <a:buFont typeface="Arial"/>
              <a:buNone/>
              <a:defRPr sz="1500"/>
            </a:lvl2pPr>
            <a:lvl3pPr indent="-228600" lvl="2" marL="1371600" algn="l">
              <a:lnSpc>
                <a:spcPct val="115000"/>
              </a:lnSpc>
              <a:spcBef>
                <a:spcPts val="2000"/>
              </a:spcBef>
              <a:spcAft>
                <a:spcPts val="0"/>
              </a:spcAft>
              <a:buSzPts val="1500"/>
              <a:buFont typeface="Arial"/>
              <a:buNone/>
              <a:defRPr sz="1500"/>
            </a:lvl3pPr>
            <a:lvl4pPr indent="-228600" lvl="3" marL="1828800" algn="l">
              <a:lnSpc>
                <a:spcPct val="115000"/>
              </a:lnSpc>
              <a:spcBef>
                <a:spcPts val="2000"/>
              </a:spcBef>
              <a:spcAft>
                <a:spcPts val="0"/>
              </a:spcAft>
              <a:buSzPts val="1500"/>
              <a:buFont typeface="Arial"/>
              <a:buNone/>
              <a:defRPr sz="1500"/>
            </a:lvl4pPr>
            <a:lvl5pPr indent="-228600" lvl="4" marL="2286000" algn="l">
              <a:lnSpc>
                <a:spcPct val="115000"/>
              </a:lnSpc>
              <a:spcBef>
                <a:spcPts val="2000"/>
              </a:spcBef>
              <a:spcAft>
                <a:spcPts val="0"/>
              </a:spcAft>
              <a:buSzPts val="1500"/>
              <a:buFont typeface="Arial"/>
              <a:buNone/>
              <a:defRPr sz="1500"/>
            </a:lvl5pPr>
            <a:lvl6pPr indent="-228600" lvl="5" marL="2743200" algn="l">
              <a:lnSpc>
                <a:spcPct val="115000"/>
              </a:lnSpc>
              <a:spcBef>
                <a:spcPts val="2000"/>
              </a:spcBef>
              <a:spcAft>
                <a:spcPts val="0"/>
              </a:spcAft>
              <a:buSzPts val="1500"/>
              <a:buFont typeface="Arial"/>
              <a:buNone/>
              <a:defRPr sz="1500"/>
            </a:lvl6pPr>
            <a:lvl7pPr indent="-228600" lvl="6" marL="3200400" algn="l">
              <a:lnSpc>
                <a:spcPct val="115000"/>
              </a:lnSpc>
              <a:spcBef>
                <a:spcPts val="2000"/>
              </a:spcBef>
              <a:spcAft>
                <a:spcPts val="0"/>
              </a:spcAft>
              <a:buSzPts val="1500"/>
              <a:buFont typeface="Arial"/>
              <a:buNone/>
              <a:defRPr sz="1500"/>
            </a:lvl7pPr>
            <a:lvl8pPr indent="-228600" lvl="7" marL="3657600" algn="l">
              <a:lnSpc>
                <a:spcPct val="115000"/>
              </a:lnSpc>
              <a:spcBef>
                <a:spcPts val="2000"/>
              </a:spcBef>
              <a:spcAft>
                <a:spcPts val="0"/>
              </a:spcAft>
              <a:buSzPts val="1500"/>
              <a:buFont typeface="Arial"/>
              <a:buNone/>
              <a:defRPr sz="1500"/>
            </a:lvl8pPr>
            <a:lvl9pPr indent="-228600" lvl="8" marL="4114800" algn="l">
              <a:lnSpc>
                <a:spcPct val="115000"/>
              </a:lnSpc>
              <a:spcBef>
                <a:spcPts val="2000"/>
              </a:spcBef>
              <a:spcAft>
                <a:spcPts val="2000"/>
              </a:spcAft>
              <a:buSzPts val="1500"/>
              <a:buFont typeface="Arial"/>
              <a:buNone/>
              <a:defRPr sz="1500"/>
            </a:lvl9pPr>
          </a:lstStyle>
          <a:p/>
        </p:txBody>
      </p:sp>
      <p:sp>
        <p:nvSpPr>
          <p:cNvPr id="31" name="Google Shape;31;p7"/>
          <p:cNvSpPr txBox="1"/>
          <p:nvPr>
            <p:ph idx="12" type="sldNum"/>
          </p:nvPr>
        </p:nvSpPr>
        <p:spPr>
          <a:xfrm>
            <a:off x="7004788" y="9465146"/>
            <a:ext cx="453599" cy="798899"/>
          </a:xfrm>
          <a:prstGeom prst="rect">
            <a:avLst/>
          </a:prstGeom>
          <a:noFill/>
          <a:ln>
            <a:noFill/>
          </a:ln>
        </p:spPr>
        <p:txBody>
          <a:bodyPr anchorCtr="0" anchor="ctr" bIns="112775" lIns="112775" spcFirstLastPara="1" rIns="112775" wrap="square" tIns="1127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 point">
    <p:spTree>
      <p:nvGrpSpPr>
        <p:cNvPr id="32" name="Shape 32"/>
        <p:cNvGrpSpPr/>
        <p:nvPr/>
      </p:nvGrpSpPr>
      <p:grpSpPr>
        <a:xfrm>
          <a:off x="0" y="0"/>
          <a:ext cx="0" cy="0"/>
          <a:chOff x="0" y="0"/>
          <a:chExt cx="0" cy="0"/>
        </a:xfrm>
      </p:grpSpPr>
      <p:sp>
        <p:nvSpPr>
          <p:cNvPr id="33" name="Google Shape;33;p8"/>
          <p:cNvSpPr txBox="1"/>
          <p:nvPr>
            <p:ph type="title"/>
          </p:nvPr>
        </p:nvSpPr>
        <p:spPr>
          <a:xfrm>
            <a:off x="405324" y="913690"/>
            <a:ext cx="5264699" cy="8303400"/>
          </a:xfrm>
          <a:prstGeom prst="rect">
            <a:avLst/>
          </a:prstGeom>
          <a:noFill/>
          <a:ln>
            <a:noFill/>
          </a:ln>
        </p:spPr>
        <p:txBody>
          <a:bodyPr anchorCtr="0" anchor="ctr" bIns="112775" lIns="112775" spcFirstLastPara="1" rIns="112775" wrap="square" tIns="112775"/>
          <a:lstStyle>
            <a:lvl1pPr lvl="0" algn="l">
              <a:lnSpc>
                <a:spcPct val="100000"/>
              </a:lnSpc>
              <a:spcBef>
                <a:spcPts val="0"/>
              </a:spcBef>
              <a:spcAft>
                <a:spcPts val="0"/>
              </a:spcAft>
              <a:buSzPts val="5900"/>
              <a:buFont typeface="Arial"/>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7004788" y="9465146"/>
            <a:ext cx="453599" cy="798899"/>
          </a:xfrm>
          <a:prstGeom prst="rect">
            <a:avLst/>
          </a:prstGeom>
          <a:noFill/>
          <a:ln>
            <a:noFill/>
          </a:ln>
        </p:spPr>
        <p:txBody>
          <a:bodyPr anchorCtr="0" anchor="ctr" bIns="112775" lIns="112775" spcFirstLastPara="1" rIns="112775" wrap="square" tIns="1127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 title and description">
    <p:spTree>
      <p:nvGrpSpPr>
        <p:cNvPr id="35" name="Shape 35"/>
        <p:cNvGrpSpPr/>
        <p:nvPr/>
      </p:nvGrpSpPr>
      <p:grpSpPr>
        <a:xfrm>
          <a:off x="0" y="0"/>
          <a:ext cx="0" cy="0"/>
          <a:chOff x="0" y="0"/>
          <a:chExt cx="0" cy="0"/>
        </a:xfrm>
      </p:grpSpPr>
      <p:sp>
        <p:nvSpPr>
          <p:cNvPr id="36" name="Google Shape;36;p9"/>
          <p:cNvSpPr/>
          <p:nvPr/>
        </p:nvSpPr>
        <p:spPr>
          <a:xfrm>
            <a:off x="3780000" y="-253"/>
            <a:ext cx="3779999" cy="10440000"/>
          </a:xfrm>
          <a:prstGeom prst="rect">
            <a:avLst/>
          </a:prstGeom>
          <a:solidFill>
            <a:schemeClr val="lt2"/>
          </a:solidFill>
          <a:ln>
            <a:noFill/>
          </a:ln>
        </p:spPr>
        <p:txBody>
          <a:bodyPr anchorCtr="0" anchor="ctr" bIns="112775" lIns="112775" spcFirstLastPara="1" rIns="112775" wrap="square" tIns="1127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9"/>
          <p:cNvSpPr txBox="1"/>
          <p:nvPr>
            <p:ph type="title"/>
          </p:nvPr>
        </p:nvSpPr>
        <p:spPr>
          <a:xfrm>
            <a:off x="219507" y="2503032"/>
            <a:ext cx="3344399" cy="3008700"/>
          </a:xfrm>
          <a:prstGeom prst="rect">
            <a:avLst/>
          </a:prstGeom>
          <a:noFill/>
          <a:ln>
            <a:noFill/>
          </a:ln>
        </p:spPr>
        <p:txBody>
          <a:bodyPr anchorCtr="0" anchor="b" bIns="112775" lIns="112775" spcFirstLastPara="1" rIns="112775" wrap="square" tIns="112775"/>
          <a:lstStyle>
            <a:lvl1pPr lvl="0" algn="ctr">
              <a:lnSpc>
                <a:spcPct val="100000"/>
              </a:lnSpc>
              <a:spcBef>
                <a:spcPts val="0"/>
              </a:spcBef>
              <a:spcAft>
                <a:spcPts val="0"/>
              </a:spcAft>
              <a:buSzPts val="5200"/>
              <a:buFont typeface="Arial"/>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19507" y="5689531"/>
            <a:ext cx="3344399" cy="2507099"/>
          </a:xfrm>
          <a:prstGeom prst="rect">
            <a:avLst/>
          </a:prstGeom>
          <a:noFill/>
          <a:ln>
            <a:noFill/>
          </a:ln>
        </p:spPr>
        <p:txBody>
          <a:bodyPr anchorCtr="0" anchor="t" bIns="112775" lIns="112775" spcFirstLastPara="1" rIns="112775" wrap="square" tIns="112775"/>
          <a:lstStyle>
            <a:lvl1pPr lvl="0" algn="ctr">
              <a:lnSpc>
                <a:spcPct val="100000"/>
              </a:lnSpc>
              <a:spcBef>
                <a:spcPts val="0"/>
              </a:spcBef>
              <a:spcAft>
                <a:spcPts val="0"/>
              </a:spcAft>
              <a:buSzPts val="2600"/>
              <a:buFont typeface="Arial"/>
              <a:buNone/>
              <a:defRPr sz="2600"/>
            </a:lvl1pPr>
            <a:lvl2pPr lvl="1" algn="ctr">
              <a:lnSpc>
                <a:spcPct val="100000"/>
              </a:lnSpc>
              <a:spcBef>
                <a:spcPts val="0"/>
              </a:spcBef>
              <a:spcAft>
                <a:spcPts val="0"/>
              </a:spcAft>
              <a:buSzPts val="2600"/>
              <a:buFont typeface="Arial"/>
              <a:buNone/>
              <a:defRPr sz="2600"/>
            </a:lvl2pPr>
            <a:lvl3pPr lvl="2" algn="ctr">
              <a:lnSpc>
                <a:spcPct val="100000"/>
              </a:lnSpc>
              <a:spcBef>
                <a:spcPts val="0"/>
              </a:spcBef>
              <a:spcAft>
                <a:spcPts val="0"/>
              </a:spcAft>
              <a:buSzPts val="2600"/>
              <a:buFont typeface="Arial"/>
              <a:buNone/>
              <a:defRPr sz="2600"/>
            </a:lvl3pPr>
            <a:lvl4pPr lvl="3" algn="ctr">
              <a:lnSpc>
                <a:spcPct val="100000"/>
              </a:lnSpc>
              <a:spcBef>
                <a:spcPts val="0"/>
              </a:spcBef>
              <a:spcAft>
                <a:spcPts val="0"/>
              </a:spcAft>
              <a:buSzPts val="2600"/>
              <a:buFont typeface="Arial"/>
              <a:buNone/>
              <a:defRPr sz="2600"/>
            </a:lvl4pPr>
            <a:lvl5pPr lvl="4" algn="ctr">
              <a:lnSpc>
                <a:spcPct val="100000"/>
              </a:lnSpc>
              <a:spcBef>
                <a:spcPts val="0"/>
              </a:spcBef>
              <a:spcAft>
                <a:spcPts val="0"/>
              </a:spcAft>
              <a:buSzPts val="2600"/>
              <a:buFont typeface="Arial"/>
              <a:buNone/>
              <a:defRPr sz="2600"/>
            </a:lvl5pPr>
            <a:lvl6pPr lvl="5" algn="ctr">
              <a:lnSpc>
                <a:spcPct val="100000"/>
              </a:lnSpc>
              <a:spcBef>
                <a:spcPts val="0"/>
              </a:spcBef>
              <a:spcAft>
                <a:spcPts val="0"/>
              </a:spcAft>
              <a:buSzPts val="2600"/>
              <a:buFont typeface="Arial"/>
              <a:buNone/>
              <a:defRPr sz="2600"/>
            </a:lvl6pPr>
            <a:lvl7pPr lvl="6" algn="ctr">
              <a:lnSpc>
                <a:spcPct val="100000"/>
              </a:lnSpc>
              <a:spcBef>
                <a:spcPts val="0"/>
              </a:spcBef>
              <a:spcAft>
                <a:spcPts val="0"/>
              </a:spcAft>
              <a:buSzPts val="2600"/>
              <a:buFont typeface="Arial"/>
              <a:buNone/>
              <a:defRPr sz="2600"/>
            </a:lvl7pPr>
            <a:lvl8pPr lvl="7" algn="ctr">
              <a:lnSpc>
                <a:spcPct val="100000"/>
              </a:lnSpc>
              <a:spcBef>
                <a:spcPts val="0"/>
              </a:spcBef>
              <a:spcAft>
                <a:spcPts val="0"/>
              </a:spcAft>
              <a:buSzPts val="2600"/>
              <a:buFont typeface="Arial"/>
              <a:buNone/>
              <a:defRPr sz="2600"/>
            </a:lvl8pPr>
            <a:lvl9pPr lvl="8" algn="ctr">
              <a:lnSpc>
                <a:spcPct val="100000"/>
              </a:lnSpc>
              <a:spcBef>
                <a:spcPts val="0"/>
              </a:spcBef>
              <a:spcAft>
                <a:spcPts val="0"/>
              </a:spcAft>
              <a:buSzPts val="2600"/>
              <a:buFont typeface="Arial"/>
              <a:buNone/>
              <a:defRPr sz="2600"/>
            </a:lvl9pPr>
          </a:lstStyle>
          <a:p/>
        </p:txBody>
      </p:sp>
      <p:sp>
        <p:nvSpPr>
          <p:cNvPr id="39" name="Google Shape;39;p9"/>
          <p:cNvSpPr txBox="1"/>
          <p:nvPr>
            <p:ph idx="2" type="body"/>
          </p:nvPr>
        </p:nvSpPr>
        <p:spPr>
          <a:xfrm>
            <a:off x="4083838" y="1469688"/>
            <a:ext cx="3172199" cy="7500000"/>
          </a:xfrm>
          <a:prstGeom prst="rect">
            <a:avLst/>
          </a:prstGeom>
          <a:noFill/>
          <a:ln>
            <a:noFill/>
          </a:ln>
        </p:spPr>
        <p:txBody>
          <a:bodyPr anchorCtr="0" anchor="ctr" bIns="112775" lIns="112775" spcFirstLastPara="1" rIns="112775" wrap="square" tIns="112775"/>
          <a:lstStyle>
            <a:lvl1pPr indent="-228600" lvl="0" marL="457200" algn="l">
              <a:lnSpc>
                <a:spcPct val="115000"/>
              </a:lnSpc>
              <a:spcBef>
                <a:spcPts val="0"/>
              </a:spcBef>
              <a:spcAft>
                <a:spcPts val="0"/>
              </a:spcAft>
              <a:buSzPts val="2200"/>
              <a:buFont typeface="Arial"/>
              <a:buNone/>
              <a:defRPr/>
            </a:lvl1pPr>
            <a:lvl2pPr indent="-228600" lvl="1" marL="914400" algn="l">
              <a:lnSpc>
                <a:spcPct val="115000"/>
              </a:lnSpc>
              <a:spcBef>
                <a:spcPts val="2000"/>
              </a:spcBef>
              <a:spcAft>
                <a:spcPts val="0"/>
              </a:spcAft>
              <a:buSzPts val="1700"/>
              <a:buFont typeface="Arial"/>
              <a:buNone/>
              <a:defRPr/>
            </a:lvl2pPr>
            <a:lvl3pPr indent="-228600" lvl="2" marL="1371600" algn="l">
              <a:lnSpc>
                <a:spcPct val="115000"/>
              </a:lnSpc>
              <a:spcBef>
                <a:spcPts val="2000"/>
              </a:spcBef>
              <a:spcAft>
                <a:spcPts val="0"/>
              </a:spcAft>
              <a:buSzPts val="1700"/>
              <a:buFont typeface="Arial"/>
              <a:buNone/>
              <a:defRPr/>
            </a:lvl3pPr>
            <a:lvl4pPr indent="-228600" lvl="3" marL="1828800" algn="l">
              <a:lnSpc>
                <a:spcPct val="115000"/>
              </a:lnSpc>
              <a:spcBef>
                <a:spcPts val="2000"/>
              </a:spcBef>
              <a:spcAft>
                <a:spcPts val="0"/>
              </a:spcAft>
              <a:buSzPts val="1700"/>
              <a:buFont typeface="Arial"/>
              <a:buNone/>
              <a:defRPr/>
            </a:lvl4pPr>
            <a:lvl5pPr indent="-228600" lvl="4" marL="2286000" algn="l">
              <a:lnSpc>
                <a:spcPct val="115000"/>
              </a:lnSpc>
              <a:spcBef>
                <a:spcPts val="2000"/>
              </a:spcBef>
              <a:spcAft>
                <a:spcPts val="0"/>
              </a:spcAft>
              <a:buSzPts val="1700"/>
              <a:buFont typeface="Arial"/>
              <a:buNone/>
              <a:defRPr/>
            </a:lvl5pPr>
            <a:lvl6pPr indent="-228600" lvl="5" marL="2743200" algn="l">
              <a:lnSpc>
                <a:spcPct val="115000"/>
              </a:lnSpc>
              <a:spcBef>
                <a:spcPts val="2000"/>
              </a:spcBef>
              <a:spcAft>
                <a:spcPts val="0"/>
              </a:spcAft>
              <a:buSzPts val="1700"/>
              <a:buFont typeface="Arial"/>
              <a:buNone/>
              <a:defRPr/>
            </a:lvl6pPr>
            <a:lvl7pPr indent="-228600" lvl="6" marL="3200400" algn="l">
              <a:lnSpc>
                <a:spcPct val="115000"/>
              </a:lnSpc>
              <a:spcBef>
                <a:spcPts val="2000"/>
              </a:spcBef>
              <a:spcAft>
                <a:spcPts val="0"/>
              </a:spcAft>
              <a:buSzPts val="1700"/>
              <a:buFont typeface="Arial"/>
              <a:buNone/>
              <a:defRPr/>
            </a:lvl7pPr>
            <a:lvl8pPr indent="-228600" lvl="7" marL="3657600" algn="l">
              <a:lnSpc>
                <a:spcPct val="115000"/>
              </a:lnSpc>
              <a:spcBef>
                <a:spcPts val="2000"/>
              </a:spcBef>
              <a:spcAft>
                <a:spcPts val="0"/>
              </a:spcAft>
              <a:buSzPts val="1700"/>
              <a:buFont typeface="Arial"/>
              <a:buNone/>
              <a:defRPr/>
            </a:lvl8pPr>
            <a:lvl9pPr indent="-228600" lvl="8" marL="4114800" algn="l">
              <a:lnSpc>
                <a:spcPct val="115000"/>
              </a:lnSpc>
              <a:spcBef>
                <a:spcPts val="2000"/>
              </a:spcBef>
              <a:spcAft>
                <a:spcPts val="2000"/>
              </a:spcAft>
              <a:buSzPts val="1700"/>
              <a:buFont typeface="Arial"/>
              <a:buNone/>
              <a:defRPr/>
            </a:lvl9pPr>
          </a:lstStyle>
          <a:p/>
        </p:txBody>
      </p:sp>
      <p:sp>
        <p:nvSpPr>
          <p:cNvPr id="40" name="Google Shape;40;p9"/>
          <p:cNvSpPr txBox="1"/>
          <p:nvPr>
            <p:ph idx="12" type="sldNum"/>
          </p:nvPr>
        </p:nvSpPr>
        <p:spPr>
          <a:xfrm>
            <a:off x="7004788" y="9465146"/>
            <a:ext cx="453599" cy="798899"/>
          </a:xfrm>
          <a:prstGeom prst="rect">
            <a:avLst/>
          </a:prstGeom>
          <a:noFill/>
          <a:ln>
            <a:noFill/>
          </a:ln>
        </p:spPr>
        <p:txBody>
          <a:bodyPr anchorCtr="0" anchor="ctr" bIns="112775" lIns="112775" spcFirstLastPara="1" rIns="112775" wrap="square" tIns="1127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
    <p:spTree>
      <p:nvGrpSpPr>
        <p:cNvPr id="41" name="Shape 41"/>
        <p:cNvGrpSpPr/>
        <p:nvPr/>
      </p:nvGrpSpPr>
      <p:grpSpPr>
        <a:xfrm>
          <a:off x="0" y="0"/>
          <a:ext cx="0" cy="0"/>
          <a:chOff x="0" y="0"/>
          <a:chExt cx="0" cy="0"/>
        </a:xfrm>
      </p:grpSpPr>
      <p:sp>
        <p:nvSpPr>
          <p:cNvPr id="42" name="Google Shape;42;p10"/>
          <p:cNvSpPr txBox="1"/>
          <p:nvPr>
            <p:ph idx="1" type="body"/>
          </p:nvPr>
        </p:nvSpPr>
        <p:spPr>
          <a:xfrm>
            <a:off x="257704" y="8586993"/>
            <a:ext cx="4959600" cy="1228199"/>
          </a:xfrm>
          <a:prstGeom prst="rect">
            <a:avLst/>
          </a:prstGeom>
          <a:noFill/>
          <a:ln>
            <a:noFill/>
          </a:ln>
        </p:spPr>
        <p:txBody>
          <a:bodyPr anchorCtr="0" anchor="ctr" bIns="112775" lIns="112775" spcFirstLastPara="1" rIns="112775" wrap="square" tIns="112775"/>
          <a:lstStyle>
            <a:lvl1pPr indent="-228600" lvl="0" marL="457200" algn="l">
              <a:lnSpc>
                <a:spcPct val="100000"/>
              </a:lnSpc>
              <a:spcBef>
                <a:spcPts val="0"/>
              </a:spcBef>
              <a:spcAft>
                <a:spcPts val="0"/>
              </a:spcAft>
              <a:buSzPts val="2200"/>
              <a:buFont typeface="Arial"/>
              <a:buNone/>
              <a:defRPr/>
            </a:lvl1pPr>
            <a:lvl2pPr indent="-228600" lvl="1" marL="914400" algn="l">
              <a:lnSpc>
                <a:spcPct val="115000"/>
              </a:lnSpc>
              <a:spcBef>
                <a:spcPts val="0"/>
              </a:spcBef>
              <a:spcAft>
                <a:spcPts val="0"/>
              </a:spcAft>
              <a:buSzPts val="1800"/>
              <a:buNone/>
              <a:defRPr/>
            </a:lvl2pPr>
            <a:lvl3pPr indent="-228600" lvl="2" marL="1371600" algn="l">
              <a:lnSpc>
                <a:spcPct val="115000"/>
              </a:lnSpc>
              <a:spcBef>
                <a:spcPts val="2000"/>
              </a:spcBef>
              <a:spcAft>
                <a:spcPts val="0"/>
              </a:spcAft>
              <a:buSzPts val="1800"/>
              <a:buNone/>
              <a:defRPr/>
            </a:lvl3pPr>
            <a:lvl4pPr indent="-228600" lvl="3" marL="1828800" algn="l">
              <a:lnSpc>
                <a:spcPct val="115000"/>
              </a:lnSpc>
              <a:spcBef>
                <a:spcPts val="2000"/>
              </a:spcBef>
              <a:spcAft>
                <a:spcPts val="0"/>
              </a:spcAft>
              <a:buSzPts val="1800"/>
              <a:buNone/>
              <a:defRPr/>
            </a:lvl4pPr>
            <a:lvl5pPr indent="-228600" lvl="4" marL="2286000" algn="l">
              <a:lnSpc>
                <a:spcPct val="115000"/>
              </a:lnSpc>
              <a:spcBef>
                <a:spcPts val="2000"/>
              </a:spcBef>
              <a:spcAft>
                <a:spcPts val="0"/>
              </a:spcAft>
              <a:buSzPts val="1800"/>
              <a:buNone/>
              <a:defRPr/>
            </a:lvl5pPr>
            <a:lvl6pPr indent="-228600" lvl="5" marL="2743200" algn="l">
              <a:lnSpc>
                <a:spcPct val="115000"/>
              </a:lnSpc>
              <a:spcBef>
                <a:spcPts val="2000"/>
              </a:spcBef>
              <a:spcAft>
                <a:spcPts val="0"/>
              </a:spcAft>
              <a:buSzPts val="1800"/>
              <a:buNone/>
              <a:defRPr/>
            </a:lvl6pPr>
            <a:lvl7pPr indent="-228600" lvl="6" marL="3200400" algn="l">
              <a:lnSpc>
                <a:spcPct val="115000"/>
              </a:lnSpc>
              <a:spcBef>
                <a:spcPts val="2000"/>
              </a:spcBef>
              <a:spcAft>
                <a:spcPts val="0"/>
              </a:spcAft>
              <a:buSzPts val="1800"/>
              <a:buNone/>
              <a:defRPr/>
            </a:lvl7pPr>
            <a:lvl8pPr indent="-228600" lvl="7" marL="3657600" algn="l">
              <a:lnSpc>
                <a:spcPct val="115000"/>
              </a:lnSpc>
              <a:spcBef>
                <a:spcPts val="2000"/>
              </a:spcBef>
              <a:spcAft>
                <a:spcPts val="0"/>
              </a:spcAft>
              <a:buSzPts val="1800"/>
              <a:buNone/>
              <a:defRPr/>
            </a:lvl8pPr>
            <a:lvl9pPr indent="-228600" lvl="8" marL="4114800" algn="l">
              <a:lnSpc>
                <a:spcPct val="115000"/>
              </a:lnSpc>
              <a:spcBef>
                <a:spcPts val="2000"/>
              </a:spcBef>
              <a:spcAft>
                <a:spcPts val="2000"/>
              </a:spcAft>
              <a:buSzPts val="1800"/>
              <a:buNone/>
              <a:defRPr/>
            </a:lvl9pPr>
          </a:lstStyle>
          <a:p/>
        </p:txBody>
      </p:sp>
      <p:sp>
        <p:nvSpPr>
          <p:cNvPr id="43" name="Google Shape;43;p10"/>
          <p:cNvSpPr txBox="1"/>
          <p:nvPr>
            <p:ph idx="12" type="sldNum"/>
          </p:nvPr>
        </p:nvSpPr>
        <p:spPr>
          <a:xfrm>
            <a:off x="7004788" y="9465146"/>
            <a:ext cx="453599" cy="798899"/>
          </a:xfrm>
          <a:prstGeom prst="rect">
            <a:avLst/>
          </a:prstGeom>
          <a:noFill/>
          <a:ln>
            <a:noFill/>
          </a:ln>
        </p:spPr>
        <p:txBody>
          <a:bodyPr anchorCtr="0" anchor="ctr" bIns="112775" lIns="112775" spcFirstLastPara="1" rIns="112775" wrap="square" tIns="1127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4" y="903287"/>
            <a:ext cx="7044600" cy="1162499"/>
          </a:xfrm>
          <a:prstGeom prst="rect">
            <a:avLst/>
          </a:prstGeom>
          <a:noFill/>
          <a:ln>
            <a:noFill/>
          </a:ln>
        </p:spPr>
        <p:txBody>
          <a:bodyPr anchorCtr="0" anchor="t" bIns="112775" lIns="112775" spcFirstLastPara="1" rIns="112775" wrap="square" tIns="112775"/>
          <a:lstStyle>
            <a:lvl1pPr lvl="0" marR="0" rtl="0" algn="l">
              <a:lnSpc>
                <a:spcPct val="100000"/>
              </a:lnSpc>
              <a:spcBef>
                <a:spcPts val="0"/>
              </a:spcBef>
              <a:spcAft>
                <a:spcPts val="0"/>
              </a:spcAft>
              <a:buClr>
                <a:schemeClr val="dk1"/>
              </a:buClr>
              <a:buSzPts val="3500"/>
              <a:buFont typeface="Arial"/>
              <a:buNone/>
              <a:defRPr b="0" i="0" sz="3500" u="none" cap="none" strike="noStrike">
                <a:solidFill>
                  <a:schemeClr val="dk1"/>
                </a:solidFill>
                <a:latin typeface="Arial"/>
                <a:ea typeface="Arial"/>
                <a:cs typeface="Arial"/>
                <a:sym typeface="Arial"/>
              </a:defRPr>
            </a:lvl1pPr>
            <a:lvl2pPr lvl="1">
              <a:spcBef>
                <a:spcPts val="0"/>
              </a:spcBef>
              <a:spcAft>
                <a:spcPts val="0"/>
              </a:spcAft>
              <a:buClr>
                <a:schemeClr val="dk1"/>
              </a:buClr>
              <a:buSzPts val="3500"/>
              <a:buFont typeface="Arial"/>
              <a:buNone/>
              <a:defRPr sz="3500">
                <a:solidFill>
                  <a:schemeClr val="dk1"/>
                </a:solidFill>
              </a:defRPr>
            </a:lvl2pPr>
            <a:lvl3pPr lvl="2">
              <a:spcBef>
                <a:spcPts val="0"/>
              </a:spcBef>
              <a:spcAft>
                <a:spcPts val="0"/>
              </a:spcAft>
              <a:buClr>
                <a:schemeClr val="dk1"/>
              </a:buClr>
              <a:buSzPts val="3500"/>
              <a:buFont typeface="Arial"/>
              <a:buNone/>
              <a:defRPr sz="3500">
                <a:solidFill>
                  <a:schemeClr val="dk1"/>
                </a:solidFill>
              </a:defRPr>
            </a:lvl3pPr>
            <a:lvl4pPr lvl="3">
              <a:spcBef>
                <a:spcPts val="0"/>
              </a:spcBef>
              <a:spcAft>
                <a:spcPts val="0"/>
              </a:spcAft>
              <a:buClr>
                <a:schemeClr val="dk1"/>
              </a:buClr>
              <a:buSzPts val="3500"/>
              <a:buFont typeface="Arial"/>
              <a:buNone/>
              <a:defRPr sz="3500">
                <a:solidFill>
                  <a:schemeClr val="dk1"/>
                </a:solidFill>
              </a:defRPr>
            </a:lvl4pPr>
            <a:lvl5pPr lvl="4">
              <a:spcBef>
                <a:spcPts val="0"/>
              </a:spcBef>
              <a:spcAft>
                <a:spcPts val="0"/>
              </a:spcAft>
              <a:buClr>
                <a:schemeClr val="dk1"/>
              </a:buClr>
              <a:buSzPts val="3500"/>
              <a:buFont typeface="Arial"/>
              <a:buNone/>
              <a:defRPr sz="3500">
                <a:solidFill>
                  <a:schemeClr val="dk1"/>
                </a:solidFill>
              </a:defRPr>
            </a:lvl5pPr>
            <a:lvl6pPr lvl="5">
              <a:spcBef>
                <a:spcPts val="0"/>
              </a:spcBef>
              <a:spcAft>
                <a:spcPts val="0"/>
              </a:spcAft>
              <a:buClr>
                <a:schemeClr val="dk1"/>
              </a:buClr>
              <a:buSzPts val="3500"/>
              <a:buFont typeface="Arial"/>
              <a:buNone/>
              <a:defRPr sz="3500">
                <a:solidFill>
                  <a:schemeClr val="dk1"/>
                </a:solidFill>
              </a:defRPr>
            </a:lvl6pPr>
            <a:lvl7pPr lvl="6">
              <a:spcBef>
                <a:spcPts val="0"/>
              </a:spcBef>
              <a:spcAft>
                <a:spcPts val="0"/>
              </a:spcAft>
              <a:buClr>
                <a:schemeClr val="dk1"/>
              </a:buClr>
              <a:buSzPts val="3500"/>
              <a:buFont typeface="Arial"/>
              <a:buNone/>
              <a:defRPr sz="3500">
                <a:solidFill>
                  <a:schemeClr val="dk1"/>
                </a:solidFill>
              </a:defRPr>
            </a:lvl7pPr>
            <a:lvl8pPr lvl="7">
              <a:spcBef>
                <a:spcPts val="0"/>
              </a:spcBef>
              <a:spcAft>
                <a:spcPts val="0"/>
              </a:spcAft>
              <a:buClr>
                <a:schemeClr val="dk1"/>
              </a:buClr>
              <a:buSzPts val="3500"/>
              <a:buFont typeface="Arial"/>
              <a:buNone/>
              <a:defRPr sz="3500">
                <a:solidFill>
                  <a:schemeClr val="dk1"/>
                </a:solidFill>
              </a:defRPr>
            </a:lvl8pPr>
            <a:lvl9pPr lvl="8">
              <a:spcBef>
                <a:spcPts val="0"/>
              </a:spcBef>
              <a:spcAft>
                <a:spcPts val="0"/>
              </a:spcAft>
              <a:buClr>
                <a:schemeClr val="dk1"/>
              </a:buClr>
              <a:buSzPts val="3500"/>
              <a:buFont typeface="Arial"/>
              <a:buNone/>
              <a:defRPr sz="3500">
                <a:solidFill>
                  <a:schemeClr val="dk1"/>
                </a:solidFill>
              </a:defRPr>
            </a:lvl9pPr>
          </a:lstStyle>
          <a:p/>
        </p:txBody>
      </p:sp>
      <p:sp>
        <p:nvSpPr>
          <p:cNvPr id="7" name="Google Shape;7;p1"/>
          <p:cNvSpPr txBox="1"/>
          <p:nvPr>
            <p:ph idx="1" type="body"/>
          </p:nvPr>
        </p:nvSpPr>
        <p:spPr>
          <a:xfrm>
            <a:off x="257704" y="2339231"/>
            <a:ext cx="7044600" cy="6934500"/>
          </a:xfrm>
          <a:prstGeom prst="rect">
            <a:avLst/>
          </a:prstGeom>
          <a:noFill/>
          <a:ln>
            <a:noFill/>
          </a:ln>
        </p:spPr>
        <p:txBody>
          <a:bodyPr anchorCtr="0" anchor="t" bIns="112775" lIns="112775" spcFirstLastPara="1" rIns="112775" wrap="square" tIns="112775"/>
          <a:lstStyle>
            <a:lvl1pPr indent="-228600" lvl="0" marL="457200" marR="0" rtl="0" algn="l">
              <a:lnSpc>
                <a:spcPct val="115000"/>
              </a:lnSpc>
              <a:spcBef>
                <a:spcPts val="0"/>
              </a:spcBef>
              <a:spcAft>
                <a:spcPts val="0"/>
              </a:spcAft>
              <a:buClr>
                <a:schemeClr val="dk2"/>
              </a:buClr>
              <a:buSzPts val="2200"/>
              <a:buFont typeface="Arial"/>
              <a:buNone/>
              <a:defRPr b="0" i="0" sz="2200" u="none" cap="none" strike="noStrike">
                <a:solidFill>
                  <a:schemeClr val="dk2"/>
                </a:solidFill>
                <a:latin typeface="Arial"/>
                <a:ea typeface="Arial"/>
                <a:cs typeface="Arial"/>
                <a:sym typeface="Arial"/>
              </a:defRPr>
            </a:lvl1pPr>
            <a:lvl2pPr indent="-228600" lvl="1" marL="914400" marR="0" rtl="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2pPr>
            <a:lvl3pPr indent="-228600" lvl="2" marL="1371600" marR="0" rtl="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3pPr>
            <a:lvl4pPr indent="-228600" lvl="3" marL="1828800" marR="0" rtl="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4pPr>
            <a:lvl5pPr indent="-228600" lvl="4" marL="2286000" marR="0" rtl="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5pPr>
            <a:lvl6pPr indent="-228600" lvl="5" marL="2743200" marR="0" rtl="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6pPr>
            <a:lvl7pPr indent="-228600" lvl="6" marL="3200400" marR="0" rtl="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7pPr>
            <a:lvl8pPr indent="-228600" lvl="7" marL="3657600" marR="0" rtl="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8pPr>
            <a:lvl9pPr indent="-228600" lvl="8" marL="4114800" marR="0" rtl="0" algn="l">
              <a:lnSpc>
                <a:spcPct val="115000"/>
              </a:lnSpc>
              <a:spcBef>
                <a:spcPts val="2000"/>
              </a:spcBef>
              <a:spcAft>
                <a:spcPts val="2000"/>
              </a:spcAft>
              <a:buClr>
                <a:schemeClr val="dk2"/>
              </a:buClr>
              <a:buSzPts val="1700"/>
              <a:buFont typeface="Arial"/>
              <a:buNone/>
              <a:defRPr b="0" i="0" sz="1700" u="none" cap="none" strike="noStrike">
                <a:solidFill>
                  <a:schemeClr val="dk2"/>
                </a:solidFill>
                <a:latin typeface="Arial"/>
                <a:ea typeface="Arial"/>
                <a:cs typeface="Arial"/>
                <a:sym typeface="Arial"/>
              </a:defRPr>
            </a:lvl9pPr>
          </a:lstStyle>
          <a:p/>
        </p:txBody>
      </p:sp>
      <p:sp>
        <p:nvSpPr>
          <p:cNvPr id="8" name="Google Shape;8;p1"/>
          <p:cNvSpPr txBox="1"/>
          <p:nvPr>
            <p:ph idx="12" type="sldNum"/>
          </p:nvPr>
        </p:nvSpPr>
        <p:spPr>
          <a:xfrm>
            <a:off x="7004788" y="9465146"/>
            <a:ext cx="453599" cy="798899"/>
          </a:xfrm>
          <a:prstGeom prst="rect">
            <a:avLst/>
          </a:prstGeom>
          <a:noFill/>
          <a:ln>
            <a:noFill/>
          </a:ln>
        </p:spPr>
        <p:txBody>
          <a:bodyPr anchorCtr="0" anchor="ctr" bIns="112775" lIns="112775" spcFirstLastPara="1" rIns="112775" wrap="square" tIns="112775">
            <a:noAutofit/>
          </a:bodyPr>
          <a:lstStyle>
            <a:lvl1pPr indent="0" lvl="0" marL="0" marR="0" rtl="0" algn="r">
              <a:lnSpc>
                <a:spcPct val="100000"/>
              </a:lnSpc>
              <a:spcBef>
                <a:spcPts val="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57704" y="903288"/>
            <a:ext cx="7044600" cy="116220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rtl="0">
              <a:spcBef>
                <a:spcPts val="0"/>
              </a:spcBef>
              <a:spcAft>
                <a:spcPts val="0"/>
              </a:spcAft>
              <a:buClr>
                <a:schemeClr val="dk1"/>
              </a:buClr>
              <a:buSzPts val="2800"/>
              <a:buFont typeface="Arial"/>
              <a:buNone/>
              <a:defRPr sz="2800">
                <a:solidFill>
                  <a:schemeClr val="dk1"/>
                </a:solidFill>
              </a:defRPr>
            </a:lvl2pPr>
            <a:lvl3pPr lvl="2" rtl="0">
              <a:spcBef>
                <a:spcPts val="0"/>
              </a:spcBef>
              <a:spcAft>
                <a:spcPts val="0"/>
              </a:spcAft>
              <a:buClr>
                <a:schemeClr val="dk1"/>
              </a:buClr>
              <a:buSzPts val="2800"/>
              <a:buFont typeface="Arial"/>
              <a:buNone/>
              <a:defRPr sz="2800">
                <a:solidFill>
                  <a:schemeClr val="dk1"/>
                </a:solidFill>
              </a:defRPr>
            </a:lvl3pPr>
            <a:lvl4pPr lvl="3" rtl="0">
              <a:spcBef>
                <a:spcPts val="0"/>
              </a:spcBef>
              <a:spcAft>
                <a:spcPts val="0"/>
              </a:spcAft>
              <a:buClr>
                <a:schemeClr val="dk1"/>
              </a:buClr>
              <a:buSzPts val="2800"/>
              <a:buFont typeface="Arial"/>
              <a:buNone/>
              <a:defRPr sz="2800">
                <a:solidFill>
                  <a:schemeClr val="dk1"/>
                </a:solidFill>
              </a:defRPr>
            </a:lvl4pPr>
            <a:lvl5pPr lvl="4" rtl="0">
              <a:spcBef>
                <a:spcPts val="0"/>
              </a:spcBef>
              <a:spcAft>
                <a:spcPts val="0"/>
              </a:spcAft>
              <a:buClr>
                <a:schemeClr val="dk1"/>
              </a:buClr>
              <a:buSzPts val="2800"/>
              <a:buFont typeface="Arial"/>
              <a:buNone/>
              <a:defRPr sz="2800">
                <a:solidFill>
                  <a:schemeClr val="dk1"/>
                </a:solidFill>
              </a:defRPr>
            </a:lvl5pPr>
            <a:lvl6pPr lvl="5" rtl="0">
              <a:spcBef>
                <a:spcPts val="0"/>
              </a:spcBef>
              <a:spcAft>
                <a:spcPts val="0"/>
              </a:spcAft>
              <a:buClr>
                <a:schemeClr val="dk1"/>
              </a:buClr>
              <a:buSzPts val="2800"/>
              <a:buFont typeface="Arial"/>
              <a:buNone/>
              <a:defRPr sz="2800">
                <a:solidFill>
                  <a:schemeClr val="dk1"/>
                </a:solidFill>
              </a:defRPr>
            </a:lvl6pPr>
            <a:lvl7pPr lvl="6" rtl="0">
              <a:spcBef>
                <a:spcPts val="0"/>
              </a:spcBef>
              <a:spcAft>
                <a:spcPts val="0"/>
              </a:spcAft>
              <a:buClr>
                <a:schemeClr val="dk1"/>
              </a:buClr>
              <a:buSzPts val="2800"/>
              <a:buFont typeface="Arial"/>
              <a:buNone/>
              <a:defRPr sz="2800">
                <a:solidFill>
                  <a:schemeClr val="dk1"/>
                </a:solidFill>
              </a:defRPr>
            </a:lvl7pPr>
            <a:lvl8pPr lvl="7" rtl="0">
              <a:spcBef>
                <a:spcPts val="0"/>
              </a:spcBef>
              <a:spcAft>
                <a:spcPts val="0"/>
              </a:spcAft>
              <a:buClr>
                <a:schemeClr val="dk1"/>
              </a:buClr>
              <a:buSzPts val="2800"/>
              <a:buFont typeface="Arial"/>
              <a:buNone/>
              <a:defRPr sz="2800">
                <a:solidFill>
                  <a:schemeClr val="dk1"/>
                </a:solidFill>
              </a:defRPr>
            </a:lvl8pPr>
            <a:lvl9pPr lvl="8" rtl="0">
              <a:spcBef>
                <a:spcPts val="0"/>
              </a:spcBef>
              <a:spcAft>
                <a:spcPts val="0"/>
              </a:spcAft>
              <a:buClr>
                <a:schemeClr val="dk1"/>
              </a:buClr>
              <a:buSzPts val="2800"/>
              <a:buFont typeface="Arial"/>
              <a:buNone/>
              <a:defRPr sz="2800">
                <a:solidFill>
                  <a:schemeClr val="dk1"/>
                </a:solidFill>
              </a:defRPr>
            </a:lvl9pPr>
          </a:lstStyle>
          <a:p/>
        </p:txBody>
      </p:sp>
      <p:sp>
        <p:nvSpPr>
          <p:cNvPr id="52" name="Google Shape;52;p13"/>
          <p:cNvSpPr txBox="1"/>
          <p:nvPr>
            <p:ph idx="1" type="body"/>
          </p:nvPr>
        </p:nvSpPr>
        <p:spPr>
          <a:xfrm>
            <a:off x="257704" y="2339232"/>
            <a:ext cx="7044600" cy="6934500"/>
          </a:xfrm>
          <a:prstGeom prst="rect">
            <a:avLst/>
          </a:prstGeom>
          <a:noFill/>
          <a:ln>
            <a:noFill/>
          </a:ln>
        </p:spPr>
        <p:txBody>
          <a:bodyPr anchorCtr="0" anchor="t" bIns="91425" lIns="91425" spcFirstLastPara="1" rIns="91425" wrap="square" tIns="91425"/>
          <a:lstStyle>
            <a:lvl1pPr indent="-228600" lvl="0" marL="457200" marR="0" rtl="0" algn="l">
              <a:lnSpc>
                <a:spcPct val="115000"/>
              </a:lnSpc>
              <a:spcBef>
                <a:spcPts val="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indent="-228600" lvl="1" marL="914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3pPr>
            <a:lvl4pPr indent="-228600" lvl="3" marL="18288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4pPr>
            <a:lvl5pPr indent="-228600" lvl="4" marL="22860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5pPr>
            <a:lvl6pPr indent="-228600" lvl="5" marL="27432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6pPr>
            <a:lvl7pPr indent="-228600" lvl="6" marL="3200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7pPr>
            <a:lvl8pPr indent="-228600" lvl="7" marL="3657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8pPr>
            <a:lvl9pPr indent="-228600" lvl="8" marL="4114800" marR="0" rtl="0" algn="l">
              <a:lnSpc>
                <a:spcPct val="115000"/>
              </a:lnSpc>
              <a:spcBef>
                <a:spcPts val="1600"/>
              </a:spcBef>
              <a:spcAft>
                <a:spcPts val="1600"/>
              </a:spcAft>
              <a:buClr>
                <a:schemeClr val="dk2"/>
              </a:buClr>
              <a:buSzPts val="1400"/>
              <a:buFont typeface="Arial"/>
              <a:buNone/>
              <a:defRPr b="0" i="0" sz="1400" u="none" cap="none" strike="noStrike">
                <a:solidFill>
                  <a:schemeClr val="dk2"/>
                </a:solidFill>
                <a:latin typeface="Arial"/>
                <a:ea typeface="Arial"/>
                <a:cs typeface="Arial"/>
                <a:sym typeface="Arial"/>
              </a:defRPr>
            </a:lvl9pPr>
          </a:lstStyle>
          <a:p/>
        </p:txBody>
      </p:sp>
      <p:sp>
        <p:nvSpPr>
          <p:cNvPr id="53" name="Google Shape;53;p13"/>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jpg"/><Relationship Id="rId4" Type="http://schemas.openxmlformats.org/officeDocument/2006/relationships/hyperlink" Target="https://esf-print.de/hochzeit#funk"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pic>
        <p:nvPicPr>
          <p:cNvPr id="99" name="Google Shape;99;p25"/>
          <p:cNvPicPr preferRelativeResize="0"/>
          <p:nvPr/>
        </p:nvPicPr>
        <p:blipFill rotWithShape="1">
          <a:blip r:embed="rId3">
            <a:alphaModFix/>
          </a:blip>
          <a:srcRect b="0" l="0" r="0" t="0"/>
          <a:stretch/>
        </p:blipFill>
        <p:spPr>
          <a:xfrm>
            <a:off x="499644" y="423600"/>
            <a:ext cx="2297128" cy="1342934"/>
          </a:xfrm>
          <a:prstGeom prst="rect">
            <a:avLst/>
          </a:prstGeom>
          <a:noFill/>
          <a:ln>
            <a:noFill/>
          </a:ln>
        </p:spPr>
      </p:pic>
      <p:sp>
        <p:nvSpPr>
          <p:cNvPr id="100" name="Google Shape;100;p25"/>
          <p:cNvSpPr txBox="1"/>
          <p:nvPr/>
        </p:nvSpPr>
        <p:spPr>
          <a:xfrm>
            <a:off x="499650" y="2040350"/>
            <a:ext cx="6577500" cy="8027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Hinweis zu dieser Vorlage:</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Diese Vorlage wurde mit der Präsentationsapp von Google erstellt. Alle enthaltenen Bilder und Grafiken dürfen für den eigenen Gebrauch verwendet werden. Sie dürfen die Vorlage auch an Freunde und Bekannte weitergeben, nur eine kommerzielle Nutzung oder das anbieten im Internet ist nicht erlaubt.</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lang="de"/>
              <a:t>Eventuell benötigen Sie zusätzliche Schriftarten die bei google automatisch verwendet werden. Sie können natürlich alle Schriftarten als auch Farben ändern, verschieben, kopieren.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Achten Sie bitte stets darauf genug Abstand mit Texten und Seitenzahlen zu den Papierrändern zu halten um später einen randlosen Druck zu erhalten. Der randlose Druck ist bei esf-print.de ohne Aufpreis möglich.</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Wenn Sie Bilder platzieren, dann machen Sie das bitte </a:t>
            </a:r>
            <a:r>
              <a:rPr b="1" lang="de"/>
              <a:t>NIEMALS</a:t>
            </a:r>
            <a:r>
              <a:rPr lang="de"/>
              <a:t> über die Zwischenablage, also durch kopieren und einsetzen. Ihre Bilder werden dann nur in Bildschirmauflösung eingebunden was zu einem sehr schlechten Druckergebnis führt. Setzen Sie deshalb Bilder nur per Drag &amp; Drop oder durch hochladen in das Dokument ein. Je nach Version Ihrer Software kann diese Funktion auch eine andere Bezeichnung haben.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Den fertigen Entwurf laden Sie bitte als PDF-Datei auf Ihre Festplatte. Das speichern als PNG-Bilddatei ist auch möglich, achten Sie dann aber auf die bestmögliche Auflösung beim speichern. JPG ist nicht zu empfehlen da Powerpoint normalerweise hier nur eine Bildschirmauflosung speichert.</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Sicherlich möchten Sie von Ihrem Entwurf auch einen Ausdruck auf Papier haben. Den fertigen wir bei esf-print.de beim ersten Entwurf kostenlos. Alles was Sie dazu benötigen ist eine Angebotsnummer die Sie über unseren Kalkulator für Hochzeitszeitungen erhalten: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u="sng">
                <a:solidFill>
                  <a:schemeClr val="hlink"/>
                </a:solidFill>
                <a:hlinkClick r:id="rId4"/>
              </a:rPr>
              <a:t>https://esf-print.de/hochzeit#funk</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Wir wünschen viel Spaß und viel Erfolg beim gestalten und stehen Ihnen natürlich auch bei Fragen gerne und kostenlos zur Verfügung</a:t>
            </a:r>
            <a:endParaRPr/>
          </a:p>
        </p:txBody>
      </p:sp>
      <p:sp>
        <p:nvSpPr>
          <p:cNvPr id="101" name="Google Shape;101;p25"/>
          <p:cNvSpPr/>
          <p:nvPr/>
        </p:nvSpPr>
        <p:spPr>
          <a:xfrm>
            <a:off x="4133175" y="654453"/>
            <a:ext cx="2521500" cy="10440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de" sz="2400"/>
              <a:t>Diese Seite bitte löschen</a:t>
            </a:r>
            <a:endParaRPr b="1" sz="2400"/>
          </a:p>
        </p:txBody>
      </p:sp>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 name="Shape 213"/>
        <p:cNvGrpSpPr/>
        <p:nvPr/>
      </p:nvGrpSpPr>
      <p:grpSpPr>
        <a:xfrm>
          <a:off x="0" y="0"/>
          <a:ext cx="0" cy="0"/>
          <a:chOff x="0" y="0"/>
          <a:chExt cx="0" cy="0"/>
        </a:xfrm>
      </p:grpSpPr>
      <p:sp>
        <p:nvSpPr>
          <p:cNvPr id="214" name="Google Shape;214;p34"/>
          <p:cNvSpPr/>
          <p:nvPr/>
        </p:nvSpPr>
        <p:spPr>
          <a:xfrm flipH="1">
            <a:off x="-125" y="-14899"/>
            <a:ext cx="6009600" cy="10454999"/>
          </a:xfrm>
          <a:prstGeom prst="rect">
            <a:avLst/>
          </a:prstGeom>
          <a:solidFill>
            <a:srgbClr val="F4CCCC"/>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p34"/>
          <p:cNvSpPr/>
          <p:nvPr/>
        </p:nvSpPr>
        <p:spPr>
          <a:xfrm flipH="1">
            <a:off x="6070549" y="-14899"/>
            <a:ext cx="167100" cy="10454999"/>
          </a:xfrm>
          <a:prstGeom prst="rect">
            <a:avLst/>
          </a:prstGeom>
          <a:solidFill>
            <a:srgbClr val="EA9999"/>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p34"/>
          <p:cNvSpPr/>
          <p:nvPr/>
        </p:nvSpPr>
        <p:spPr>
          <a:xfrm flipH="1">
            <a:off x="6298499" y="-14899"/>
            <a:ext cx="1261500" cy="10454999"/>
          </a:xfrm>
          <a:prstGeom prst="rect">
            <a:avLst/>
          </a:prstGeom>
          <a:solidFill>
            <a:srgbClr val="E06666"/>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17" name="Google Shape;217;p34"/>
          <p:cNvPicPr preferRelativeResize="0"/>
          <p:nvPr/>
        </p:nvPicPr>
        <p:blipFill rotWithShape="1">
          <a:blip r:embed="rId3">
            <a:alphaModFix/>
          </a:blip>
          <a:srcRect b="0" l="13919" r="13918" t="0"/>
          <a:stretch/>
        </p:blipFill>
        <p:spPr>
          <a:xfrm>
            <a:off x="459660" y="375868"/>
            <a:ext cx="5090099" cy="4702499"/>
          </a:xfrm>
          <a:prstGeom prst="rect">
            <a:avLst/>
          </a:prstGeom>
          <a:noFill/>
          <a:ln>
            <a:noFill/>
          </a:ln>
        </p:spPr>
      </p:pic>
      <p:pic>
        <p:nvPicPr>
          <p:cNvPr id="218" name="Google Shape;218;p34"/>
          <p:cNvPicPr preferRelativeResize="0"/>
          <p:nvPr/>
        </p:nvPicPr>
        <p:blipFill rotWithShape="1">
          <a:blip r:embed="rId3">
            <a:alphaModFix/>
          </a:blip>
          <a:srcRect b="0" l="13919" r="13918" t="0"/>
          <a:stretch/>
        </p:blipFill>
        <p:spPr>
          <a:xfrm>
            <a:off x="459660" y="5379994"/>
            <a:ext cx="5090099" cy="4702499"/>
          </a:xfrm>
          <a:prstGeom prst="rect">
            <a:avLst/>
          </a:prstGeom>
          <a:noFill/>
          <a:ln>
            <a:noFill/>
          </a:ln>
        </p:spPr>
      </p:pic>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26"/>
          <p:cNvSpPr/>
          <p:nvPr/>
        </p:nvSpPr>
        <p:spPr>
          <a:xfrm>
            <a:off x="1550525" y="-14899"/>
            <a:ext cx="6009600" cy="10454999"/>
          </a:xfrm>
          <a:prstGeom prst="rect">
            <a:avLst/>
          </a:prstGeom>
          <a:solidFill>
            <a:srgbClr val="F4CCCC"/>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 name="Google Shape;107;p26"/>
          <p:cNvSpPr/>
          <p:nvPr/>
        </p:nvSpPr>
        <p:spPr>
          <a:xfrm>
            <a:off x="1322325" y="-14899"/>
            <a:ext cx="167100" cy="10454999"/>
          </a:xfrm>
          <a:prstGeom prst="rect">
            <a:avLst/>
          </a:prstGeom>
          <a:solidFill>
            <a:srgbClr val="EA9999"/>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 name="Google Shape;108;p26"/>
          <p:cNvSpPr/>
          <p:nvPr/>
        </p:nvSpPr>
        <p:spPr>
          <a:xfrm>
            <a:off x="0" y="-14900"/>
            <a:ext cx="1261500" cy="10454999"/>
          </a:xfrm>
          <a:prstGeom prst="rect">
            <a:avLst/>
          </a:prstGeom>
          <a:solidFill>
            <a:srgbClr val="E06666"/>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9" name="Google Shape;109;p26"/>
          <p:cNvPicPr preferRelativeResize="0"/>
          <p:nvPr/>
        </p:nvPicPr>
        <p:blipFill rotWithShape="1">
          <a:blip r:embed="rId3">
            <a:alphaModFix/>
          </a:blip>
          <a:srcRect b="0" l="25861" r="25861" t="0"/>
          <a:stretch/>
        </p:blipFill>
        <p:spPr>
          <a:xfrm>
            <a:off x="1975990" y="2035829"/>
            <a:ext cx="4910260" cy="6780831"/>
          </a:xfrm>
          <a:prstGeom prst="rect">
            <a:avLst/>
          </a:prstGeom>
          <a:noFill/>
          <a:ln>
            <a:noFill/>
          </a:ln>
        </p:spPr>
      </p:pic>
      <p:sp>
        <p:nvSpPr>
          <p:cNvPr id="110" name="Google Shape;110;p26"/>
          <p:cNvSpPr txBox="1"/>
          <p:nvPr/>
        </p:nvSpPr>
        <p:spPr>
          <a:xfrm>
            <a:off x="1975980" y="9144312"/>
            <a:ext cx="4910400" cy="848999"/>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980000"/>
              </a:buClr>
              <a:buSzPts val="2200"/>
              <a:buFont typeface="Georgia"/>
              <a:buNone/>
            </a:pPr>
            <a:r>
              <a:rPr b="1" i="1" lang="de" sz="2200" u="none" cap="none" strike="noStrike">
                <a:solidFill>
                  <a:srgbClr val="980000"/>
                </a:solidFill>
                <a:latin typeface="Georgia"/>
                <a:ea typeface="Georgia"/>
                <a:cs typeface="Georgia"/>
                <a:sym typeface="Georgia"/>
              </a:rPr>
              <a:t>Festschrift zur </a:t>
            </a:r>
            <a:endParaRPr/>
          </a:p>
          <a:p>
            <a:pPr indent="88900" lvl="0" marL="1816100" marR="0" rtl="0" algn="l">
              <a:lnSpc>
                <a:spcPct val="100000"/>
              </a:lnSpc>
              <a:spcBef>
                <a:spcPts val="0"/>
              </a:spcBef>
              <a:spcAft>
                <a:spcPts val="0"/>
              </a:spcAft>
              <a:buClr>
                <a:srgbClr val="980000"/>
              </a:buClr>
              <a:buSzPts val="2200"/>
              <a:buFont typeface="Georgia"/>
              <a:buNone/>
            </a:pPr>
            <a:r>
              <a:rPr b="1" i="1" lang="de" sz="2200" u="none" cap="none" strike="noStrike">
                <a:solidFill>
                  <a:srgbClr val="980000"/>
                </a:solidFill>
                <a:latin typeface="Georgia"/>
                <a:ea typeface="Georgia"/>
                <a:cs typeface="Georgia"/>
                <a:sym typeface="Georgia"/>
              </a:rPr>
              <a:t>Hochzeit des Jahres</a:t>
            </a:r>
            <a:endParaRPr/>
          </a:p>
        </p:txBody>
      </p:sp>
      <p:sp>
        <p:nvSpPr>
          <p:cNvPr id="111" name="Google Shape;111;p26"/>
          <p:cNvSpPr/>
          <p:nvPr/>
        </p:nvSpPr>
        <p:spPr>
          <a:xfrm>
            <a:off x="1953927" y="491471"/>
            <a:ext cx="4954384" cy="1114198"/>
          </a:xfrm>
          <a:prstGeom prst="rect">
            <a:avLst/>
          </a:prstGeom>
        </p:spPr>
        <p:txBody>
          <a:bodyPr>
            <a:prstTxWarp prst="textPlain"/>
          </a:bodyPr>
          <a:lstStyle/>
          <a:p>
            <a:pPr lvl="0" algn="ctr"/>
            <a:r>
              <a:rPr b="0" i="0">
                <a:ln cap="flat" cmpd="sng" w="9525">
                  <a:solidFill>
                    <a:srgbClr val="000000"/>
                  </a:solidFill>
                  <a:prstDash val="solid"/>
                  <a:round/>
                  <a:headEnd len="sm" w="sm" type="none"/>
                  <a:tailEnd len="sm" w="sm" type="none"/>
                </a:ln>
                <a:solidFill>
                  <a:srgbClr val="980000"/>
                </a:solidFill>
                <a:latin typeface="Lobster"/>
              </a:rPr>
              <a:t>Hochzeit</a:t>
            </a:r>
          </a:p>
        </p:txBody>
      </p:sp>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Google Shape;116;p27"/>
          <p:cNvSpPr/>
          <p:nvPr/>
        </p:nvSpPr>
        <p:spPr>
          <a:xfrm>
            <a:off x="1550515" y="-14891"/>
            <a:ext cx="6009600" cy="699900"/>
          </a:xfrm>
          <a:prstGeom prst="rect">
            <a:avLst/>
          </a:prstGeom>
          <a:solidFill>
            <a:srgbClr val="F4CCCC"/>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 name="Google Shape;117;p27"/>
          <p:cNvSpPr/>
          <p:nvPr/>
        </p:nvSpPr>
        <p:spPr>
          <a:xfrm>
            <a:off x="1322334" y="-14891"/>
            <a:ext cx="167100" cy="10454999"/>
          </a:xfrm>
          <a:prstGeom prst="rect">
            <a:avLst/>
          </a:prstGeom>
          <a:solidFill>
            <a:srgbClr val="EA9999"/>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p27"/>
          <p:cNvSpPr/>
          <p:nvPr/>
        </p:nvSpPr>
        <p:spPr>
          <a:xfrm>
            <a:off x="0" y="-14891"/>
            <a:ext cx="1261500" cy="10454999"/>
          </a:xfrm>
          <a:prstGeom prst="rect">
            <a:avLst/>
          </a:prstGeom>
          <a:solidFill>
            <a:srgbClr val="E06666"/>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 name="Google Shape;119;p27"/>
          <p:cNvSpPr txBox="1"/>
          <p:nvPr/>
        </p:nvSpPr>
        <p:spPr>
          <a:xfrm>
            <a:off x="136650" y="148909"/>
            <a:ext cx="988200" cy="372299"/>
          </a:xfrm>
          <a:prstGeom prst="rect">
            <a:avLst/>
          </a:prstGeom>
          <a:noFill/>
          <a:ln>
            <a:noFill/>
          </a:ln>
        </p:spPr>
        <p:txBody>
          <a:bodyPr anchorCtr="0" anchor="ctr" bIns="18150" lIns="18150" spcFirstLastPara="1" rIns="18150" wrap="square" tIns="18150">
            <a:noAutofit/>
          </a:bodyPr>
          <a:lstStyle/>
          <a:p>
            <a:pPr indent="0" lvl="0" marL="0" marR="0" rtl="0" algn="ctr">
              <a:lnSpc>
                <a:spcPct val="100000"/>
              </a:lnSpc>
              <a:spcBef>
                <a:spcPts val="0"/>
              </a:spcBef>
              <a:spcAft>
                <a:spcPts val="0"/>
              </a:spcAft>
              <a:buClr>
                <a:srgbClr val="FFFFFF"/>
              </a:buClr>
              <a:buSzPts val="2000"/>
              <a:buFont typeface="Arial"/>
              <a:buNone/>
            </a:pPr>
            <a:r>
              <a:rPr b="1" i="0" lang="de" sz="2000" u="none" cap="none" strike="noStrike">
                <a:solidFill>
                  <a:srgbClr val="FFFFFF"/>
                </a:solidFill>
                <a:latin typeface="Arial"/>
                <a:ea typeface="Arial"/>
                <a:cs typeface="Arial"/>
                <a:sym typeface="Arial"/>
              </a:rPr>
              <a:t>2</a:t>
            </a:r>
            <a:endParaRPr/>
          </a:p>
        </p:txBody>
      </p:sp>
      <p:sp>
        <p:nvSpPr>
          <p:cNvPr id="120" name="Google Shape;120;p27"/>
          <p:cNvSpPr/>
          <p:nvPr/>
        </p:nvSpPr>
        <p:spPr>
          <a:xfrm>
            <a:off x="3386355" y="148909"/>
            <a:ext cx="2337799" cy="372335"/>
          </a:xfrm>
          <a:prstGeom prst="rect">
            <a:avLst/>
          </a:prstGeom>
        </p:spPr>
        <p:txBody>
          <a:bodyPr>
            <a:prstTxWarp prst="textPlain"/>
          </a:bodyPr>
          <a:lstStyle/>
          <a:p>
            <a:pPr lvl="0" algn="ctr"/>
            <a:r>
              <a:rPr b="0" i="0">
                <a:ln cap="flat" cmpd="sng" w="9525">
                  <a:solidFill>
                    <a:srgbClr val="000000"/>
                  </a:solidFill>
                  <a:prstDash val="solid"/>
                  <a:round/>
                  <a:headEnd len="sm" w="sm" type="none"/>
                  <a:tailEnd len="sm" w="sm" type="none"/>
                </a:ln>
                <a:solidFill>
                  <a:srgbClr val="980000"/>
                </a:solidFill>
                <a:latin typeface="Lobster"/>
              </a:rPr>
              <a:t>Hochzeit</a:t>
            </a:r>
          </a:p>
        </p:txBody>
      </p:sp>
      <p:sp>
        <p:nvSpPr>
          <p:cNvPr id="121" name="Google Shape;121;p27"/>
          <p:cNvSpPr txBox="1"/>
          <p:nvPr/>
        </p:nvSpPr>
        <p:spPr>
          <a:xfrm>
            <a:off x="1879855" y="1526526"/>
            <a:ext cx="5350799" cy="7386900"/>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980000"/>
              </a:buClr>
              <a:buSzPts val="4000"/>
              <a:buFont typeface="Lobster"/>
              <a:buNone/>
            </a:pPr>
            <a:r>
              <a:rPr b="0" i="0" lang="de" sz="4000" u="sng" cap="none" strike="noStrike">
                <a:solidFill>
                  <a:srgbClr val="980000"/>
                </a:solidFill>
                <a:latin typeface="Lobster"/>
                <a:ea typeface="Lobster"/>
                <a:cs typeface="Lobster"/>
                <a:sym typeface="Lobster"/>
              </a:rPr>
              <a:t>Inhalt</a:t>
            </a:r>
            <a:endParaRPr/>
          </a:p>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999999"/>
              </a:solidFill>
              <a:latin typeface="Lobster"/>
              <a:ea typeface="Lobster"/>
              <a:cs typeface="Lobster"/>
              <a:sym typeface="Lobster"/>
            </a:endParaRPr>
          </a:p>
          <a:p>
            <a:pPr indent="0" lvl="0" marL="0" marR="0" rtl="0" algn="l">
              <a:lnSpc>
                <a:spcPct val="200000"/>
              </a:lnSpc>
              <a:spcBef>
                <a:spcPts val="0"/>
              </a:spcBef>
              <a:spcAft>
                <a:spcPts val="0"/>
              </a:spcAft>
              <a:buClr>
                <a:srgbClr val="999999"/>
              </a:buClr>
              <a:buSzPts val="2400"/>
              <a:buFont typeface="Lobster"/>
              <a:buNone/>
            </a:pPr>
            <a:r>
              <a:rPr b="0" i="0" lang="de" sz="2400" u="none" cap="none" strike="noStrike">
                <a:solidFill>
                  <a:srgbClr val="999999"/>
                </a:solidFill>
                <a:latin typeface="Lobster"/>
                <a:ea typeface="Lobster"/>
                <a:cs typeface="Lobster"/>
                <a:sym typeface="Lobster"/>
              </a:rPr>
              <a:t>Vorwort der Redaktion</a:t>
            </a:r>
            <a:endParaRPr/>
          </a:p>
          <a:p>
            <a:pPr indent="0" lvl="0" marL="0" marR="0" rtl="0" algn="l">
              <a:lnSpc>
                <a:spcPct val="200000"/>
              </a:lnSpc>
              <a:spcBef>
                <a:spcPts val="0"/>
              </a:spcBef>
              <a:spcAft>
                <a:spcPts val="0"/>
              </a:spcAft>
              <a:buClr>
                <a:srgbClr val="999999"/>
              </a:buClr>
              <a:buSzPts val="2400"/>
              <a:buFont typeface="Lobster"/>
              <a:buNone/>
            </a:pPr>
            <a:r>
              <a:rPr b="0" i="0" lang="de" sz="2400" u="none" cap="none" strike="noStrike">
                <a:solidFill>
                  <a:srgbClr val="999999"/>
                </a:solidFill>
                <a:latin typeface="Lobster"/>
                <a:ea typeface="Lobster"/>
                <a:cs typeface="Lobster"/>
                <a:sym typeface="Lobster"/>
              </a:rPr>
              <a:t>Vorstellung der Btautleute</a:t>
            </a:r>
            <a:endParaRPr/>
          </a:p>
          <a:p>
            <a:pPr indent="0" lvl="0" marL="0" marR="0" rtl="0" algn="l">
              <a:lnSpc>
                <a:spcPct val="200000"/>
              </a:lnSpc>
              <a:spcBef>
                <a:spcPts val="0"/>
              </a:spcBef>
              <a:spcAft>
                <a:spcPts val="0"/>
              </a:spcAft>
              <a:buClr>
                <a:srgbClr val="999999"/>
              </a:buClr>
              <a:buSzPts val="2400"/>
              <a:buFont typeface="Lobster"/>
              <a:buNone/>
            </a:pPr>
            <a:r>
              <a:rPr b="0" i="0" lang="de" sz="2400" u="none" cap="none" strike="noStrike">
                <a:solidFill>
                  <a:srgbClr val="999999"/>
                </a:solidFill>
                <a:latin typeface="Lobster"/>
                <a:ea typeface="Lobster"/>
                <a:cs typeface="Lobster"/>
                <a:sym typeface="Lobster"/>
              </a:rPr>
              <a:t>Jungesellenabschied</a:t>
            </a:r>
            <a:endParaRPr/>
          </a:p>
          <a:p>
            <a:pPr indent="0" lvl="0" marL="0" marR="0" rtl="0" algn="l">
              <a:lnSpc>
                <a:spcPct val="200000"/>
              </a:lnSpc>
              <a:spcBef>
                <a:spcPts val="0"/>
              </a:spcBef>
              <a:spcAft>
                <a:spcPts val="0"/>
              </a:spcAft>
              <a:buClr>
                <a:srgbClr val="999999"/>
              </a:buClr>
              <a:buSzPts val="2400"/>
              <a:buFont typeface="Lobster"/>
              <a:buNone/>
            </a:pPr>
            <a:r>
              <a:rPr b="0" i="0" lang="de" sz="2400" u="none" cap="none" strike="noStrike">
                <a:solidFill>
                  <a:srgbClr val="999999"/>
                </a:solidFill>
                <a:latin typeface="Lobster"/>
                <a:ea typeface="Lobster"/>
                <a:cs typeface="Lobster"/>
                <a:sym typeface="Lobster"/>
              </a:rPr>
              <a:t>Interview mit den Eltern</a:t>
            </a:r>
            <a:endParaRPr/>
          </a:p>
          <a:p>
            <a:pPr indent="0" lvl="0" marL="0" marR="0" rtl="0" algn="l">
              <a:lnSpc>
                <a:spcPct val="200000"/>
              </a:lnSpc>
              <a:spcBef>
                <a:spcPts val="0"/>
              </a:spcBef>
              <a:spcAft>
                <a:spcPts val="0"/>
              </a:spcAft>
              <a:buClr>
                <a:srgbClr val="999999"/>
              </a:buClr>
              <a:buSzPts val="2400"/>
              <a:buFont typeface="Lobster"/>
              <a:buNone/>
            </a:pPr>
            <a:r>
              <a:rPr b="0" i="0" lang="de" sz="2400" u="none" cap="none" strike="noStrike">
                <a:solidFill>
                  <a:srgbClr val="999999"/>
                </a:solidFill>
                <a:latin typeface="Lobster"/>
                <a:ea typeface="Lobster"/>
                <a:cs typeface="Lobster"/>
                <a:sym typeface="Lobster"/>
              </a:rPr>
              <a:t>Freunde berichten</a:t>
            </a:r>
            <a:endParaRPr/>
          </a:p>
          <a:p>
            <a:pPr indent="0" lvl="0" marL="0" marR="0" rtl="0" algn="l">
              <a:lnSpc>
                <a:spcPct val="200000"/>
              </a:lnSpc>
              <a:spcBef>
                <a:spcPts val="0"/>
              </a:spcBef>
              <a:spcAft>
                <a:spcPts val="0"/>
              </a:spcAft>
              <a:buClr>
                <a:srgbClr val="999999"/>
              </a:buClr>
              <a:buSzPts val="2400"/>
              <a:buFont typeface="Lobster"/>
              <a:buNone/>
            </a:pPr>
            <a:r>
              <a:rPr b="0" i="0" lang="de" sz="2400" u="none" cap="none" strike="noStrike">
                <a:solidFill>
                  <a:srgbClr val="999999"/>
                </a:solidFill>
                <a:latin typeface="Lobster"/>
                <a:ea typeface="Lobster"/>
                <a:cs typeface="Lobster"/>
                <a:sym typeface="Lobster"/>
              </a:rPr>
              <a:t>Fotostrecke: Vor 20 Jahren</a:t>
            </a:r>
            <a:endParaRPr/>
          </a:p>
          <a:p>
            <a:pPr indent="0" lvl="0" marL="0" marR="0" rtl="0" algn="l">
              <a:lnSpc>
                <a:spcPct val="200000"/>
              </a:lnSpc>
              <a:spcBef>
                <a:spcPts val="0"/>
              </a:spcBef>
              <a:spcAft>
                <a:spcPts val="0"/>
              </a:spcAft>
              <a:buClr>
                <a:srgbClr val="999999"/>
              </a:buClr>
              <a:buSzPts val="2400"/>
              <a:buFont typeface="Lobster"/>
              <a:buNone/>
            </a:pPr>
            <a:r>
              <a:rPr b="0" i="0" lang="de" sz="2400" u="none" cap="none" strike="noStrike">
                <a:solidFill>
                  <a:srgbClr val="999999"/>
                </a:solidFill>
                <a:latin typeface="Lobster"/>
                <a:ea typeface="Lobster"/>
                <a:cs typeface="Lobster"/>
                <a:sym typeface="Lobster"/>
              </a:rPr>
              <a:t>Kinderseite</a:t>
            </a:r>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999999"/>
              </a:solidFill>
              <a:latin typeface="Lobster"/>
              <a:ea typeface="Lobster"/>
              <a:cs typeface="Lobster"/>
              <a:sym typeface="Lobster"/>
            </a:endParaRPr>
          </a:p>
        </p:txBody>
      </p:sp>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Google Shape;126;p28"/>
          <p:cNvSpPr/>
          <p:nvPr/>
        </p:nvSpPr>
        <p:spPr>
          <a:xfrm flipH="1">
            <a:off x="-120" y="-14891"/>
            <a:ext cx="6009600" cy="699900"/>
          </a:xfrm>
          <a:prstGeom prst="rect">
            <a:avLst/>
          </a:prstGeom>
          <a:solidFill>
            <a:srgbClr val="F4CCCC"/>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28"/>
          <p:cNvSpPr/>
          <p:nvPr/>
        </p:nvSpPr>
        <p:spPr>
          <a:xfrm flipH="1">
            <a:off x="6070560" y="-14891"/>
            <a:ext cx="167100" cy="10454999"/>
          </a:xfrm>
          <a:prstGeom prst="rect">
            <a:avLst/>
          </a:prstGeom>
          <a:solidFill>
            <a:srgbClr val="EA9999"/>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 name="Google Shape;128;p28"/>
          <p:cNvSpPr/>
          <p:nvPr/>
        </p:nvSpPr>
        <p:spPr>
          <a:xfrm flipH="1">
            <a:off x="6298495" y="-14891"/>
            <a:ext cx="1261500" cy="10454999"/>
          </a:xfrm>
          <a:prstGeom prst="rect">
            <a:avLst/>
          </a:prstGeom>
          <a:solidFill>
            <a:srgbClr val="E06666"/>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 name="Google Shape;129;p28"/>
          <p:cNvSpPr txBox="1"/>
          <p:nvPr/>
        </p:nvSpPr>
        <p:spPr>
          <a:xfrm flipH="1">
            <a:off x="6435145" y="148909"/>
            <a:ext cx="988200" cy="372299"/>
          </a:xfrm>
          <a:prstGeom prst="rect">
            <a:avLst/>
          </a:prstGeom>
          <a:noFill/>
          <a:ln>
            <a:noFill/>
          </a:ln>
        </p:spPr>
        <p:txBody>
          <a:bodyPr anchorCtr="0" anchor="ctr" bIns="18150" lIns="18150" spcFirstLastPara="1" rIns="18150" wrap="square" tIns="18150">
            <a:noAutofit/>
          </a:bodyPr>
          <a:lstStyle/>
          <a:p>
            <a:pPr indent="0" lvl="0" marL="0" marR="0" rtl="0" algn="ctr">
              <a:lnSpc>
                <a:spcPct val="100000"/>
              </a:lnSpc>
              <a:spcBef>
                <a:spcPts val="0"/>
              </a:spcBef>
              <a:spcAft>
                <a:spcPts val="0"/>
              </a:spcAft>
              <a:buClr>
                <a:srgbClr val="FFFFFF"/>
              </a:buClr>
              <a:buSzPts val="2000"/>
              <a:buFont typeface="Arial"/>
              <a:buNone/>
            </a:pPr>
            <a:r>
              <a:rPr b="1" i="0" lang="de" sz="2000" u="none" cap="none" strike="noStrike">
                <a:solidFill>
                  <a:srgbClr val="FFFFFF"/>
                </a:solidFill>
                <a:latin typeface="Arial"/>
                <a:ea typeface="Arial"/>
                <a:cs typeface="Arial"/>
                <a:sym typeface="Arial"/>
              </a:rPr>
              <a:t>3</a:t>
            </a:r>
            <a:endParaRPr/>
          </a:p>
        </p:txBody>
      </p:sp>
      <p:sp>
        <p:nvSpPr>
          <p:cNvPr id="130" name="Google Shape;130;p28"/>
          <p:cNvSpPr/>
          <p:nvPr/>
        </p:nvSpPr>
        <p:spPr>
          <a:xfrm>
            <a:off x="1835840" y="148909"/>
            <a:ext cx="2337799" cy="372335"/>
          </a:xfrm>
          <a:prstGeom prst="rect">
            <a:avLst/>
          </a:prstGeom>
        </p:spPr>
        <p:txBody>
          <a:bodyPr>
            <a:prstTxWarp prst="textPlain"/>
          </a:bodyPr>
          <a:lstStyle/>
          <a:p>
            <a:pPr lvl="0" algn="ctr"/>
            <a:r>
              <a:rPr b="0" i="0">
                <a:ln cap="flat" cmpd="sng" w="9525">
                  <a:solidFill>
                    <a:srgbClr val="000000"/>
                  </a:solidFill>
                  <a:prstDash val="solid"/>
                  <a:round/>
                  <a:headEnd len="sm" w="sm" type="none"/>
                  <a:tailEnd len="sm" w="sm" type="none"/>
                </a:ln>
                <a:solidFill>
                  <a:srgbClr val="980000"/>
                </a:solidFill>
                <a:latin typeface="Lobster"/>
              </a:rPr>
              <a:t>Hochzeit</a:t>
            </a:r>
          </a:p>
        </p:txBody>
      </p:sp>
      <p:sp>
        <p:nvSpPr>
          <p:cNvPr id="131" name="Google Shape;131;p28"/>
          <p:cNvSpPr txBox="1"/>
          <p:nvPr/>
        </p:nvSpPr>
        <p:spPr>
          <a:xfrm flipH="1">
            <a:off x="329339" y="1526526"/>
            <a:ext cx="5350799" cy="7386900"/>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980000"/>
              </a:buClr>
              <a:buSzPts val="4000"/>
              <a:buFont typeface="Lobster"/>
              <a:buNone/>
            </a:pPr>
            <a:r>
              <a:rPr b="0" i="0" lang="de" sz="4000" u="sng" cap="none" strike="noStrike">
                <a:solidFill>
                  <a:srgbClr val="980000"/>
                </a:solidFill>
                <a:latin typeface="Lobster"/>
                <a:ea typeface="Lobster"/>
                <a:cs typeface="Lobster"/>
                <a:sym typeface="Lobster"/>
              </a:rPr>
              <a:t>Vorwort</a:t>
            </a:r>
            <a:endParaRPr/>
          </a:p>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999999"/>
              </a:solidFill>
              <a:latin typeface="Lobster"/>
              <a:ea typeface="Lobster"/>
              <a:cs typeface="Lobster"/>
              <a:sym typeface="Lobster"/>
            </a:endParaRPr>
          </a:p>
          <a:p>
            <a:pPr indent="0" lvl="0" marL="0" marR="0" rtl="0" algn="l">
              <a:lnSpc>
                <a:spcPct val="200000"/>
              </a:lnSpc>
              <a:spcBef>
                <a:spcPts val="0"/>
              </a:spcBef>
              <a:spcAft>
                <a:spcPts val="0"/>
              </a:spcAft>
              <a:buClr>
                <a:srgbClr val="000000"/>
              </a:buClr>
              <a:buSzPts val="1800"/>
              <a:buFont typeface="Arial"/>
              <a:buNone/>
            </a:pPr>
            <a:r>
              <a:rPr b="0" i="0" lang="de" sz="1800" u="none" cap="none" strike="noStrike">
                <a:solidFill>
                  <a:srgbClr val="000000"/>
                </a:solidFill>
                <a:latin typeface="Arial"/>
                <a:ea typeface="Arial"/>
                <a:cs typeface="Arial"/>
                <a:sym typeface="Arial"/>
              </a:rPr>
              <a:t>Liebes Brautpaar, liebe Gäste,</a:t>
            </a:r>
            <a:endParaRPr/>
          </a:p>
          <a:p>
            <a:pPr indent="0" lvl="0" marL="0" marR="0" rtl="0" algn="l">
              <a:lnSpc>
                <a:spcPct val="100000"/>
              </a:lnSpc>
              <a:spcBef>
                <a:spcPts val="0"/>
              </a:spcBef>
              <a:spcAft>
                <a:spcPts val="0"/>
              </a:spcAft>
              <a:buClr>
                <a:schemeClr val="dk1"/>
              </a:buClr>
              <a:buSzPts val="450"/>
              <a:buFont typeface="Arial"/>
              <a:buNone/>
            </a:pPr>
            <a:r>
              <a:rPr b="0" i="0" lang="de" sz="1800" u="none" cap="none" strike="noStrike">
                <a:solidFill>
                  <a:schemeClr val="dk1"/>
                </a:solidFill>
                <a:latin typeface="Arial"/>
                <a:ea typeface="Arial"/>
                <a:cs typeface="Arial"/>
                <a:sym typeface="Arial"/>
              </a:rPr>
              <a:t>All each tun! Gundherzl ich englück. Wunsch siege "hör enzu" denwen. Igenau ser wähl, Tendie heraus. Gef und enha, Bendass diesk eing ewöhn, li cherbl Indtex tist. Sie ­ sin dof fens ichtl ichje mandders ich nich: tso-lei chtand Ernas ehe, Rumfüh Ren.</a:t>
            </a:r>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999999"/>
              </a:solidFill>
              <a:latin typeface="Lobster"/>
              <a:ea typeface="Lobster"/>
              <a:cs typeface="Lobster"/>
              <a:sym typeface="Lobster"/>
            </a:endParaRPr>
          </a:p>
          <a:p>
            <a:pPr indent="0" lvl="0" marL="0" marR="0" rtl="0" algn="l">
              <a:lnSpc>
                <a:spcPct val="100000"/>
              </a:lnSpc>
              <a:spcBef>
                <a:spcPts val="0"/>
              </a:spcBef>
              <a:spcAft>
                <a:spcPts val="0"/>
              </a:spcAft>
              <a:buClr>
                <a:schemeClr val="dk1"/>
              </a:buClr>
              <a:buSzPts val="1800"/>
              <a:buFont typeface="Arial"/>
              <a:buNone/>
            </a:pPr>
            <a:r>
              <a:rPr b="0" i="0" lang="de" sz="1800" u="none" cap="none" strike="noStrike">
                <a:solidFill>
                  <a:schemeClr val="dk1"/>
                </a:solidFill>
                <a:latin typeface="Arial"/>
                <a:ea typeface="Arial"/>
                <a:cs typeface="Arial"/>
                <a:sym typeface="Arial"/>
              </a:rPr>
              <a:t>All each tun! Gundherzl ich englück. Wunsch siege "hör enzu" denwen. Igenau ser wähl, Tendie heraus. Gef und enha, Bendass diesk eing ewöhn, li cherbl Indtex tist. Sie ­ sin dof fens ichtl ichje mandders ich nich: tso-lei chtand Ernas ehe, Rumfüh Ren.</a:t>
            </a:r>
            <a:endParaRPr/>
          </a:p>
          <a:p>
            <a:pPr indent="0" lvl="0" marL="0" marR="0" rtl="0" algn="l">
              <a:lnSpc>
                <a:spcPct val="100000"/>
              </a:lnSpc>
              <a:spcBef>
                <a:spcPts val="0"/>
              </a:spcBef>
              <a:spcAft>
                <a:spcPts val="0"/>
              </a:spcAft>
              <a:buClr>
                <a:schemeClr val="dk1"/>
              </a:buClr>
              <a:buSzPts val="450"/>
              <a:buFont typeface="Arial"/>
              <a:buNone/>
            </a:pPr>
            <a:r>
              <a:rPr b="0" i="0" lang="de" sz="1800" u="none" cap="none" strike="noStrike">
                <a:solidFill>
                  <a:schemeClr val="dk1"/>
                </a:solidFill>
                <a:latin typeface="Arial"/>
                <a:ea typeface="Arial"/>
                <a:cs typeface="Arial"/>
                <a:sym typeface="Arial"/>
              </a:rPr>
              <a:t>All each tun! Gundherzl ich englück. Wunsch siege "hör enzu" denwen. Igenau ser wähl, Tendie heraus. Gef und enha, Bendass diesk eing ewöhn, li cherbl Indtex tist. Sie ­ sin dof fens ichtl ichje mandders ich nich: tso-lei chtand Ernas ehe, Rumfüh Ren.</a:t>
            </a:r>
            <a:endParaRPr/>
          </a:p>
        </p:txBody>
      </p:sp>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Google Shape;136;p29"/>
          <p:cNvSpPr/>
          <p:nvPr/>
        </p:nvSpPr>
        <p:spPr>
          <a:xfrm>
            <a:off x="1550515" y="-14891"/>
            <a:ext cx="6009600" cy="699900"/>
          </a:xfrm>
          <a:prstGeom prst="rect">
            <a:avLst/>
          </a:prstGeom>
          <a:solidFill>
            <a:srgbClr val="F4CCCC"/>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 name="Google Shape;137;p29"/>
          <p:cNvSpPr/>
          <p:nvPr/>
        </p:nvSpPr>
        <p:spPr>
          <a:xfrm>
            <a:off x="1322334" y="-14891"/>
            <a:ext cx="167100" cy="10454999"/>
          </a:xfrm>
          <a:prstGeom prst="rect">
            <a:avLst/>
          </a:prstGeom>
          <a:solidFill>
            <a:srgbClr val="EA9999"/>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 name="Google Shape;138;p29"/>
          <p:cNvSpPr/>
          <p:nvPr/>
        </p:nvSpPr>
        <p:spPr>
          <a:xfrm>
            <a:off x="0" y="-14891"/>
            <a:ext cx="1261500" cy="10454999"/>
          </a:xfrm>
          <a:prstGeom prst="rect">
            <a:avLst/>
          </a:prstGeom>
          <a:solidFill>
            <a:srgbClr val="E06666"/>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29"/>
          <p:cNvSpPr txBox="1"/>
          <p:nvPr/>
        </p:nvSpPr>
        <p:spPr>
          <a:xfrm>
            <a:off x="136650" y="148909"/>
            <a:ext cx="988200" cy="372299"/>
          </a:xfrm>
          <a:prstGeom prst="rect">
            <a:avLst/>
          </a:prstGeom>
          <a:noFill/>
          <a:ln>
            <a:noFill/>
          </a:ln>
        </p:spPr>
        <p:txBody>
          <a:bodyPr anchorCtr="0" anchor="ctr" bIns="18150" lIns="18150" spcFirstLastPara="1" rIns="18150" wrap="square" tIns="18150">
            <a:noAutofit/>
          </a:bodyPr>
          <a:lstStyle/>
          <a:p>
            <a:pPr indent="0" lvl="0" marL="0" marR="0" rtl="0" algn="ctr">
              <a:lnSpc>
                <a:spcPct val="100000"/>
              </a:lnSpc>
              <a:spcBef>
                <a:spcPts val="0"/>
              </a:spcBef>
              <a:spcAft>
                <a:spcPts val="0"/>
              </a:spcAft>
              <a:buClr>
                <a:srgbClr val="FFFFFF"/>
              </a:buClr>
              <a:buSzPts val="2000"/>
              <a:buFont typeface="Arial"/>
              <a:buNone/>
            </a:pPr>
            <a:r>
              <a:rPr b="1" i="0" lang="de" sz="2000" u="none" cap="none" strike="noStrike">
                <a:solidFill>
                  <a:srgbClr val="FFFFFF"/>
                </a:solidFill>
                <a:latin typeface="Arial"/>
                <a:ea typeface="Arial"/>
                <a:cs typeface="Arial"/>
                <a:sym typeface="Arial"/>
              </a:rPr>
              <a:t>4</a:t>
            </a:r>
            <a:endParaRPr/>
          </a:p>
        </p:txBody>
      </p:sp>
      <p:sp>
        <p:nvSpPr>
          <p:cNvPr id="140" name="Google Shape;140;p29"/>
          <p:cNvSpPr/>
          <p:nvPr/>
        </p:nvSpPr>
        <p:spPr>
          <a:xfrm>
            <a:off x="3386355" y="148909"/>
            <a:ext cx="2337799" cy="372335"/>
          </a:xfrm>
          <a:prstGeom prst="rect">
            <a:avLst/>
          </a:prstGeom>
        </p:spPr>
        <p:txBody>
          <a:bodyPr>
            <a:prstTxWarp prst="textPlain"/>
          </a:bodyPr>
          <a:lstStyle/>
          <a:p>
            <a:pPr lvl="0" algn="ctr"/>
            <a:r>
              <a:rPr b="0" i="0">
                <a:ln cap="flat" cmpd="sng" w="9525">
                  <a:solidFill>
                    <a:srgbClr val="000000"/>
                  </a:solidFill>
                  <a:prstDash val="solid"/>
                  <a:round/>
                  <a:headEnd len="sm" w="sm" type="none"/>
                  <a:tailEnd len="sm" w="sm" type="none"/>
                </a:ln>
                <a:solidFill>
                  <a:srgbClr val="980000"/>
                </a:solidFill>
                <a:latin typeface="Lobster"/>
              </a:rPr>
              <a:t>Hochzeit</a:t>
            </a:r>
          </a:p>
        </p:txBody>
      </p:sp>
      <p:sp>
        <p:nvSpPr>
          <p:cNvPr id="141" name="Google Shape;141;p29"/>
          <p:cNvSpPr txBox="1"/>
          <p:nvPr/>
        </p:nvSpPr>
        <p:spPr>
          <a:xfrm>
            <a:off x="1967125" y="1541418"/>
            <a:ext cx="3534299" cy="699900"/>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980000"/>
              </a:buClr>
              <a:buSzPts val="4000"/>
              <a:buFont typeface="Lobster"/>
              <a:buNone/>
            </a:pPr>
            <a:r>
              <a:rPr b="0" i="0" lang="de" sz="4000" u="sng" cap="none" strike="noStrike">
                <a:solidFill>
                  <a:srgbClr val="980000"/>
                </a:solidFill>
                <a:latin typeface="Lobster"/>
                <a:ea typeface="Lobster"/>
                <a:cs typeface="Lobster"/>
                <a:sym typeface="Lobster"/>
              </a:rPr>
              <a:t>Die Braut</a:t>
            </a:r>
            <a:endParaRPr/>
          </a:p>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999999"/>
              </a:solidFill>
              <a:latin typeface="Lobster"/>
              <a:ea typeface="Lobster"/>
              <a:cs typeface="Lobster"/>
              <a:sym typeface="Lobster"/>
            </a:endParaRPr>
          </a:p>
          <a:p>
            <a:pPr indent="0" lvl="0" marL="0" marR="0" rtl="0" algn="l">
              <a:lnSpc>
                <a:spcPct val="200000"/>
              </a:lnSpc>
              <a:spcBef>
                <a:spcPts val="0"/>
              </a:spcBef>
              <a:spcAft>
                <a:spcPts val="0"/>
              </a:spcAft>
              <a:buClr>
                <a:srgbClr val="000000"/>
              </a:buClr>
              <a:buSzPts val="2400"/>
              <a:buFont typeface="Arial"/>
              <a:buNone/>
            </a:pPr>
            <a:r>
              <a:t/>
            </a:r>
            <a:endParaRPr b="0" i="0" sz="2400" u="none" cap="none" strike="noStrike">
              <a:solidFill>
                <a:srgbClr val="999999"/>
              </a:solidFill>
              <a:latin typeface="Lobster"/>
              <a:ea typeface="Lobster"/>
              <a:cs typeface="Lobster"/>
              <a:sym typeface="Lobster"/>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999999"/>
              </a:solidFill>
              <a:latin typeface="Lobster"/>
              <a:ea typeface="Lobster"/>
              <a:cs typeface="Lobster"/>
              <a:sym typeface="Lobster"/>
            </a:endParaRPr>
          </a:p>
        </p:txBody>
      </p:sp>
      <p:pic>
        <p:nvPicPr>
          <p:cNvPr id="142" name="Google Shape;142;p29"/>
          <p:cNvPicPr preferRelativeResize="0"/>
          <p:nvPr/>
        </p:nvPicPr>
        <p:blipFill rotWithShape="1">
          <a:blip r:embed="rId3">
            <a:alphaModFix/>
          </a:blip>
          <a:srcRect b="0" l="0" r="0" t="0"/>
          <a:stretch/>
        </p:blipFill>
        <p:spPr>
          <a:xfrm>
            <a:off x="1967125" y="2520467"/>
            <a:ext cx="5090099" cy="4702499"/>
          </a:xfrm>
          <a:prstGeom prst="rect">
            <a:avLst/>
          </a:prstGeom>
          <a:noFill/>
          <a:ln>
            <a:noFill/>
          </a:ln>
        </p:spPr>
      </p:pic>
    </p:spTree>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Google Shape;147;p30"/>
          <p:cNvSpPr/>
          <p:nvPr/>
        </p:nvSpPr>
        <p:spPr>
          <a:xfrm flipH="1">
            <a:off x="-120" y="-14891"/>
            <a:ext cx="6009600" cy="699900"/>
          </a:xfrm>
          <a:prstGeom prst="rect">
            <a:avLst/>
          </a:prstGeom>
          <a:solidFill>
            <a:srgbClr val="F4CCCC"/>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30"/>
          <p:cNvSpPr/>
          <p:nvPr/>
        </p:nvSpPr>
        <p:spPr>
          <a:xfrm flipH="1">
            <a:off x="6070560" y="-14891"/>
            <a:ext cx="167100" cy="10454999"/>
          </a:xfrm>
          <a:prstGeom prst="rect">
            <a:avLst/>
          </a:prstGeom>
          <a:solidFill>
            <a:srgbClr val="EA9999"/>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 name="Google Shape;149;p30"/>
          <p:cNvSpPr/>
          <p:nvPr/>
        </p:nvSpPr>
        <p:spPr>
          <a:xfrm flipH="1">
            <a:off x="6298495" y="-14891"/>
            <a:ext cx="1261500" cy="10454999"/>
          </a:xfrm>
          <a:prstGeom prst="rect">
            <a:avLst/>
          </a:prstGeom>
          <a:solidFill>
            <a:srgbClr val="E06666"/>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30"/>
          <p:cNvSpPr txBox="1"/>
          <p:nvPr/>
        </p:nvSpPr>
        <p:spPr>
          <a:xfrm flipH="1">
            <a:off x="6435145" y="148909"/>
            <a:ext cx="988200" cy="372299"/>
          </a:xfrm>
          <a:prstGeom prst="rect">
            <a:avLst/>
          </a:prstGeom>
          <a:noFill/>
          <a:ln>
            <a:noFill/>
          </a:ln>
        </p:spPr>
        <p:txBody>
          <a:bodyPr anchorCtr="0" anchor="ctr" bIns="18150" lIns="18150" spcFirstLastPara="1" rIns="18150" wrap="square" tIns="18150">
            <a:noAutofit/>
          </a:bodyPr>
          <a:lstStyle/>
          <a:p>
            <a:pPr indent="0" lvl="0" marL="0" marR="0" rtl="0" algn="ctr">
              <a:lnSpc>
                <a:spcPct val="100000"/>
              </a:lnSpc>
              <a:spcBef>
                <a:spcPts val="0"/>
              </a:spcBef>
              <a:spcAft>
                <a:spcPts val="0"/>
              </a:spcAft>
              <a:buClr>
                <a:srgbClr val="FFFFFF"/>
              </a:buClr>
              <a:buSzPts val="2000"/>
              <a:buFont typeface="Arial"/>
              <a:buNone/>
            </a:pPr>
            <a:r>
              <a:rPr b="1" i="0" lang="de" sz="2000" u="none" cap="none" strike="noStrike">
                <a:solidFill>
                  <a:srgbClr val="FFFFFF"/>
                </a:solidFill>
                <a:latin typeface="Arial"/>
                <a:ea typeface="Arial"/>
                <a:cs typeface="Arial"/>
                <a:sym typeface="Arial"/>
              </a:rPr>
              <a:t>5</a:t>
            </a:r>
            <a:endParaRPr/>
          </a:p>
        </p:txBody>
      </p:sp>
      <p:sp>
        <p:nvSpPr>
          <p:cNvPr id="151" name="Google Shape;151;p30"/>
          <p:cNvSpPr/>
          <p:nvPr/>
        </p:nvSpPr>
        <p:spPr>
          <a:xfrm>
            <a:off x="1835840" y="148909"/>
            <a:ext cx="2337799" cy="372335"/>
          </a:xfrm>
          <a:prstGeom prst="rect">
            <a:avLst/>
          </a:prstGeom>
        </p:spPr>
        <p:txBody>
          <a:bodyPr>
            <a:prstTxWarp prst="textPlain"/>
          </a:bodyPr>
          <a:lstStyle/>
          <a:p>
            <a:pPr lvl="0" algn="ctr"/>
            <a:r>
              <a:rPr b="0" i="0">
                <a:ln cap="flat" cmpd="sng" w="9525">
                  <a:solidFill>
                    <a:srgbClr val="000000"/>
                  </a:solidFill>
                  <a:prstDash val="solid"/>
                  <a:round/>
                  <a:headEnd len="sm" w="sm" type="none"/>
                  <a:tailEnd len="sm" w="sm" type="none"/>
                </a:ln>
                <a:solidFill>
                  <a:srgbClr val="980000"/>
                </a:solidFill>
                <a:latin typeface="Lobster"/>
              </a:rPr>
              <a:t>Hochzeit</a:t>
            </a:r>
          </a:p>
        </p:txBody>
      </p:sp>
      <p:sp>
        <p:nvSpPr>
          <p:cNvPr id="152" name="Google Shape;152;p30"/>
          <p:cNvSpPr txBox="1"/>
          <p:nvPr/>
        </p:nvSpPr>
        <p:spPr>
          <a:xfrm flipH="1">
            <a:off x="459600" y="1548874"/>
            <a:ext cx="4899899" cy="774300"/>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980000"/>
              </a:buClr>
              <a:buSzPts val="4000"/>
              <a:buFont typeface="Lobster"/>
              <a:buNone/>
            </a:pPr>
            <a:r>
              <a:rPr b="0" i="0" lang="de" sz="4000" u="sng" cap="none" strike="noStrike">
                <a:solidFill>
                  <a:srgbClr val="980000"/>
                </a:solidFill>
                <a:latin typeface="Lobster"/>
                <a:ea typeface="Lobster"/>
                <a:cs typeface="Lobster"/>
                <a:sym typeface="Lobster"/>
              </a:rPr>
              <a:t>Der Bräutigam</a:t>
            </a:r>
            <a:endParaRPr/>
          </a:p>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999999"/>
              </a:solidFill>
              <a:latin typeface="Lobster"/>
              <a:ea typeface="Lobster"/>
              <a:cs typeface="Lobster"/>
              <a:sym typeface="Lobster"/>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pic>
        <p:nvPicPr>
          <p:cNvPr id="153" name="Google Shape;153;p30"/>
          <p:cNvPicPr preferRelativeResize="0"/>
          <p:nvPr/>
        </p:nvPicPr>
        <p:blipFill rotWithShape="1">
          <a:blip r:embed="rId3">
            <a:alphaModFix/>
          </a:blip>
          <a:srcRect b="0" l="0" r="0" t="0"/>
          <a:stretch/>
        </p:blipFill>
        <p:spPr>
          <a:xfrm>
            <a:off x="459660" y="2490679"/>
            <a:ext cx="5090099" cy="4702499"/>
          </a:xfrm>
          <a:prstGeom prst="rect">
            <a:avLst/>
          </a:prstGeom>
          <a:noFill/>
          <a:ln>
            <a:noFill/>
          </a:ln>
        </p:spPr>
      </p:pic>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 name="Shape 157"/>
        <p:cNvGrpSpPr/>
        <p:nvPr/>
      </p:nvGrpSpPr>
      <p:grpSpPr>
        <a:xfrm>
          <a:off x="0" y="0"/>
          <a:ext cx="0" cy="0"/>
          <a:chOff x="0" y="0"/>
          <a:chExt cx="0" cy="0"/>
        </a:xfrm>
      </p:grpSpPr>
      <p:sp>
        <p:nvSpPr>
          <p:cNvPr id="158" name="Google Shape;158;p31"/>
          <p:cNvSpPr/>
          <p:nvPr/>
        </p:nvSpPr>
        <p:spPr>
          <a:xfrm>
            <a:off x="1550515" y="-14891"/>
            <a:ext cx="6009600" cy="699900"/>
          </a:xfrm>
          <a:prstGeom prst="rect">
            <a:avLst/>
          </a:prstGeom>
          <a:solidFill>
            <a:srgbClr val="F4CCCC"/>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 name="Google Shape;159;p31"/>
          <p:cNvSpPr/>
          <p:nvPr/>
        </p:nvSpPr>
        <p:spPr>
          <a:xfrm>
            <a:off x="1322334" y="-14891"/>
            <a:ext cx="167100" cy="10454999"/>
          </a:xfrm>
          <a:prstGeom prst="rect">
            <a:avLst/>
          </a:prstGeom>
          <a:solidFill>
            <a:srgbClr val="EA9999"/>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 name="Google Shape;160;p31"/>
          <p:cNvSpPr/>
          <p:nvPr/>
        </p:nvSpPr>
        <p:spPr>
          <a:xfrm>
            <a:off x="0" y="-14891"/>
            <a:ext cx="1261500" cy="10454999"/>
          </a:xfrm>
          <a:prstGeom prst="rect">
            <a:avLst/>
          </a:prstGeom>
          <a:solidFill>
            <a:srgbClr val="E06666"/>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 name="Google Shape;161;p31"/>
          <p:cNvSpPr txBox="1"/>
          <p:nvPr/>
        </p:nvSpPr>
        <p:spPr>
          <a:xfrm>
            <a:off x="136650" y="148909"/>
            <a:ext cx="988200" cy="372299"/>
          </a:xfrm>
          <a:prstGeom prst="rect">
            <a:avLst/>
          </a:prstGeom>
          <a:noFill/>
          <a:ln>
            <a:noFill/>
          </a:ln>
        </p:spPr>
        <p:txBody>
          <a:bodyPr anchorCtr="0" anchor="ctr" bIns="18150" lIns="18150" spcFirstLastPara="1" rIns="18150" wrap="square" tIns="18150">
            <a:noAutofit/>
          </a:bodyPr>
          <a:lstStyle/>
          <a:p>
            <a:pPr indent="0" lvl="0" marL="0" marR="0" rtl="0" algn="ctr">
              <a:lnSpc>
                <a:spcPct val="100000"/>
              </a:lnSpc>
              <a:spcBef>
                <a:spcPts val="0"/>
              </a:spcBef>
              <a:spcAft>
                <a:spcPts val="0"/>
              </a:spcAft>
              <a:buClr>
                <a:srgbClr val="FFFFFF"/>
              </a:buClr>
              <a:buSzPts val="2000"/>
              <a:buFont typeface="Arial"/>
              <a:buNone/>
            </a:pPr>
            <a:r>
              <a:rPr b="1" i="0" lang="de" sz="2000" u="none" cap="none" strike="noStrike">
                <a:solidFill>
                  <a:srgbClr val="FFFFFF"/>
                </a:solidFill>
                <a:latin typeface="Arial"/>
                <a:ea typeface="Arial"/>
                <a:cs typeface="Arial"/>
                <a:sym typeface="Arial"/>
              </a:rPr>
              <a:t>6</a:t>
            </a:r>
            <a:endParaRPr/>
          </a:p>
        </p:txBody>
      </p:sp>
      <p:sp>
        <p:nvSpPr>
          <p:cNvPr id="162" name="Google Shape;162;p31"/>
          <p:cNvSpPr/>
          <p:nvPr/>
        </p:nvSpPr>
        <p:spPr>
          <a:xfrm>
            <a:off x="3386355" y="148909"/>
            <a:ext cx="2337799" cy="372335"/>
          </a:xfrm>
          <a:prstGeom prst="rect">
            <a:avLst/>
          </a:prstGeom>
        </p:spPr>
        <p:txBody>
          <a:bodyPr>
            <a:prstTxWarp prst="textPlain"/>
          </a:bodyPr>
          <a:lstStyle/>
          <a:p>
            <a:pPr lvl="0" algn="ctr"/>
            <a:r>
              <a:rPr b="0" i="0">
                <a:ln cap="flat" cmpd="sng" w="9525">
                  <a:solidFill>
                    <a:srgbClr val="000000"/>
                  </a:solidFill>
                  <a:prstDash val="solid"/>
                  <a:round/>
                  <a:headEnd len="sm" w="sm" type="none"/>
                  <a:tailEnd len="sm" w="sm" type="none"/>
                </a:ln>
                <a:solidFill>
                  <a:srgbClr val="980000"/>
                </a:solidFill>
                <a:latin typeface="Lobster"/>
              </a:rPr>
              <a:t>Hochzeit</a:t>
            </a:r>
          </a:p>
        </p:txBody>
      </p:sp>
      <p:sp>
        <p:nvSpPr>
          <p:cNvPr id="163" name="Google Shape;163;p31"/>
          <p:cNvSpPr txBox="1"/>
          <p:nvPr/>
        </p:nvSpPr>
        <p:spPr>
          <a:xfrm>
            <a:off x="1879855" y="1526526"/>
            <a:ext cx="5264699" cy="699900"/>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980000"/>
              </a:buClr>
              <a:buSzPts val="4000"/>
              <a:buFont typeface="Lobster"/>
              <a:buNone/>
            </a:pPr>
            <a:r>
              <a:rPr b="0" i="0" lang="de" sz="4000" u="sng" cap="none" strike="noStrike">
                <a:solidFill>
                  <a:srgbClr val="980000"/>
                </a:solidFill>
                <a:latin typeface="Lobster"/>
                <a:ea typeface="Lobster"/>
                <a:cs typeface="Lobster"/>
                <a:sym typeface="Lobster"/>
              </a:rPr>
              <a:t>Überschrift</a:t>
            </a:r>
            <a:endParaRPr/>
          </a:p>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999999"/>
              </a:solidFill>
              <a:latin typeface="Lobster"/>
              <a:ea typeface="Lobster"/>
              <a:cs typeface="Lobster"/>
              <a:sym typeface="Lobster"/>
            </a:endParaRPr>
          </a:p>
          <a:p>
            <a:pPr indent="0" lvl="0" marL="0" marR="0" rtl="0" algn="l">
              <a:lnSpc>
                <a:spcPct val="200000"/>
              </a:lnSpc>
              <a:spcBef>
                <a:spcPts val="0"/>
              </a:spcBef>
              <a:spcAft>
                <a:spcPts val="0"/>
              </a:spcAft>
              <a:buClr>
                <a:srgbClr val="000000"/>
              </a:buClr>
              <a:buSzPts val="2400"/>
              <a:buFont typeface="Arial"/>
              <a:buNone/>
            </a:pPr>
            <a:r>
              <a:t/>
            </a:r>
            <a:endParaRPr b="0" i="0" sz="2400" u="none" cap="none" strike="noStrike">
              <a:solidFill>
                <a:srgbClr val="999999"/>
              </a:solidFill>
              <a:latin typeface="Lobster"/>
              <a:ea typeface="Lobster"/>
              <a:cs typeface="Lobster"/>
              <a:sym typeface="Lobster"/>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999999"/>
              </a:solidFill>
              <a:latin typeface="Lobster"/>
              <a:ea typeface="Lobster"/>
              <a:cs typeface="Lobster"/>
              <a:sym typeface="Lobster"/>
            </a:endParaRPr>
          </a:p>
        </p:txBody>
      </p:sp>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Google Shape;168;p32"/>
          <p:cNvSpPr/>
          <p:nvPr/>
        </p:nvSpPr>
        <p:spPr>
          <a:xfrm flipH="1">
            <a:off x="-120" y="-14891"/>
            <a:ext cx="6009600" cy="699900"/>
          </a:xfrm>
          <a:prstGeom prst="rect">
            <a:avLst/>
          </a:prstGeom>
          <a:solidFill>
            <a:srgbClr val="F4CCCC"/>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p32"/>
          <p:cNvSpPr/>
          <p:nvPr/>
        </p:nvSpPr>
        <p:spPr>
          <a:xfrm flipH="1">
            <a:off x="6070560" y="-14891"/>
            <a:ext cx="167100" cy="10454999"/>
          </a:xfrm>
          <a:prstGeom prst="rect">
            <a:avLst/>
          </a:prstGeom>
          <a:solidFill>
            <a:srgbClr val="EA9999"/>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 name="Google Shape;170;p32"/>
          <p:cNvSpPr/>
          <p:nvPr/>
        </p:nvSpPr>
        <p:spPr>
          <a:xfrm flipH="1">
            <a:off x="6298495" y="-14891"/>
            <a:ext cx="1261500" cy="10454999"/>
          </a:xfrm>
          <a:prstGeom prst="rect">
            <a:avLst/>
          </a:prstGeom>
          <a:solidFill>
            <a:srgbClr val="E06666"/>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32"/>
          <p:cNvSpPr txBox="1"/>
          <p:nvPr/>
        </p:nvSpPr>
        <p:spPr>
          <a:xfrm flipH="1">
            <a:off x="6435145" y="148909"/>
            <a:ext cx="988200" cy="372299"/>
          </a:xfrm>
          <a:prstGeom prst="rect">
            <a:avLst/>
          </a:prstGeom>
          <a:noFill/>
          <a:ln>
            <a:noFill/>
          </a:ln>
        </p:spPr>
        <p:txBody>
          <a:bodyPr anchorCtr="0" anchor="ctr" bIns="18150" lIns="18150" spcFirstLastPara="1" rIns="18150" wrap="square" tIns="18150">
            <a:noAutofit/>
          </a:bodyPr>
          <a:lstStyle/>
          <a:p>
            <a:pPr indent="0" lvl="0" marL="0" marR="0" rtl="0" algn="ctr">
              <a:lnSpc>
                <a:spcPct val="100000"/>
              </a:lnSpc>
              <a:spcBef>
                <a:spcPts val="0"/>
              </a:spcBef>
              <a:spcAft>
                <a:spcPts val="0"/>
              </a:spcAft>
              <a:buClr>
                <a:srgbClr val="FFFFFF"/>
              </a:buClr>
              <a:buSzPts val="2000"/>
              <a:buFont typeface="Arial"/>
              <a:buNone/>
            </a:pPr>
            <a:r>
              <a:rPr b="1" i="0" lang="de" sz="2000" u="none" cap="none" strike="noStrike">
                <a:solidFill>
                  <a:srgbClr val="FFFFFF"/>
                </a:solidFill>
                <a:latin typeface="Arial"/>
                <a:ea typeface="Arial"/>
                <a:cs typeface="Arial"/>
                <a:sym typeface="Arial"/>
              </a:rPr>
              <a:t>7</a:t>
            </a:r>
            <a:endParaRPr/>
          </a:p>
        </p:txBody>
      </p:sp>
      <p:sp>
        <p:nvSpPr>
          <p:cNvPr id="172" name="Google Shape;172;p32"/>
          <p:cNvSpPr/>
          <p:nvPr/>
        </p:nvSpPr>
        <p:spPr>
          <a:xfrm>
            <a:off x="1835840" y="148909"/>
            <a:ext cx="2337799" cy="372335"/>
          </a:xfrm>
          <a:prstGeom prst="rect">
            <a:avLst/>
          </a:prstGeom>
        </p:spPr>
        <p:txBody>
          <a:bodyPr>
            <a:prstTxWarp prst="textPlain"/>
          </a:bodyPr>
          <a:lstStyle/>
          <a:p>
            <a:pPr lvl="0" algn="ctr"/>
            <a:r>
              <a:rPr b="0" i="0">
                <a:ln cap="flat" cmpd="sng" w="9525">
                  <a:solidFill>
                    <a:srgbClr val="000000"/>
                  </a:solidFill>
                  <a:prstDash val="solid"/>
                  <a:round/>
                  <a:headEnd len="sm" w="sm" type="none"/>
                  <a:tailEnd len="sm" w="sm" type="none"/>
                </a:ln>
                <a:solidFill>
                  <a:srgbClr val="980000"/>
                </a:solidFill>
                <a:latin typeface="Lobster"/>
              </a:rPr>
              <a:t>Hochzeit</a:t>
            </a:r>
          </a:p>
        </p:txBody>
      </p:sp>
      <p:sp>
        <p:nvSpPr>
          <p:cNvPr id="173" name="Google Shape;173;p32"/>
          <p:cNvSpPr txBox="1"/>
          <p:nvPr/>
        </p:nvSpPr>
        <p:spPr>
          <a:xfrm flipH="1">
            <a:off x="329339" y="1526526"/>
            <a:ext cx="5350799" cy="796799"/>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980000"/>
              </a:buClr>
              <a:buSzPts val="4000"/>
              <a:buFont typeface="Lobster"/>
              <a:buNone/>
            </a:pPr>
            <a:r>
              <a:rPr b="0" i="0" lang="de" sz="4000" u="sng" cap="none" strike="noStrike">
                <a:solidFill>
                  <a:srgbClr val="980000"/>
                </a:solidFill>
                <a:latin typeface="Lobster"/>
                <a:ea typeface="Lobster"/>
                <a:cs typeface="Lobster"/>
                <a:sym typeface="Lobster"/>
              </a:rPr>
              <a:t>Überschrift</a:t>
            </a:r>
            <a:endParaRPr/>
          </a:p>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999999"/>
              </a:solidFill>
              <a:latin typeface="Lobster"/>
              <a:ea typeface="Lobster"/>
              <a:cs typeface="Lobster"/>
              <a:sym typeface="Lobster"/>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 name="Shape 177"/>
        <p:cNvGrpSpPr/>
        <p:nvPr/>
      </p:nvGrpSpPr>
      <p:grpSpPr>
        <a:xfrm>
          <a:off x="0" y="0"/>
          <a:ext cx="0" cy="0"/>
          <a:chOff x="0" y="0"/>
          <a:chExt cx="0" cy="0"/>
        </a:xfrm>
      </p:grpSpPr>
      <p:sp>
        <p:nvSpPr>
          <p:cNvPr id="178" name="Google Shape;178;p33"/>
          <p:cNvSpPr/>
          <p:nvPr/>
        </p:nvSpPr>
        <p:spPr>
          <a:xfrm>
            <a:off x="1550515" y="-14891"/>
            <a:ext cx="6009600" cy="699900"/>
          </a:xfrm>
          <a:prstGeom prst="rect">
            <a:avLst/>
          </a:prstGeom>
          <a:solidFill>
            <a:srgbClr val="F4CCCC"/>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 name="Google Shape;179;p33"/>
          <p:cNvSpPr/>
          <p:nvPr/>
        </p:nvSpPr>
        <p:spPr>
          <a:xfrm>
            <a:off x="1322334" y="-14891"/>
            <a:ext cx="167100" cy="10455000"/>
          </a:xfrm>
          <a:prstGeom prst="rect">
            <a:avLst/>
          </a:prstGeom>
          <a:solidFill>
            <a:srgbClr val="EA9999"/>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 name="Google Shape;180;p33"/>
          <p:cNvSpPr/>
          <p:nvPr/>
        </p:nvSpPr>
        <p:spPr>
          <a:xfrm>
            <a:off x="0" y="-14891"/>
            <a:ext cx="1261500" cy="10455000"/>
          </a:xfrm>
          <a:prstGeom prst="rect">
            <a:avLst/>
          </a:prstGeom>
          <a:solidFill>
            <a:srgbClr val="E06666"/>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 name="Google Shape;181;p33"/>
          <p:cNvSpPr txBox="1"/>
          <p:nvPr/>
        </p:nvSpPr>
        <p:spPr>
          <a:xfrm>
            <a:off x="136650" y="148909"/>
            <a:ext cx="988200" cy="372300"/>
          </a:xfrm>
          <a:prstGeom prst="rect">
            <a:avLst/>
          </a:prstGeom>
          <a:noFill/>
          <a:ln>
            <a:noFill/>
          </a:ln>
        </p:spPr>
        <p:txBody>
          <a:bodyPr anchorCtr="0" anchor="ctr" bIns="18150" lIns="18150" spcFirstLastPara="1" rIns="18150" wrap="square" tIns="18150">
            <a:noAutofit/>
          </a:bodyPr>
          <a:lstStyle/>
          <a:p>
            <a:pPr indent="0" lvl="0" marL="0" marR="0" rtl="0" algn="ctr">
              <a:lnSpc>
                <a:spcPct val="100000"/>
              </a:lnSpc>
              <a:spcBef>
                <a:spcPts val="0"/>
              </a:spcBef>
              <a:spcAft>
                <a:spcPts val="0"/>
              </a:spcAft>
              <a:buClr>
                <a:srgbClr val="FFFFFF"/>
              </a:buClr>
              <a:buSzPts val="2000"/>
              <a:buFont typeface="Arial"/>
              <a:buNone/>
            </a:pPr>
            <a:r>
              <a:rPr b="1" i="0" lang="de" sz="2000" u="none" cap="none" strike="noStrike">
                <a:solidFill>
                  <a:srgbClr val="FFFFFF"/>
                </a:solidFill>
                <a:latin typeface="Arial"/>
                <a:ea typeface="Arial"/>
                <a:cs typeface="Arial"/>
                <a:sym typeface="Arial"/>
              </a:rPr>
              <a:t>6</a:t>
            </a:r>
            <a:endParaRPr/>
          </a:p>
        </p:txBody>
      </p:sp>
      <p:sp>
        <p:nvSpPr>
          <p:cNvPr id="182" name="Google Shape;182;p33"/>
          <p:cNvSpPr/>
          <p:nvPr/>
        </p:nvSpPr>
        <p:spPr>
          <a:xfrm>
            <a:off x="3386355" y="148909"/>
            <a:ext cx="2337803" cy="372335"/>
          </a:xfrm>
          <a:prstGeom prst="rect">
            <a:avLst/>
          </a:prstGeom>
        </p:spPr>
        <p:txBody>
          <a:bodyPr>
            <a:prstTxWarp prst="textPlain"/>
          </a:bodyPr>
          <a:lstStyle/>
          <a:p>
            <a:pPr lvl="0" algn="ctr"/>
            <a:r>
              <a:rPr b="0" i="0">
                <a:ln cap="flat" cmpd="sng" w="9525">
                  <a:solidFill>
                    <a:srgbClr val="000000"/>
                  </a:solidFill>
                  <a:prstDash val="solid"/>
                  <a:round/>
                  <a:headEnd len="sm" w="sm" type="none"/>
                  <a:tailEnd len="sm" w="sm" type="none"/>
                </a:ln>
                <a:solidFill>
                  <a:srgbClr val="980000"/>
                </a:solidFill>
                <a:latin typeface="Lobster"/>
              </a:rPr>
              <a:t>Hochzeit</a:t>
            </a:r>
          </a:p>
        </p:txBody>
      </p:sp>
      <p:sp>
        <p:nvSpPr>
          <p:cNvPr id="183" name="Google Shape;183;p33"/>
          <p:cNvSpPr txBox="1"/>
          <p:nvPr/>
        </p:nvSpPr>
        <p:spPr>
          <a:xfrm>
            <a:off x="1922905" y="1090226"/>
            <a:ext cx="5264700" cy="699900"/>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980000"/>
              </a:buClr>
              <a:buSzPts val="4000"/>
              <a:buFont typeface="Lobster"/>
              <a:buNone/>
            </a:pPr>
            <a:r>
              <a:rPr lang="de" sz="4000" u="sng">
                <a:solidFill>
                  <a:srgbClr val="980000"/>
                </a:solidFill>
                <a:latin typeface="Lobster"/>
                <a:ea typeface="Lobster"/>
                <a:cs typeface="Lobster"/>
                <a:sym typeface="Lobster"/>
              </a:rPr>
              <a:t>Stammbaum</a:t>
            </a:r>
            <a:endParaRPr/>
          </a:p>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999999"/>
              </a:solidFill>
              <a:latin typeface="Lobster"/>
              <a:ea typeface="Lobster"/>
              <a:cs typeface="Lobster"/>
              <a:sym typeface="Lobster"/>
            </a:endParaRPr>
          </a:p>
          <a:p>
            <a:pPr indent="0" lvl="0" marL="0" marR="0" rtl="0" algn="l">
              <a:lnSpc>
                <a:spcPct val="200000"/>
              </a:lnSpc>
              <a:spcBef>
                <a:spcPts val="0"/>
              </a:spcBef>
              <a:spcAft>
                <a:spcPts val="0"/>
              </a:spcAft>
              <a:buClr>
                <a:srgbClr val="000000"/>
              </a:buClr>
              <a:buSzPts val="2400"/>
              <a:buFont typeface="Arial"/>
              <a:buNone/>
            </a:pPr>
            <a:r>
              <a:t/>
            </a:r>
            <a:endParaRPr b="0" i="0" sz="2400" u="none" cap="none" strike="noStrike">
              <a:solidFill>
                <a:srgbClr val="999999"/>
              </a:solidFill>
              <a:latin typeface="Lobster"/>
              <a:ea typeface="Lobster"/>
              <a:cs typeface="Lobster"/>
              <a:sym typeface="Lobster"/>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999999"/>
              </a:solidFill>
              <a:latin typeface="Lobster"/>
              <a:ea typeface="Lobster"/>
              <a:cs typeface="Lobster"/>
              <a:sym typeface="Lobster"/>
            </a:endParaRPr>
          </a:p>
        </p:txBody>
      </p:sp>
      <p:cxnSp>
        <p:nvCxnSpPr>
          <p:cNvPr id="184" name="Google Shape;184;p33"/>
          <p:cNvCxnSpPr/>
          <p:nvPr/>
        </p:nvCxnSpPr>
        <p:spPr>
          <a:xfrm flipH="1">
            <a:off x="2919342" y="6579188"/>
            <a:ext cx="532500" cy="675600"/>
          </a:xfrm>
          <a:prstGeom prst="straightConnector1">
            <a:avLst/>
          </a:prstGeom>
          <a:noFill/>
          <a:ln cap="flat" cmpd="sng" w="28575">
            <a:solidFill>
              <a:srgbClr val="000000"/>
            </a:solidFill>
            <a:prstDash val="solid"/>
            <a:round/>
            <a:headEnd len="med" w="med" type="none"/>
            <a:tailEnd len="med" w="med" type="none"/>
          </a:ln>
        </p:spPr>
      </p:cxnSp>
      <p:cxnSp>
        <p:nvCxnSpPr>
          <p:cNvPr id="185" name="Google Shape;185;p33"/>
          <p:cNvCxnSpPr/>
          <p:nvPr/>
        </p:nvCxnSpPr>
        <p:spPr>
          <a:xfrm flipH="1">
            <a:off x="5667848" y="4557079"/>
            <a:ext cx="532500" cy="675600"/>
          </a:xfrm>
          <a:prstGeom prst="straightConnector1">
            <a:avLst/>
          </a:prstGeom>
          <a:noFill/>
          <a:ln cap="flat" cmpd="sng" w="28575">
            <a:solidFill>
              <a:srgbClr val="000000"/>
            </a:solidFill>
            <a:prstDash val="solid"/>
            <a:round/>
            <a:headEnd len="med" w="med" type="none"/>
            <a:tailEnd len="med" w="med" type="none"/>
          </a:ln>
        </p:spPr>
      </p:cxnSp>
      <p:cxnSp>
        <p:nvCxnSpPr>
          <p:cNvPr id="186" name="Google Shape;186;p33"/>
          <p:cNvCxnSpPr/>
          <p:nvPr/>
        </p:nvCxnSpPr>
        <p:spPr>
          <a:xfrm>
            <a:off x="2985560" y="4557079"/>
            <a:ext cx="532500" cy="675600"/>
          </a:xfrm>
          <a:prstGeom prst="straightConnector1">
            <a:avLst/>
          </a:prstGeom>
          <a:noFill/>
          <a:ln cap="flat" cmpd="sng" w="28575">
            <a:solidFill>
              <a:srgbClr val="000000"/>
            </a:solidFill>
            <a:prstDash val="solid"/>
            <a:round/>
            <a:headEnd len="med" w="med" type="none"/>
            <a:tailEnd len="med" w="med" type="none"/>
          </a:ln>
        </p:spPr>
      </p:cxnSp>
      <p:cxnSp>
        <p:nvCxnSpPr>
          <p:cNvPr id="187" name="Google Shape;187;p33"/>
          <p:cNvCxnSpPr/>
          <p:nvPr/>
        </p:nvCxnSpPr>
        <p:spPr>
          <a:xfrm>
            <a:off x="5731797" y="6579188"/>
            <a:ext cx="532500" cy="675600"/>
          </a:xfrm>
          <a:prstGeom prst="straightConnector1">
            <a:avLst/>
          </a:prstGeom>
          <a:noFill/>
          <a:ln cap="flat" cmpd="sng" w="28575">
            <a:solidFill>
              <a:srgbClr val="000000"/>
            </a:solidFill>
            <a:prstDash val="solid"/>
            <a:round/>
            <a:headEnd len="med" w="med" type="none"/>
            <a:tailEnd len="med" w="med" type="none"/>
          </a:ln>
        </p:spPr>
      </p:cxnSp>
      <p:cxnSp>
        <p:nvCxnSpPr>
          <p:cNvPr id="188" name="Google Shape;188;p33"/>
          <p:cNvCxnSpPr/>
          <p:nvPr/>
        </p:nvCxnSpPr>
        <p:spPr>
          <a:xfrm flipH="1">
            <a:off x="2985457" y="3030275"/>
            <a:ext cx="532500" cy="675600"/>
          </a:xfrm>
          <a:prstGeom prst="straightConnector1">
            <a:avLst/>
          </a:prstGeom>
          <a:noFill/>
          <a:ln cap="flat" cmpd="sng" w="28575">
            <a:solidFill>
              <a:srgbClr val="000000"/>
            </a:solidFill>
            <a:prstDash val="solid"/>
            <a:round/>
            <a:headEnd len="med" w="med" type="none"/>
            <a:tailEnd len="med" w="med" type="none"/>
          </a:ln>
        </p:spPr>
      </p:cxnSp>
      <p:cxnSp>
        <p:nvCxnSpPr>
          <p:cNvPr id="189" name="Google Shape;189;p33"/>
          <p:cNvCxnSpPr/>
          <p:nvPr/>
        </p:nvCxnSpPr>
        <p:spPr>
          <a:xfrm flipH="1">
            <a:off x="6200245" y="3030275"/>
            <a:ext cx="532500" cy="675600"/>
          </a:xfrm>
          <a:prstGeom prst="straightConnector1">
            <a:avLst/>
          </a:prstGeom>
          <a:noFill/>
          <a:ln cap="flat" cmpd="sng" w="28575">
            <a:solidFill>
              <a:srgbClr val="000000"/>
            </a:solidFill>
            <a:prstDash val="solid"/>
            <a:round/>
            <a:headEnd len="med" w="med" type="none"/>
            <a:tailEnd len="med" w="med" type="none"/>
          </a:ln>
        </p:spPr>
      </p:cxnSp>
      <p:cxnSp>
        <p:nvCxnSpPr>
          <p:cNvPr id="190" name="Google Shape;190;p33"/>
          <p:cNvCxnSpPr/>
          <p:nvPr/>
        </p:nvCxnSpPr>
        <p:spPr>
          <a:xfrm flipH="1">
            <a:off x="2453060" y="8074494"/>
            <a:ext cx="532500" cy="675600"/>
          </a:xfrm>
          <a:prstGeom prst="straightConnector1">
            <a:avLst/>
          </a:prstGeom>
          <a:noFill/>
          <a:ln cap="flat" cmpd="sng" w="28575">
            <a:solidFill>
              <a:srgbClr val="000000"/>
            </a:solidFill>
            <a:prstDash val="solid"/>
            <a:round/>
            <a:headEnd len="med" w="med" type="none"/>
            <a:tailEnd len="med" w="med" type="none"/>
          </a:ln>
        </p:spPr>
      </p:cxnSp>
      <p:cxnSp>
        <p:nvCxnSpPr>
          <p:cNvPr id="191" name="Google Shape;191;p33"/>
          <p:cNvCxnSpPr/>
          <p:nvPr/>
        </p:nvCxnSpPr>
        <p:spPr>
          <a:xfrm flipH="1">
            <a:off x="5667848" y="8074494"/>
            <a:ext cx="532500" cy="675600"/>
          </a:xfrm>
          <a:prstGeom prst="straightConnector1">
            <a:avLst/>
          </a:prstGeom>
          <a:noFill/>
          <a:ln cap="flat" cmpd="sng" w="28575">
            <a:solidFill>
              <a:srgbClr val="000000"/>
            </a:solidFill>
            <a:prstDash val="solid"/>
            <a:round/>
            <a:headEnd len="med" w="med" type="none"/>
            <a:tailEnd len="med" w="med" type="none"/>
          </a:ln>
        </p:spPr>
      </p:cxnSp>
      <p:cxnSp>
        <p:nvCxnSpPr>
          <p:cNvPr id="192" name="Google Shape;192;p33"/>
          <p:cNvCxnSpPr>
            <a:stCxn id="193" idx="2"/>
            <a:endCxn id="194" idx="0"/>
          </p:cNvCxnSpPr>
          <p:nvPr/>
        </p:nvCxnSpPr>
        <p:spPr>
          <a:xfrm>
            <a:off x="2453173" y="3030249"/>
            <a:ext cx="532200" cy="675300"/>
          </a:xfrm>
          <a:prstGeom prst="straightConnector1">
            <a:avLst/>
          </a:prstGeom>
          <a:noFill/>
          <a:ln cap="flat" cmpd="sng" w="28575">
            <a:solidFill>
              <a:srgbClr val="000000"/>
            </a:solidFill>
            <a:prstDash val="solid"/>
            <a:round/>
            <a:headEnd len="med" w="med" type="none"/>
            <a:tailEnd len="med" w="med" type="none"/>
          </a:ln>
        </p:spPr>
      </p:cxnSp>
      <p:cxnSp>
        <p:nvCxnSpPr>
          <p:cNvPr id="195" name="Google Shape;195;p33"/>
          <p:cNvCxnSpPr/>
          <p:nvPr/>
        </p:nvCxnSpPr>
        <p:spPr>
          <a:xfrm>
            <a:off x="5667951" y="3030254"/>
            <a:ext cx="532500" cy="675600"/>
          </a:xfrm>
          <a:prstGeom prst="straightConnector1">
            <a:avLst/>
          </a:prstGeom>
          <a:noFill/>
          <a:ln cap="flat" cmpd="sng" w="28575">
            <a:solidFill>
              <a:srgbClr val="000000"/>
            </a:solidFill>
            <a:prstDash val="solid"/>
            <a:round/>
            <a:headEnd len="med" w="med" type="none"/>
            <a:tailEnd len="med" w="med" type="none"/>
          </a:ln>
        </p:spPr>
      </p:cxnSp>
      <p:cxnSp>
        <p:nvCxnSpPr>
          <p:cNvPr id="196" name="Google Shape;196;p33"/>
          <p:cNvCxnSpPr/>
          <p:nvPr/>
        </p:nvCxnSpPr>
        <p:spPr>
          <a:xfrm>
            <a:off x="6130621" y="7994104"/>
            <a:ext cx="532500" cy="675600"/>
          </a:xfrm>
          <a:prstGeom prst="straightConnector1">
            <a:avLst/>
          </a:prstGeom>
          <a:noFill/>
          <a:ln cap="flat" cmpd="sng" w="28575">
            <a:solidFill>
              <a:srgbClr val="000000"/>
            </a:solidFill>
            <a:prstDash val="solid"/>
            <a:round/>
            <a:headEnd len="med" w="med" type="none"/>
            <a:tailEnd len="med" w="med" type="none"/>
          </a:ln>
        </p:spPr>
      </p:cxnSp>
      <p:cxnSp>
        <p:nvCxnSpPr>
          <p:cNvPr id="197" name="Google Shape;197;p33"/>
          <p:cNvCxnSpPr/>
          <p:nvPr/>
        </p:nvCxnSpPr>
        <p:spPr>
          <a:xfrm>
            <a:off x="2919445" y="7994104"/>
            <a:ext cx="532500" cy="675600"/>
          </a:xfrm>
          <a:prstGeom prst="straightConnector1">
            <a:avLst/>
          </a:prstGeom>
          <a:noFill/>
          <a:ln cap="flat" cmpd="sng" w="28575">
            <a:solidFill>
              <a:srgbClr val="000000"/>
            </a:solidFill>
            <a:prstDash val="solid"/>
            <a:round/>
            <a:headEnd len="med" w="med" type="none"/>
            <a:tailEnd len="med" w="med" type="none"/>
          </a:ln>
        </p:spPr>
      </p:cxnSp>
      <p:pic>
        <p:nvPicPr>
          <p:cNvPr id="193" name="Google Shape;193;p33"/>
          <p:cNvPicPr preferRelativeResize="0"/>
          <p:nvPr/>
        </p:nvPicPr>
        <p:blipFill>
          <a:blip r:embed="rId3">
            <a:alphaModFix/>
          </a:blip>
          <a:stretch>
            <a:fillRect/>
          </a:stretch>
        </p:blipFill>
        <p:spPr>
          <a:xfrm>
            <a:off x="2060023" y="2119149"/>
            <a:ext cx="786300" cy="9111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98" name="Google Shape;198;p33"/>
          <p:cNvPicPr preferRelativeResize="0"/>
          <p:nvPr/>
        </p:nvPicPr>
        <p:blipFill>
          <a:blip r:embed="rId3">
            <a:alphaModFix/>
          </a:blip>
          <a:stretch>
            <a:fillRect/>
          </a:stretch>
        </p:blipFill>
        <p:spPr>
          <a:xfrm>
            <a:off x="3036242" y="2119149"/>
            <a:ext cx="786300" cy="9111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99" name="Google Shape;199;p33"/>
          <p:cNvPicPr preferRelativeResize="0"/>
          <p:nvPr/>
        </p:nvPicPr>
        <p:blipFill>
          <a:blip r:embed="rId3">
            <a:alphaModFix/>
          </a:blip>
          <a:stretch>
            <a:fillRect/>
          </a:stretch>
        </p:blipFill>
        <p:spPr>
          <a:xfrm>
            <a:off x="5287975" y="2119149"/>
            <a:ext cx="786300" cy="9111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00" name="Google Shape;200;p33"/>
          <p:cNvPicPr preferRelativeResize="0"/>
          <p:nvPr/>
        </p:nvPicPr>
        <p:blipFill>
          <a:blip r:embed="rId3">
            <a:alphaModFix/>
          </a:blip>
          <a:stretch>
            <a:fillRect/>
          </a:stretch>
        </p:blipFill>
        <p:spPr>
          <a:xfrm>
            <a:off x="6264194" y="2119149"/>
            <a:ext cx="786300" cy="9111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01" name="Google Shape;201;p33"/>
          <p:cNvPicPr preferRelativeResize="0"/>
          <p:nvPr/>
        </p:nvPicPr>
        <p:blipFill>
          <a:blip r:embed="rId3">
            <a:alphaModFix/>
          </a:blip>
          <a:stretch>
            <a:fillRect/>
          </a:stretch>
        </p:blipFill>
        <p:spPr>
          <a:xfrm>
            <a:off x="2060023" y="8669474"/>
            <a:ext cx="786300" cy="9111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02" name="Google Shape;202;p33"/>
          <p:cNvPicPr preferRelativeResize="0"/>
          <p:nvPr/>
        </p:nvPicPr>
        <p:blipFill>
          <a:blip r:embed="rId3">
            <a:alphaModFix/>
          </a:blip>
          <a:stretch>
            <a:fillRect/>
          </a:stretch>
        </p:blipFill>
        <p:spPr>
          <a:xfrm>
            <a:off x="3036242" y="8669474"/>
            <a:ext cx="786300" cy="9111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03" name="Google Shape;203;p33"/>
          <p:cNvPicPr preferRelativeResize="0"/>
          <p:nvPr/>
        </p:nvPicPr>
        <p:blipFill>
          <a:blip r:embed="rId3">
            <a:alphaModFix/>
          </a:blip>
          <a:stretch>
            <a:fillRect/>
          </a:stretch>
        </p:blipFill>
        <p:spPr>
          <a:xfrm>
            <a:off x="5287975" y="8669474"/>
            <a:ext cx="786300" cy="9111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04" name="Google Shape;204;p33"/>
          <p:cNvPicPr preferRelativeResize="0"/>
          <p:nvPr/>
        </p:nvPicPr>
        <p:blipFill>
          <a:blip r:embed="rId3">
            <a:alphaModFix/>
          </a:blip>
          <a:stretch>
            <a:fillRect/>
          </a:stretch>
        </p:blipFill>
        <p:spPr>
          <a:xfrm>
            <a:off x="6264194" y="8669474"/>
            <a:ext cx="786300" cy="9111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94" name="Google Shape;194;p33"/>
          <p:cNvPicPr preferRelativeResize="0"/>
          <p:nvPr/>
        </p:nvPicPr>
        <p:blipFill>
          <a:blip r:embed="rId3">
            <a:alphaModFix/>
          </a:blip>
          <a:stretch>
            <a:fillRect/>
          </a:stretch>
        </p:blipFill>
        <p:spPr>
          <a:xfrm>
            <a:off x="2592322" y="3705603"/>
            <a:ext cx="786300" cy="9111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05" name="Google Shape;205;p33"/>
          <p:cNvPicPr preferRelativeResize="0"/>
          <p:nvPr/>
        </p:nvPicPr>
        <p:blipFill>
          <a:blip r:embed="rId3">
            <a:alphaModFix/>
          </a:blip>
          <a:stretch>
            <a:fillRect/>
          </a:stretch>
        </p:blipFill>
        <p:spPr>
          <a:xfrm>
            <a:off x="5810899" y="3705603"/>
            <a:ext cx="786300" cy="9111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06" name="Google Shape;206;p33"/>
          <p:cNvPicPr preferRelativeResize="0"/>
          <p:nvPr/>
        </p:nvPicPr>
        <p:blipFill>
          <a:blip r:embed="rId3">
            <a:alphaModFix/>
          </a:blip>
          <a:stretch>
            <a:fillRect/>
          </a:stretch>
        </p:blipFill>
        <p:spPr>
          <a:xfrm>
            <a:off x="2563704" y="7163389"/>
            <a:ext cx="786300" cy="9111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07" name="Google Shape;207;p33"/>
          <p:cNvPicPr preferRelativeResize="0"/>
          <p:nvPr/>
        </p:nvPicPr>
        <p:blipFill>
          <a:blip r:embed="rId3">
            <a:alphaModFix/>
          </a:blip>
          <a:stretch>
            <a:fillRect/>
          </a:stretch>
        </p:blipFill>
        <p:spPr>
          <a:xfrm>
            <a:off x="5782282" y="7163389"/>
            <a:ext cx="786300" cy="9111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08" name="Google Shape;208;p33"/>
          <p:cNvPicPr preferRelativeResize="0"/>
          <p:nvPr/>
        </p:nvPicPr>
        <p:blipFill>
          <a:blip r:embed="rId3">
            <a:alphaModFix/>
          </a:blip>
          <a:stretch>
            <a:fillRect/>
          </a:stretch>
        </p:blipFill>
        <p:spPr>
          <a:xfrm>
            <a:off x="3103582" y="5184727"/>
            <a:ext cx="1258800" cy="14586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09" name="Google Shape;209;p33"/>
          <p:cNvPicPr preferRelativeResize="0"/>
          <p:nvPr/>
        </p:nvPicPr>
        <p:blipFill>
          <a:blip r:embed="rId3">
            <a:alphaModFix/>
          </a:blip>
          <a:stretch>
            <a:fillRect/>
          </a:stretch>
        </p:blipFill>
        <p:spPr>
          <a:xfrm>
            <a:off x="4815497" y="5184727"/>
            <a:ext cx="1258800" cy="14586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spTree>
  </p:cSld>
  <p:clrMapOvr>
    <a:masterClrMapping/>
  </p:clrMapOvr>
  <p:transition spd="slow">
    <p:fade thruBlk="1"/>
  </p:transition>
</p:sld>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