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xml"/>
  <Override ContentType="application/vnd.openxmlformats-officedocument.presentationml.slide+xml" PartName="/ppt/slides/slide.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Lst>
  <p:sldSz cy="10692000" cx="7560000"/>
  <p:notesSz cx="6858000" cy="9144000"/>
  <p:embeddedFontLst>
    <p:embeddedFont>
      <p:font typeface="Anton"/>
      <p:regular r:id="rId9"/>
    </p:embeddedFont>
    <p:embeddedFont>
      <p:font typeface="Lato"/>
      <p:regular r:id="rId10"/>
      <p:bold r:id="rId11"/>
      <p:italic r:id="rId12"/>
      <p:boldItalic r:id="rId1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font" Target="fonts/Lato-bold.fntdata"/><Relationship Id="rId10" Type="http://schemas.openxmlformats.org/officeDocument/2006/relationships/font" Target="fonts/Lato-regular.fntdata"/><Relationship Id="rId13" Type="http://schemas.openxmlformats.org/officeDocument/2006/relationships/font" Target="fonts/Lato-boldItalic.fntdata"/><Relationship Id="rId12" Type="http://schemas.openxmlformats.org/officeDocument/2006/relationships/font" Target="fonts/Lato-italic.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xml"/><Relationship Id="rId4" Type="http://schemas.openxmlformats.org/officeDocument/2006/relationships/notesMaster" Target="notesMasters/notesMaster.xml"/><Relationship Id="rId9" Type="http://schemas.openxmlformats.org/officeDocument/2006/relationships/font" Target="fonts/Anton-regular.fntdata"/><Relationship Id="rId5" Type="http://schemas.openxmlformats.org/officeDocument/2006/relationships/slide" Target="slides/slide.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xml.rels><?xml version="1.0" encoding="UTF-8" standalone="yes"?><Relationships xmlns="http://schemas.openxmlformats.org/package/2006/relationships"><Relationship Id="rId1" Type="http://schemas.openxmlformats.org/officeDocument/2006/relationships/theme" Target="../theme/theme.xml"/></Relationships>
</file>

<file path=ppt/notesMasters/notesMaster.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2217050" y="685800"/>
            <a:ext cx="2424600"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xml"/></Relationships>
</file>

<file path=ppt/notesSlides/notesSlide.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2217050" y="685800"/>
            <a:ext cx="2424600"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7" name="Shape 67"/>
        <p:cNvGrpSpPr/>
        <p:nvPr/>
      </p:nvGrpSpPr>
      <p:grpSpPr>
        <a:xfrm>
          <a:off x="0" y="0"/>
          <a:ext cx="0" cy="0"/>
          <a:chOff x="0" y="0"/>
          <a:chExt cx="0" cy="0"/>
        </a:xfrm>
      </p:grpSpPr>
      <p:sp>
        <p:nvSpPr>
          <p:cNvPr id="68" name="Shape 68"/>
          <p:cNvSpPr/>
          <p:nvPr>
            <p:ph idx="2" type="sldImg"/>
          </p:nvPr>
        </p:nvSpPr>
        <p:spPr>
          <a:xfrm>
            <a:off x="2217050" y="685800"/>
            <a:ext cx="2424600" cy="3429000"/>
          </a:xfrm>
          <a:custGeom>
            <a:pathLst>
              <a:path extrusionOk="0" h="120000" w="120000">
                <a:moveTo>
                  <a:pt x="0" y="0"/>
                </a:moveTo>
                <a:lnTo>
                  <a:pt x="120000" y="0"/>
                </a:lnTo>
                <a:lnTo>
                  <a:pt x="120000" y="120000"/>
                </a:lnTo>
                <a:lnTo>
                  <a:pt x="0" y="120000"/>
                </a:lnTo>
                <a:close/>
              </a:path>
            </a:pathLst>
          </a:custGeom>
        </p:spPr>
      </p:sp>
      <p:sp>
        <p:nvSpPr>
          <p:cNvPr id="69" name="Shape 6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1" name="Shape 81"/>
        <p:cNvGrpSpPr/>
        <p:nvPr/>
      </p:nvGrpSpPr>
      <p:grpSpPr>
        <a:xfrm>
          <a:off x="0" y="0"/>
          <a:ext cx="0" cy="0"/>
          <a:chOff x="0" y="0"/>
          <a:chExt cx="0" cy="0"/>
        </a:xfrm>
      </p:grpSpPr>
      <p:sp>
        <p:nvSpPr>
          <p:cNvPr id="82" name="Shape 82"/>
          <p:cNvSpPr/>
          <p:nvPr>
            <p:ph idx="2" type="sldImg"/>
          </p:nvPr>
        </p:nvSpPr>
        <p:spPr>
          <a:xfrm>
            <a:off x="2217050" y="685800"/>
            <a:ext cx="2424600" cy="3429000"/>
          </a:xfrm>
          <a:custGeom>
            <a:pathLst>
              <a:path extrusionOk="0" h="120000" w="120000">
                <a:moveTo>
                  <a:pt x="0" y="0"/>
                </a:moveTo>
                <a:lnTo>
                  <a:pt x="120000" y="0"/>
                </a:lnTo>
                <a:lnTo>
                  <a:pt x="120000" y="120000"/>
                </a:lnTo>
                <a:lnTo>
                  <a:pt x="0" y="120000"/>
                </a:lnTo>
                <a:close/>
              </a:path>
            </a:pathLst>
          </a:custGeom>
        </p:spPr>
      </p:sp>
      <p:sp>
        <p:nvSpPr>
          <p:cNvPr id="83" name="Shape 8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7" name="Shape 97"/>
        <p:cNvGrpSpPr/>
        <p:nvPr/>
      </p:nvGrpSpPr>
      <p:grpSpPr>
        <a:xfrm>
          <a:off x="0" y="0"/>
          <a:ext cx="0" cy="0"/>
          <a:chOff x="0" y="0"/>
          <a:chExt cx="0" cy="0"/>
        </a:xfrm>
      </p:grpSpPr>
      <p:sp>
        <p:nvSpPr>
          <p:cNvPr id="98" name="Shape 98"/>
          <p:cNvSpPr/>
          <p:nvPr>
            <p:ph idx="2" type="sldImg"/>
          </p:nvPr>
        </p:nvSpPr>
        <p:spPr>
          <a:xfrm>
            <a:off x="2217050" y="685800"/>
            <a:ext cx="2424600" cy="3429000"/>
          </a:xfrm>
          <a:custGeom>
            <a:pathLst>
              <a:path extrusionOk="0" h="120000" w="120000">
                <a:moveTo>
                  <a:pt x="0" y="0"/>
                </a:moveTo>
                <a:lnTo>
                  <a:pt x="120000" y="0"/>
                </a:lnTo>
                <a:lnTo>
                  <a:pt x="120000" y="120000"/>
                </a:lnTo>
                <a:lnTo>
                  <a:pt x="0" y="120000"/>
                </a:lnTo>
                <a:close/>
              </a:path>
            </a:pathLst>
          </a:custGeom>
        </p:spPr>
      </p:sp>
      <p:sp>
        <p:nvSpPr>
          <p:cNvPr id="99" name="Shape 9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slideLayouts/_rels/slideLayout.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xml"/></Relationships>
</file>

<file path=ppt/slideLayouts/slideLayout.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257711" y="1547777"/>
            <a:ext cx="7044600" cy="4266599"/>
          </a:xfrm>
          <a:prstGeom prst="rect">
            <a:avLst/>
          </a:prstGeom>
        </p:spPr>
        <p:txBody>
          <a:bodyPr anchorCtr="0" anchor="b" bIns="112775" lIns="112775" rIns="112775" tIns="112775"/>
          <a:lstStyle>
            <a:lvl1pPr lvl="0" algn="ctr">
              <a:spcBef>
                <a:spcPts val="0"/>
              </a:spcBef>
              <a:buSzPct val="100000"/>
              <a:defRPr sz="6400"/>
            </a:lvl1pPr>
            <a:lvl2pPr lvl="1" algn="ctr">
              <a:spcBef>
                <a:spcPts val="0"/>
              </a:spcBef>
              <a:buSzPct val="100000"/>
              <a:defRPr sz="6400"/>
            </a:lvl2pPr>
            <a:lvl3pPr lvl="2" algn="ctr">
              <a:spcBef>
                <a:spcPts val="0"/>
              </a:spcBef>
              <a:buSzPct val="100000"/>
              <a:defRPr sz="6400"/>
            </a:lvl3pPr>
            <a:lvl4pPr lvl="3" algn="ctr">
              <a:spcBef>
                <a:spcPts val="0"/>
              </a:spcBef>
              <a:buSzPct val="100000"/>
              <a:defRPr sz="6400"/>
            </a:lvl4pPr>
            <a:lvl5pPr lvl="4" algn="ctr">
              <a:spcBef>
                <a:spcPts val="0"/>
              </a:spcBef>
              <a:buSzPct val="100000"/>
              <a:defRPr sz="6400"/>
            </a:lvl5pPr>
            <a:lvl6pPr lvl="5" algn="ctr">
              <a:spcBef>
                <a:spcPts val="0"/>
              </a:spcBef>
              <a:buSzPct val="100000"/>
              <a:defRPr sz="6400"/>
            </a:lvl6pPr>
            <a:lvl7pPr lvl="6" algn="ctr">
              <a:spcBef>
                <a:spcPts val="0"/>
              </a:spcBef>
              <a:buSzPct val="100000"/>
              <a:defRPr sz="6400"/>
            </a:lvl7pPr>
            <a:lvl8pPr lvl="7" algn="ctr">
              <a:spcBef>
                <a:spcPts val="0"/>
              </a:spcBef>
              <a:buSzPct val="100000"/>
              <a:defRPr sz="6400"/>
            </a:lvl8pPr>
            <a:lvl9pPr lvl="8" algn="ctr">
              <a:spcBef>
                <a:spcPts val="0"/>
              </a:spcBef>
              <a:buSzPct val="100000"/>
              <a:defRPr sz="6400"/>
            </a:lvl9pPr>
          </a:lstStyle>
          <a:p/>
        </p:txBody>
      </p:sp>
      <p:sp>
        <p:nvSpPr>
          <p:cNvPr id="11" name="Shape 11"/>
          <p:cNvSpPr txBox="1"/>
          <p:nvPr>
            <p:ph idx="1" type="subTitle"/>
          </p:nvPr>
        </p:nvSpPr>
        <p:spPr>
          <a:xfrm>
            <a:off x="257704" y="5891409"/>
            <a:ext cx="7044600" cy="1647599"/>
          </a:xfrm>
          <a:prstGeom prst="rect">
            <a:avLst/>
          </a:prstGeom>
        </p:spPr>
        <p:txBody>
          <a:bodyPr anchorCtr="0" anchor="t" bIns="112775" lIns="112775" rIns="112775" tIns="112775"/>
          <a:lstStyle>
            <a:lvl1pPr lvl="0" algn="ctr">
              <a:lnSpc>
                <a:spcPct val="100000"/>
              </a:lnSpc>
              <a:spcBef>
                <a:spcPts val="0"/>
              </a:spcBef>
              <a:spcAft>
                <a:spcPts val="0"/>
              </a:spcAft>
              <a:buSzPct val="100000"/>
              <a:buNone/>
              <a:defRPr sz="3500"/>
            </a:lvl1pPr>
            <a:lvl2pPr lvl="1" algn="ctr">
              <a:lnSpc>
                <a:spcPct val="100000"/>
              </a:lnSpc>
              <a:spcBef>
                <a:spcPts val="0"/>
              </a:spcBef>
              <a:spcAft>
                <a:spcPts val="0"/>
              </a:spcAft>
              <a:buSzPct val="100000"/>
              <a:buNone/>
              <a:defRPr sz="3500"/>
            </a:lvl2pPr>
            <a:lvl3pPr lvl="2" algn="ctr">
              <a:lnSpc>
                <a:spcPct val="100000"/>
              </a:lnSpc>
              <a:spcBef>
                <a:spcPts val="0"/>
              </a:spcBef>
              <a:spcAft>
                <a:spcPts val="0"/>
              </a:spcAft>
              <a:buSzPct val="100000"/>
              <a:buNone/>
              <a:defRPr sz="3500"/>
            </a:lvl3pPr>
            <a:lvl4pPr lvl="3" algn="ctr">
              <a:lnSpc>
                <a:spcPct val="100000"/>
              </a:lnSpc>
              <a:spcBef>
                <a:spcPts val="0"/>
              </a:spcBef>
              <a:spcAft>
                <a:spcPts val="0"/>
              </a:spcAft>
              <a:buSzPct val="100000"/>
              <a:buNone/>
              <a:defRPr sz="3500"/>
            </a:lvl4pPr>
            <a:lvl5pPr lvl="4" algn="ctr">
              <a:lnSpc>
                <a:spcPct val="100000"/>
              </a:lnSpc>
              <a:spcBef>
                <a:spcPts val="0"/>
              </a:spcBef>
              <a:spcAft>
                <a:spcPts val="0"/>
              </a:spcAft>
              <a:buSzPct val="100000"/>
              <a:buNone/>
              <a:defRPr sz="3500"/>
            </a:lvl5pPr>
            <a:lvl6pPr lvl="5" algn="ctr">
              <a:lnSpc>
                <a:spcPct val="100000"/>
              </a:lnSpc>
              <a:spcBef>
                <a:spcPts val="0"/>
              </a:spcBef>
              <a:spcAft>
                <a:spcPts val="0"/>
              </a:spcAft>
              <a:buSzPct val="100000"/>
              <a:buNone/>
              <a:defRPr sz="3500"/>
            </a:lvl6pPr>
            <a:lvl7pPr lvl="6" algn="ctr">
              <a:lnSpc>
                <a:spcPct val="100000"/>
              </a:lnSpc>
              <a:spcBef>
                <a:spcPts val="0"/>
              </a:spcBef>
              <a:spcAft>
                <a:spcPts val="0"/>
              </a:spcAft>
              <a:buSzPct val="100000"/>
              <a:buNone/>
              <a:defRPr sz="3500"/>
            </a:lvl7pPr>
            <a:lvl8pPr lvl="7" algn="ctr">
              <a:lnSpc>
                <a:spcPct val="100000"/>
              </a:lnSpc>
              <a:spcBef>
                <a:spcPts val="0"/>
              </a:spcBef>
              <a:spcAft>
                <a:spcPts val="0"/>
              </a:spcAft>
              <a:buSzPct val="100000"/>
              <a:buNone/>
              <a:defRPr sz="3500"/>
            </a:lvl8pPr>
            <a:lvl9pPr lvl="8" algn="ctr">
              <a:lnSpc>
                <a:spcPct val="100000"/>
              </a:lnSpc>
              <a:spcBef>
                <a:spcPts val="0"/>
              </a:spcBef>
              <a:spcAft>
                <a:spcPts val="0"/>
              </a:spcAft>
              <a:buSzPct val="100000"/>
              <a:buNone/>
              <a:defRPr sz="3500"/>
            </a:lvl9pPr>
          </a:lstStyle>
          <a:p/>
        </p:txBody>
      </p:sp>
      <p:sp>
        <p:nvSpPr>
          <p:cNvPr id="12" name="Shape 12"/>
          <p:cNvSpPr txBox="1"/>
          <p:nvPr>
            <p:ph idx="12" type="sldNum"/>
          </p:nvPr>
        </p:nvSpPr>
        <p:spPr>
          <a:xfrm>
            <a:off x="7004788" y="9693616"/>
            <a:ext cx="453599" cy="818100"/>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257704" y="4471058"/>
            <a:ext cx="7044600" cy="1749899"/>
          </a:xfrm>
          <a:prstGeom prst="rect">
            <a:avLst/>
          </a:prstGeom>
        </p:spPr>
        <p:txBody>
          <a:bodyPr anchorCtr="0" anchor="ctr" bIns="112775" lIns="112775" rIns="112775" tIns="112775"/>
          <a:lstStyle>
            <a:lvl1pPr lvl="0" algn="ctr">
              <a:spcBef>
                <a:spcPts val="0"/>
              </a:spcBef>
              <a:buSzPct val="100000"/>
              <a:defRPr sz="4400"/>
            </a:lvl1pPr>
            <a:lvl2pPr lvl="1" algn="ctr">
              <a:spcBef>
                <a:spcPts val="0"/>
              </a:spcBef>
              <a:buSzPct val="100000"/>
              <a:defRPr sz="4400"/>
            </a:lvl2pPr>
            <a:lvl3pPr lvl="2" algn="ctr">
              <a:spcBef>
                <a:spcPts val="0"/>
              </a:spcBef>
              <a:buSzPct val="100000"/>
              <a:defRPr sz="4400"/>
            </a:lvl3pPr>
            <a:lvl4pPr lvl="3" algn="ctr">
              <a:spcBef>
                <a:spcPts val="0"/>
              </a:spcBef>
              <a:buSzPct val="100000"/>
              <a:defRPr sz="4400"/>
            </a:lvl4pPr>
            <a:lvl5pPr lvl="4" algn="ctr">
              <a:spcBef>
                <a:spcPts val="0"/>
              </a:spcBef>
              <a:buSzPct val="100000"/>
              <a:defRPr sz="4400"/>
            </a:lvl5pPr>
            <a:lvl6pPr lvl="5" algn="ctr">
              <a:spcBef>
                <a:spcPts val="0"/>
              </a:spcBef>
              <a:buSzPct val="100000"/>
              <a:defRPr sz="4400"/>
            </a:lvl6pPr>
            <a:lvl7pPr lvl="6" algn="ctr">
              <a:spcBef>
                <a:spcPts val="0"/>
              </a:spcBef>
              <a:buSzPct val="100000"/>
              <a:defRPr sz="4400"/>
            </a:lvl7pPr>
            <a:lvl8pPr lvl="7" algn="ctr">
              <a:spcBef>
                <a:spcPts val="0"/>
              </a:spcBef>
              <a:buSzPct val="100000"/>
              <a:defRPr sz="4400"/>
            </a:lvl8pPr>
            <a:lvl9pPr lvl="8" algn="ctr">
              <a:spcBef>
                <a:spcPts val="0"/>
              </a:spcBef>
              <a:buSzPct val="100000"/>
              <a:defRPr sz="4400"/>
            </a:lvl9pPr>
          </a:lstStyle>
          <a:p/>
        </p:txBody>
      </p:sp>
      <p:sp>
        <p:nvSpPr>
          <p:cNvPr id="15" name="Shape 15"/>
          <p:cNvSpPr txBox="1"/>
          <p:nvPr>
            <p:ph idx="12" type="sldNum"/>
          </p:nvPr>
        </p:nvSpPr>
        <p:spPr>
          <a:xfrm>
            <a:off x="7004788" y="9693616"/>
            <a:ext cx="453599" cy="818100"/>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7004788" y="9693616"/>
            <a:ext cx="453599" cy="818100"/>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257704" y="925091"/>
            <a:ext cx="7044600" cy="1190699"/>
          </a:xfrm>
          <a:prstGeom prst="rect">
            <a:avLst/>
          </a:prstGeom>
        </p:spPr>
        <p:txBody>
          <a:bodyPr anchorCtr="0" anchor="t" bIns="112775" lIns="112775" rIns="112775" tIns="11277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257704" y="2395696"/>
            <a:ext cx="7044600" cy="7101900"/>
          </a:xfrm>
          <a:prstGeom prst="rect">
            <a:avLst/>
          </a:prstGeom>
        </p:spPr>
        <p:txBody>
          <a:bodyPr anchorCtr="0" anchor="t" bIns="112775" lIns="112775" rIns="112775" tIns="11277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7004788" y="9693616"/>
            <a:ext cx="453599" cy="818100"/>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257704" y="925091"/>
            <a:ext cx="7044600" cy="1190699"/>
          </a:xfrm>
          <a:prstGeom prst="rect">
            <a:avLst/>
          </a:prstGeom>
        </p:spPr>
        <p:txBody>
          <a:bodyPr anchorCtr="0" anchor="t" bIns="112775" lIns="112775" rIns="112775" tIns="11277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257704" y="2395696"/>
            <a:ext cx="3306900" cy="7101900"/>
          </a:xfrm>
          <a:prstGeom prst="rect">
            <a:avLst/>
          </a:prstGeom>
        </p:spPr>
        <p:txBody>
          <a:bodyPr anchorCtr="0" anchor="t" bIns="112775" lIns="112775" rIns="112775" tIns="112775"/>
          <a:lstStyle>
            <a:lvl1pPr lvl="0">
              <a:spcBef>
                <a:spcPts val="0"/>
              </a:spcBef>
              <a:buSzPct val="100000"/>
              <a:defRPr sz="1700"/>
            </a:lvl1pPr>
            <a:lvl2pPr lvl="1">
              <a:spcBef>
                <a:spcPts val="0"/>
              </a:spcBef>
              <a:buSzPct val="100000"/>
              <a:defRPr sz="1500"/>
            </a:lvl2pPr>
            <a:lvl3pPr lvl="2">
              <a:spcBef>
                <a:spcPts val="0"/>
              </a:spcBef>
              <a:buSzPct val="100000"/>
              <a:defRPr sz="1500"/>
            </a:lvl3pPr>
            <a:lvl4pPr lvl="3">
              <a:spcBef>
                <a:spcPts val="0"/>
              </a:spcBef>
              <a:buSzPct val="100000"/>
              <a:defRPr sz="1500"/>
            </a:lvl4pPr>
            <a:lvl5pPr lvl="4">
              <a:spcBef>
                <a:spcPts val="0"/>
              </a:spcBef>
              <a:buSzPct val="100000"/>
              <a:defRPr sz="1500"/>
            </a:lvl5pPr>
            <a:lvl6pPr lvl="5">
              <a:spcBef>
                <a:spcPts val="0"/>
              </a:spcBef>
              <a:buSzPct val="100000"/>
              <a:defRPr sz="1500"/>
            </a:lvl6pPr>
            <a:lvl7pPr lvl="6">
              <a:spcBef>
                <a:spcPts val="0"/>
              </a:spcBef>
              <a:buSzPct val="100000"/>
              <a:defRPr sz="1500"/>
            </a:lvl7pPr>
            <a:lvl8pPr lvl="7">
              <a:spcBef>
                <a:spcPts val="0"/>
              </a:spcBef>
              <a:buSzPct val="100000"/>
              <a:defRPr sz="1500"/>
            </a:lvl8pPr>
            <a:lvl9pPr lvl="8">
              <a:spcBef>
                <a:spcPts val="0"/>
              </a:spcBef>
              <a:buSzPct val="100000"/>
              <a:defRPr sz="1500"/>
            </a:lvl9pPr>
          </a:lstStyle>
          <a:p/>
        </p:txBody>
      </p:sp>
      <p:sp>
        <p:nvSpPr>
          <p:cNvPr id="23" name="Shape 23"/>
          <p:cNvSpPr txBox="1"/>
          <p:nvPr>
            <p:ph idx="2" type="body"/>
          </p:nvPr>
        </p:nvSpPr>
        <p:spPr>
          <a:xfrm>
            <a:off x="3995291" y="2395696"/>
            <a:ext cx="3306900" cy="7101900"/>
          </a:xfrm>
          <a:prstGeom prst="rect">
            <a:avLst/>
          </a:prstGeom>
        </p:spPr>
        <p:txBody>
          <a:bodyPr anchorCtr="0" anchor="t" bIns="112775" lIns="112775" rIns="112775" tIns="112775"/>
          <a:lstStyle>
            <a:lvl1pPr lvl="0">
              <a:spcBef>
                <a:spcPts val="0"/>
              </a:spcBef>
              <a:buSzPct val="100000"/>
              <a:defRPr sz="1700"/>
            </a:lvl1pPr>
            <a:lvl2pPr lvl="1">
              <a:spcBef>
                <a:spcPts val="0"/>
              </a:spcBef>
              <a:buSzPct val="100000"/>
              <a:defRPr sz="1500"/>
            </a:lvl2pPr>
            <a:lvl3pPr lvl="2">
              <a:spcBef>
                <a:spcPts val="0"/>
              </a:spcBef>
              <a:buSzPct val="100000"/>
              <a:defRPr sz="1500"/>
            </a:lvl3pPr>
            <a:lvl4pPr lvl="3">
              <a:spcBef>
                <a:spcPts val="0"/>
              </a:spcBef>
              <a:buSzPct val="100000"/>
              <a:defRPr sz="1500"/>
            </a:lvl4pPr>
            <a:lvl5pPr lvl="4">
              <a:spcBef>
                <a:spcPts val="0"/>
              </a:spcBef>
              <a:buSzPct val="100000"/>
              <a:defRPr sz="1500"/>
            </a:lvl5pPr>
            <a:lvl6pPr lvl="5">
              <a:spcBef>
                <a:spcPts val="0"/>
              </a:spcBef>
              <a:buSzPct val="100000"/>
              <a:defRPr sz="1500"/>
            </a:lvl6pPr>
            <a:lvl7pPr lvl="6">
              <a:spcBef>
                <a:spcPts val="0"/>
              </a:spcBef>
              <a:buSzPct val="100000"/>
              <a:defRPr sz="1500"/>
            </a:lvl7pPr>
            <a:lvl8pPr lvl="7">
              <a:spcBef>
                <a:spcPts val="0"/>
              </a:spcBef>
              <a:buSzPct val="100000"/>
              <a:defRPr sz="1500"/>
            </a:lvl8pPr>
            <a:lvl9pPr lvl="8">
              <a:spcBef>
                <a:spcPts val="0"/>
              </a:spcBef>
              <a:buSzPct val="100000"/>
              <a:defRPr sz="1500"/>
            </a:lvl9pPr>
          </a:lstStyle>
          <a:p/>
        </p:txBody>
      </p:sp>
      <p:sp>
        <p:nvSpPr>
          <p:cNvPr id="24" name="Shape 24"/>
          <p:cNvSpPr txBox="1"/>
          <p:nvPr>
            <p:ph idx="12" type="sldNum"/>
          </p:nvPr>
        </p:nvSpPr>
        <p:spPr>
          <a:xfrm>
            <a:off x="7004788" y="9693616"/>
            <a:ext cx="453599" cy="818100"/>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257704" y="925091"/>
            <a:ext cx="7044600" cy="1190699"/>
          </a:xfrm>
          <a:prstGeom prst="rect">
            <a:avLst/>
          </a:prstGeom>
        </p:spPr>
        <p:txBody>
          <a:bodyPr anchorCtr="0" anchor="t" bIns="112775" lIns="112775" rIns="112775" tIns="11277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7004788" y="9693616"/>
            <a:ext cx="453599" cy="818100"/>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257704" y="1154948"/>
            <a:ext cx="2321699" cy="1570799"/>
          </a:xfrm>
          <a:prstGeom prst="rect">
            <a:avLst/>
          </a:prstGeom>
        </p:spPr>
        <p:txBody>
          <a:bodyPr anchorCtr="0" anchor="b" bIns="112775" lIns="112775" rIns="112775" tIns="112775"/>
          <a:lstStyle>
            <a:lvl1pPr lvl="0">
              <a:spcBef>
                <a:spcPts val="0"/>
              </a:spcBef>
              <a:buSzPct val="100000"/>
              <a:defRPr sz="3000"/>
            </a:lvl1pPr>
            <a:lvl2pPr lvl="1">
              <a:spcBef>
                <a:spcPts val="0"/>
              </a:spcBef>
              <a:buSzPct val="100000"/>
              <a:defRPr sz="3000"/>
            </a:lvl2pPr>
            <a:lvl3pPr lvl="2">
              <a:spcBef>
                <a:spcPts val="0"/>
              </a:spcBef>
              <a:buSzPct val="100000"/>
              <a:defRPr sz="3000"/>
            </a:lvl3pPr>
            <a:lvl4pPr lvl="3">
              <a:spcBef>
                <a:spcPts val="0"/>
              </a:spcBef>
              <a:buSzPct val="100000"/>
              <a:defRPr sz="3000"/>
            </a:lvl4pPr>
            <a:lvl5pPr lvl="4">
              <a:spcBef>
                <a:spcPts val="0"/>
              </a:spcBef>
              <a:buSzPct val="100000"/>
              <a:defRPr sz="3000"/>
            </a:lvl5pPr>
            <a:lvl6pPr lvl="5">
              <a:spcBef>
                <a:spcPts val="0"/>
              </a:spcBef>
              <a:buSzPct val="100000"/>
              <a:defRPr sz="3000"/>
            </a:lvl6pPr>
            <a:lvl7pPr lvl="6">
              <a:spcBef>
                <a:spcPts val="0"/>
              </a:spcBef>
              <a:buSzPct val="100000"/>
              <a:defRPr sz="3000"/>
            </a:lvl7pPr>
            <a:lvl8pPr lvl="7">
              <a:spcBef>
                <a:spcPts val="0"/>
              </a:spcBef>
              <a:buSzPct val="100000"/>
              <a:defRPr sz="3000"/>
            </a:lvl8pPr>
            <a:lvl9pPr lvl="8">
              <a:spcBef>
                <a:spcPts val="0"/>
              </a:spcBef>
              <a:buSzPct val="100000"/>
              <a:defRPr sz="3000"/>
            </a:lvl9pPr>
          </a:lstStyle>
          <a:p/>
        </p:txBody>
      </p:sp>
      <p:sp>
        <p:nvSpPr>
          <p:cNvPr id="30" name="Shape 30"/>
          <p:cNvSpPr txBox="1"/>
          <p:nvPr>
            <p:ph idx="1" type="body"/>
          </p:nvPr>
        </p:nvSpPr>
        <p:spPr>
          <a:xfrm>
            <a:off x="257704" y="2888617"/>
            <a:ext cx="2321699" cy="6609000"/>
          </a:xfrm>
          <a:prstGeom prst="rect">
            <a:avLst/>
          </a:prstGeom>
        </p:spPr>
        <p:txBody>
          <a:bodyPr anchorCtr="0" anchor="t" bIns="112775" lIns="112775" rIns="112775" tIns="112775"/>
          <a:lstStyle>
            <a:lvl1pPr lvl="0">
              <a:spcBef>
                <a:spcPts val="0"/>
              </a:spcBef>
              <a:buSzPct val="100000"/>
              <a:defRPr sz="1500"/>
            </a:lvl1pPr>
            <a:lvl2pPr lvl="1">
              <a:spcBef>
                <a:spcPts val="0"/>
              </a:spcBef>
              <a:buSzPct val="100000"/>
              <a:defRPr sz="1500"/>
            </a:lvl2pPr>
            <a:lvl3pPr lvl="2">
              <a:spcBef>
                <a:spcPts val="0"/>
              </a:spcBef>
              <a:buSzPct val="100000"/>
              <a:defRPr sz="1500"/>
            </a:lvl3pPr>
            <a:lvl4pPr lvl="3">
              <a:spcBef>
                <a:spcPts val="0"/>
              </a:spcBef>
              <a:buSzPct val="100000"/>
              <a:defRPr sz="1500"/>
            </a:lvl4pPr>
            <a:lvl5pPr lvl="4">
              <a:spcBef>
                <a:spcPts val="0"/>
              </a:spcBef>
              <a:buSzPct val="100000"/>
              <a:defRPr sz="1500"/>
            </a:lvl5pPr>
            <a:lvl6pPr lvl="5">
              <a:spcBef>
                <a:spcPts val="0"/>
              </a:spcBef>
              <a:buSzPct val="100000"/>
              <a:defRPr sz="1500"/>
            </a:lvl6pPr>
            <a:lvl7pPr lvl="6">
              <a:spcBef>
                <a:spcPts val="0"/>
              </a:spcBef>
              <a:buSzPct val="100000"/>
              <a:defRPr sz="1500"/>
            </a:lvl7pPr>
            <a:lvl8pPr lvl="7">
              <a:spcBef>
                <a:spcPts val="0"/>
              </a:spcBef>
              <a:buSzPct val="100000"/>
              <a:defRPr sz="1500"/>
            </a:lvl8pPr>
            <a:lvl9pPr lvl="8">
              <a:spcBef>
                <a:spcPts val="0"/>
              </a:spcBef>
              <a:buSzPct val="100000"/>
              <a:defRPr sz="1500"/>
            </a:lvl9pPr>
          </a:lstStyle>
          <a:p/>
        </p:txBody>
      </p:sp>
      <p:sp>
        <p:nvSpPr>
          <p:cNvPr id="31" name="Shape 31"/>
          <p:cNvSpPr txBox="1"/>
          <p:nvPr>
            <p:ph idx="12" type="sldNum"/>
          </p:nvPr>
        </p:nvSpPr>
        <p:spPr>
          <a:xfrm>
            <a:off x="7004788" y="9693616"/>
            <a:ext cx="453599" cy="818100"/>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05324" y="935744"/>
            <a:ext cx="5264699" cy="8503799"/>
          </a:xfrm>
          <a:prstGeom prst="rect">
            <a:avLst/>
          </a:prstGeom>
        </p:spPr>
        <p:txBody>
          <a:bodyPr anchorCtr="0" anchor="ctr" bIns="112775" lIns="112775" rIns="112775" tIns="112775"/>
          <a:lstStyle>
            <a:lvl1pPr lvl="0">
              <a:spcBef>
                <a:spcPts val="0"/>
              </a:spcBef>
              <a:buSzPct val="100000"/>
              <a:defRPr sz="5900"/>
            </a:lvl1pPr>
            <a:lvl2pPr lvl="1">
              <a:spcBef>
                <a:spcPts val="0"/>
              </a:spcBef>
              <a:buSzPct val="100000"/>
              <a:defRPr sz="5900"/>
            </a:lvl2pPr>
            <a:lvl3pPr lvl="2">
              <a:spcBef>
                <a:spcPts val="0"/>
              </a:spcBef>
              <a:buSzPct val="100000"/>
              <a:defRPr sz="5900"/>
            </a:lvl3pPr>
            <a:lvl4pPr lvl="3">
              <a:spcBef>
                <a:spcPts val="0"/>
              </a:spcBef>
              <a:buSzPct val="100000"/>
              <a:defRPr sz="5900"/>
            </a:lvl4pPr>
            <a:lvl5pPr lvl="4">
              <a:spcBef>
                <a:spcPts val="0"/>
              </a:spcBef>
              <a:buSzPct val="100000"/>
              <a:defRPr sz="5900"/>
            </a:lvl5pPr>
            <a:lvl6pPr lvl="5">
              <a:spcBef>
                <a:spcPts val="0"/>
              </a:spcBef>
              <a:buSzPct val="100000"/>
              <a:defRPr sz="5900"/>
            </a:lvl6pPr>
            <a:lvl7pPr lvl="6">
              <a:spcBef>
                <a:spcPts val="0"/>
              </a:spcBef>
              <a:buSzPct val="100000"/>
              <a:defRPr sz="5900"/>
            </a:lvl7pPr>
            <a:lvl8pPr lvl="7">
              <a:spcBef>
                <a:spcPts val="0"/>
              </a:spcBef>
              <a:buSzPct val="100000"/>
              <a:defRPr sz="5900"/>
            </a:lvl8pPr>
            <a:lvl9pPr lvl="8">
              <a:spcBef>
                <a:spcPts val="0"/>
              </a:spcBef>
              <a:buSzPct val="100000"/>
              <a:defRPr sz="5900"/>
            </a:lvl9pPr>
          </a:lstStyle>
          <a:p/>
        </p:txBody>
      </p:sp>
      <p:sp>
        <p:nvSpPr>
          <p:cNvPr id="34" name="Shape 34"/>
          <p:cNvSpPr txBox="1"/>
          <p:nvPr>
            <p:ph idx="12" type="sldNum"/>
          </p:nvPr>
        </p:nvSpPr>
        <p:spPr>
          <a:xfrm>
            <a:off x="7004788" y="9693616"/>
            <a:ext cx="453599" cy="818100"/>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spTree>
      <p:nvGrpSpPr>
        <p:cNvPr id="35" name="Shape 35"/>
        <p:cNvGrpSpPr/>
        <p:nvPr/>
      </p:nvGrpSpPr>
      <p:grpSpPr>
        <a:xfrm>
          <a:off x="0" y="0"/>
          <a:ext cx="0" cy="0"/>
          <a:chOff x="0" y="0"/>
          <a:chExt cx="0" cy="0"/>
        </a:xfrm>
      </p:grpSpPr>
      <p:sp>
        <p:nvSpPr>
          <p:cNvPr id="36" name="Shape 36"/>
          <p:cNvSpPr/>
          <p:nvPr/>
        </p:nvSpPr>
        <p:spPr>
          <a:xfrm>
            <a:off x="3780000" y="-259"/>
            <a:ext cx="3779999" cy="10691999"/>
          </a:xfrm>
          <a:prstGeom prst="rect">
            <a:avLst/>
          </a:prstGeom>
          <a:solidFill>
            <a:schemeClr val="lt2"/>
          </a:solidFill>
          <a:ln>
            <a:noFill/>
          </a:ln>
        </p:spPr>
        <p:txBody>
          <a:bodyPr anchorCtr="0" anchor="ctr" bIns="112775" lIns="112775" rIns="112775" tIns="112775">
            <a:noAutofit/>
          </a:bodyPr>
          <a:lstStyle/>
          <a:p>
            <a:pPr lvl="0">
              <a:spcBef>
                <a:spcPts val="0"/>
              </a:spcBef>
              <a:buNone/>
            </a:pPr>
            <a:r>
              <a:t/>
            </a:r>
            <a:endParaRPr/>
          </a:p>
        </p:txBody>
      </p:sp>
      <p:sp>
        <p:nvSpPr>
          <p:cNvPr id="37" name="Shape 37"/>
          <p:cNvSpPr txBox="1"/>
          <p:nvPr>
            <p:ph type="title"/>
          </p:nvPr>
        </p:nvSpPr>
        <p:spPr>
          <a:xfrm>
            <a:off x="219507" y="2563450"/>
            <a:ext cx="3344399" cy="3081299"/>
          </a:xfrm>
          <a:prstGeom prst="rect">
            <a:avLst/>
          </a:prstGeom>
        </p:spPr>
        <p:txBody>
          <a:bodyPr anchorCtr="0" anchor="b" bIns="112775" lIns="112775" rIns="112775" tIns="11277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38" name="Shape 38"/>
          <p:cNvSpPr txBox="1"/>
          <p:nvPr>
            <p:ph idx="1" type="subTitle"/>
          </p:nvPr>
        </p:nvSpPr>
        <p:spPr>
          <a:xfrm>
            <a:off x="219507" y="5826864"/>
            <a:ext cx="3344399" cy="2567699"/>
          </a:xfrm>
          <a:prstGeom prst="rect">
            <a:avLst/>
          </a:prstGeom>
        </p:spPr>
        <p:txBody>
          <a:bodyPr anchorCtr="0" anchor="t" bIns="112775" lIns="112775" rIns="112775" tIns="112775"/>
          <a:lstStyle>
            <a:lvl1pPr lvl="0" algn="ctr">
              <a:lnSpc>
                <a:spcPct val="100000"/>
              </a:lnSpc>
              <a:spcBef>
                <a:spcPts val="0"/>
              </a:spcBef>
              <a:spcAft>
                <a:spcPts val="0"/>
              </a:spcAft>
              <a:buSzPct val="100000"/>
              <a:buNone/>
              <a:defRPr sz="2600"/>
            </a:lvl1pPr>
            <a:lvl2pPr lvl="1" algn="ctr">
              <a:lnSpc>
                <a:spcPct val="100000"/>
              </a:lnSpc>
              <a:spcBef>
                <a:spcPts val="0"/>
              </a:spcBef>
              <a:spcAft>
                <a:spcPts val="0"/>
              </a:spcAft>
              <a:buSzPct val="100000"/>
              <a:buNone/>
              <a:defRPr sz="2600"/>
            </a:lvl2pPr>
            <a:lvl3pPr lvl="2" algn="ctr">
              <a:lnSpc>
                <a:spcPct val="100000"/>
              </a:lnSpc>
              <a:spcBef>
                <a:spcPts val="0"/>
              </a:spcBef>
              <a:spcAft>
                <a:spcPts val="0"/>
              </a:spcAft>
              <a:buSzPct val="100000"/>
              <a:buNone/>
              <a:defRPr sz="2600"/>
            </a:lvl3pPr>
            <a:lvl4pPr lvl="3" algn="ctr">
              <a:lnSpc>
                <a:spcPct val="100000"/>
              </a:lnSpc>
              <a:spcBef>
                <a:spcPts val="0"/>
              </a:spcBef>
              <a:spcAft>
                <a:spcPts val="0"/>
              </a:spcAft>
              <a:buSzPct val="100000"/>
              <a:buNone/>
              <a:defRPr sz="2600"/>
            </a:lvl4pPr>
            <a:lvl5pPr lvl="4" algn="ctr">
              <a:lnSpc>
                <a:spcPct val="100000"/>
              </a:lnSpc>
              <a:spcBef>
                <a:spcPts val="0"/>
              </a:spcBef>
              <a:spcAft>
                <a:spcPts val="0"/>
              </a:spcAft>
              <a:buSzPct val="100000"/>
              <a:buNone/>
              <a:defRPr sz="2600"/>
            </a:lvl5pPr>
            <a:lvl6pPr lvl="5" algn="ctr">
              <a:lnSpc>
                <a:spcPct val="100000"/>
              </a:lnSpc>
              <a:spcBef>
                <a:spcPts val="0"/>
              </a:spcBef>
              <a:spcAft>
                <a:spcPts val="0"/>
              </a:spcAft>
              <a:buSzPct val="100000"/>
              <a:buNone/>
              <a:defRPr sz="2600"/>
            </a:lvl6pPr>
            <a:lvl7pPr lvl="6" algn="ctr">
              <a:lnSpc>
                <a:spcPct val="100000"/>
              </a:lnSpc>
              <a:spcBef>
                <a:spcPts val="0"/>
              </a:spcBef>
              <a:spcAft>
                <a:spcPts val="0"/>
              </a:spcAft>
              <a:buSzPct val="100000"/>
              <a:buNone/>
              <a:defRPr sz="2600"/>
            </a:lvl7pPr>
            <a:lvl8pPr lvl="7" algn="ctr">
              <a:lnSpc>
                <a:spcPct val="100000"/>
              </a:lnSpc>
              <a:spcBef>
                <a:spcPts val="0"/>
              </a:spcBef>
              <a:spcAft>
                <a:spcPts val="0"/>
              </a:spcAft>
              <a:buSzPct val="100000"/>
              <a:buNone/>
              <a:defRPr sz="2600"/>
            </a:lvl8pPr>
            <a:lvl9pPr lvl="8" algn="ctr">
              <a:lnSpc>
                <a:spcPct val="100000"/>
              </a:lnSpc>
              <a:spcBef>
                <a:spcPts val="0"/>
              </a:spcBef>
              <a:spcAft>
                <a:spcPts val="0"/>
              </a:spcAft>
              <a:buSzPct val="100000"/>
              <a:buNone/>
              <a:defRPr sz="2600"/>
            </a:lvl9pPr>
          </a:lstStyle>
          <a:p/>
        </p:txBody>
      </p:sp>
      <p:sp>
        <p:nvSpPr>
          <p:cNvPr id="39" name="Shape 39"/>
          <p:cNvSpPr txBox="1"/>
          <p:nvPr>
            <p:ph idx="2" type="body"/>
          </p:nvPr>
        </p:nvSpPr>
        <p:spPr>
          <a:xfrm>
            <a:off x="4083838" y="1505163"/>
            <a:ext cx="3172199" cy="7680900"/>
          </a:xfrm>
          <a:prstGeom prst="rect">
            <a:avLst/>
          </a:prstGeom>
        </p:spPr>
        <p:txBody>
          <a:bodyPr anchorCtr="0" anchor="ctr" bIns="112775" lIns="112775" rIns="112775" tIns="11277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7004788" y="9693616"/>
            <a:ext cx="453599" cy="818100"/>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257704" y="8794266"/>
            <a:ext cx="4959600" cy="1257899"/>
          </a:xfrm>
          <a:prstGeom prst="rect">
            <a:avLst/>
          </a:prstGeom>
        </p:spPr>
        <p:txBody>
          <a:bodyPr anchorCtr="0" anchor="ctr" bIns="112775" lIns="112775" rIns="112775" tIns="112775"/>
          <a:lstStyle>
            <a:lvl1pPr lvl="0">
              <a:lnSpc>
                <a:spcPct val="100000"/>
              </a:lnSpc>
              <a:spcBef>
                <a:spcPts val="0"/>
              </a:spcBef>
              <a:spcAft>
                <a:spcPts val="0"/>
              </a:spcAft>
              <a:buNone/>
              <a:defRPr/>
            </a:lvl1pPr>
          </a:lstStyle>
          <a:p/>
        </p:txBody>
      </p:sp>
      <p:sp>
        <p:nvSpPr>
          <p:cNvPr id="43" name="Shape 43"/>
          <p:cNvSpPr txBox="1"/>
          <p:nvPr>
            <p:ph idx="12" type="sldNum"/>
          </p:nvPr>
        </p:nvSpPr>
        <p:spPr>
          <a:xfrm>
            <a:off x="7004788" y="9693616"/>
            <a:ext cx="453599" cy="818100"/>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257704" y="2299346"/>
            <a:ext cx="7044600" cy="4081799"/>
          </a:xfrm>
          <a:prstGeom prst="rect">
            <a:avLst/>
          </a:prstGeom>
        </p:spPr>
        <p:txBody>
          <a:bodyPr anchorCtr="0" anchor="b" bIns="112775" lIns="112775" rIns="112775" tIns="112775"/>
          <a:lstStyle>
            <a:lvl1pPr lvl="0" algn="ctr">
              <a:spcBef>
                <a:spcPts val="0"/>
              </a:spcBef>
              <a:buSzPct val="100000"/>
              <a:defRPr sz="14800"/>
            </a:lvl1pPr>
            <a:lvl2pPr lvl="1" algn="ctr">
              <a:spcBef>
                <a:spcPts val="0"/>
              </a:spcBef>
              <a:buSzPct val="100000"/>
              <a:defRPr sz="14800"/>
            </a:lvl2pPr>
            <a:lvl3pPr lvl="2" algn="ctr">
              <a:spcBef>
                <a:spcPts val="0"/>
              </a:spcBef>
              <a:buSzPct val="100000"/>
              <a:defRPr sz="14800"/>
            </a:lvl3pPr>
            <a:lvl4pPr lvl="3" algn="ctr">
              <a:spcBef>
                <a:spcPts val="0"/>
              </a:spcBef>
              <a:buSzPct val="100000"/>
              <a:defRPr sz="14800"/>
            </a:lvl4pPr>
            <a:lvl5pPr lvl="4" algn="ctr">
              <a:spcBef>
                <a:spcPts val="0"/>
              </a:spcBef>
              <a:buSzPct val="100000"/>
              <a:defRPr sz="14800"/>
            </a:lvl5pPr>
            <a:lvl6pPr lvl="5" algn="ctr">
              <a:spcBef>
                <a:spcPts val="0"/>
              </a:spcBef>
              <a:buSzPct val="100000"/>
              <a:defRPr sz="14800"/>
            </a:lvl6pPr>
            <a:lvl7pPr lvl="6" algn="ctr">
              <a:spcBef>
                <a:spcPts val="0"/>
              </a:spcBef>
              <a:buSzPct val="100000"/>
              <a:defRPr sz="14800"/>
            </a:lvl7pPr>
            <a:lvl8pPr lvl="7" algn="ctr">
              <a:spcBef>
                <a:spcPts val="0"/>
              </a:spcBef>
              <a:buSzPct val="100000"/>
              <a:defRPr sz="14800"/>
            </a:lvl8pPr>
            <a:lvl9pPr lvl="8" algn="ctr">
              <a:spcBef>
                <a:spcPts val="0"/>
              </a:spcBef>
              <a:buSzPct val="100000"/>
              <a:defRPr sz="14800"/>
            </a:lvl9pPr>
          </a:lstStyle>
          <a:p/>
        </p:txBody>
      </p:sp>
      <p:sp>
        <p:nvSpPr>
          <p:cNvPr id="46" name="Shape 46"/>
          <p:cNvSpPr txBox="1"/>
          <p:nvPr>
            <p:ph idx="1" type="body"/>
          </p:nvPr>
        </p:nvSpPr>
        <p:spPr>
          <a:xfrm>
            <a:off x="257704" y="6552656"/>
            <a:ext cx="7044600" cy="2703900"/>
          </a:xfrm>
          <a:prstGeom prst="rect">
            <a:avLst/>
          </a:prstGeom>
        </p:spPr>
        <p:txBody>
          <a:bodyPr anchorCtr="0" anchor="t" bIns="112775" lIns="112775" rIns="112775" tIns="11277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7004788" y="9693616"/>
            <a:ext cx="453599" cy="818100"/>
          </a:xfrm>
          <a:prstGeom prst="rect">
            <a:avLst/>
          </a:prstGeom>
        </p:spPr>
        <p:txBody>
          <a:bodyPr anchorCtr="0" anchor="ctr" bIns="112775" lIns="112775" rIns="112775" tIns="112775">
            <a:noAutofit/>
          </a:bodyPr>
          <a:lstStyle/>
          <a:p>
            <a:pPr lvl="0">
              <a:spcBef>
                <a:spcPts val="0"/>
              </a:spcBef>
              <a:buNone/>
            </a:pPr>
            <a:fld id="{00000000-1234-1234-1234-123412341234}" type="slidenum">
              <a:rPr lang="de"/>
              <a:t>‹#›</a:t>
            </a:fld>
          </a:p>
        </p:txBody>
      </p:sp>
    </p:spTree>
  </p:cSld>
  <p:clrMapOvr>
    <a:masterClrMapping/>
  </p:clrMapOvr>
</p:sldLayout>
</file>

<file path=ppt/slideMasters/_rels/slideMaster.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11" Type="http://schemas.openxmlformats.org/officeDocument/2006/relationships/slideLayout" Target="../slideLayouts/slideLayout10.xml"/><Relationship Id="rId10" Type="http://schemas.openxmlformats.org/officeDocument/2006/relationships/slideLayout" Target="../slideLayouts/slideLayout9.xml"/><Relationship Id="rId12" Type="http://schemas.openxmlformats.org/officeDocument/2006/relationships/theme" Target="../theme/theme1.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257704" y="925091"/>
            <a:ext cx="7044600" cy="1190699"/>
          </a:xfrm>
          <a:prstGeom prst="rect">
            <a:avLst/>
          </a:prstGeom>
          <a:noFill/>
          <a:ln>
            <a:noFill/>
          </a:ln>
        </p:spPr>
        <p:txBody>
          <a:bodyPr anchorCtr="0" anchor="t" bIns="112775" lIns="112775" rIns="112775" tIns="112775"/>
          <a:lstStyle>
            <a:lvl1pPr lvl="0">
              <a:spcBef>
                <a:spcPts val="0"/>
              </a:spcBef>
              <a:buClr>
                <a:schemeClr val="dk1"/>
              </a:buClr>
              <a:buSzPct val="100000"/>
              <a:buNone/>
              <a:defRPr sz="3500">
                <a:solidFill>
                  <a:schemeClr val="dk1"/>
                </a:solidFill>
              </a:defRPr>
            </a:lvl1pPr>
            <a:lvl2pPr lvl="1">
              <a:spcBef>
                <a:spcPts val="0"/>
              </a:spcBef>
              <a:buClr>
                <a:schemeClr val="dk1"/>
              </a:buClr>
              <a:buSzPct val="100000"/>
              <a:buNone/>
              <a:defRPr sz="3500">
                <a:solidFill>
                  <a:schemeClr val="dk1"/>
                </a:solidFill>
              </a:defRPr>
            </a:lvl2pPr>
            <a:lvl3pPr lvl="2">
              <a:spcBef>
                <a:spcPts val="0"/>
              </a:spcBef>
              <a:buClr>
                <a:schemeClr val="dk1"/>
              </a:buClr>
              <a:buSzPct val="100000"/>
              <a:buNone/>
              <a:defRPr sz="3500">
                <a:solidFill>
                  <a:schemeClr val="dk1"/>
                </a:solidFill>
              </a:defRPr>
            </a:lvl3pPr>
            <a:lvl4pPr lvl="3">
              <a:spcBef>
                <a:spcPts val="0"/>
              </a:spcBef>
              <a:buClr>
                <a:schemeClr val="dk1"/>
              </a:buClr>
              <a:buSzPct val="100000"/>
              <a:buNone/>
              <a:defRPr sz="3500">
                <a:solidFill>
                  <a:schemeClr val="dk1"/>
                </a:solidFill>
              </a:defRPr>
            </a:lvl4pPr>
            <a:lvl5pPr lvl="4">
              <a:spcBef>
                <a:spcPts val="0"/>
              </a:spcBef>
              <a:buClr>
                <a:schemeClr val="dk1"/>
              </a:buClr>
              <a:buSzPct val="100000"/>
              <a:buNone/>
              <a:defRPr sz="3500">
                <a:solidFill>
                  <a:schemeClr val="dk1"/>
                </a:solidFill>
              </a:defRPr>
            </a:lvl5pPr>
            <a:lvl6pPr lvl="5">
              <a:spcBef>
                <a:spcPts val="0"/>
              </a:spcBef>
              <a:buClr>
                <a:schemeClr val="dk1"/>
              </a:buClr>
              <a:buSzPct val="100000"/>
              <a:buNone/>
              <a:defRPr sz="3500">
                <a:solidFill>
                  <a:schemeClr val="dk1"/>
                </a:solidFill>
              </a:defRPr>
            </a:lvl6pPr>
            <a:lvl7pPr lvl="6">
              <a:spcBef>
                <a:spcPts val="0"/>
              </a:spcBef>
              <a:buClr>
                <a:schemeClr val="dk1"/>
              </a:buClr>
              <a:buSzPct val="100000"/>
              <a:buNone/>
              <a:defRPr sz="3500">
                <a:solidFill>
                  <a:schemeClr val="dk1"/>
                </a:solidFill>
              </a:defRPr>
            </a:lvl7pPr>
            <a:lvl8pPr lvl="7">
              <a:spcBef>
                <a:spcPts val="0"/>
              </a:spcBef>
              <a:buClr>
                <a:schemeClr val="dk1"/>
              </a:buClr>
              <a:buSzPct val="100000"/>
              <a:buNone/>
              <a:defRPr sz="3500">
                <a:solidFill>
                  <a:schemeClr val="dk1"/>
                </a:solidFill>
              </a:defRPr>
            </a:lvl8pPr>
            <a:lvl9pPr lvl="8">
              <a:spcBef>
                <a:spcPts val="0"/>
              </a:spcBef>
              <a:buClr>
                <a:schemeClr val="dk1"/>
              </a:buClr>
              <a:buSzPct val="100000"/>
              <a:buNone/>
              <a:defRPr sz="3500">
                <a:solidFill>
                  <a:schemeClr val="dk1"/>
                </a:solidFill>
              </a:defRPr>
            </a:lvl9pPr>
          </a:lstStyle>
          <a:p/>
        </p:txBody>
      </p:sp>
      <p:sp>
        <p:nvSpPr>
          <p:cNvPr id="7" name="Shape 7"/>
          <p:cNvSpPr txBox="1"/>
          <p:nvPr>
            <p:ph idx="1" type="body"/>
          </p:nvPr>
        </p:nvSpPr>
        <p:spPr>
          <a:xfrm>
            <a:off x="257704" y="2395696"/>
            <a:ext cx="7044600" cy="7101900"/>
          </a:xfrm>
          <a:prstGeom prst="rect">
            <a:avLst/>
          </a:prstGeom>
          <a:noFill/>
          <a:ln>
            <a:noFill/>
          </a:ln>
        </p:spPr>
        <p:txBody>
          <a:bodyPr anchorCtr="0" anchor="t" bIns="112775" lIns="112775" rIns="112775" tIns="112775"/>
          <a:lstStyle>
            <a:lvl1pPr lvl="0">
              <a:lnSpc>
                <a:spcPct val="115000"/>
              </a:lnSpc>
              <a:spcBef>
                <a:spcPts val="0"/>
              </a:spcBef>
              <a:spcAft>
                <a:spcPts val="2000"/>
              </a:spcAft>
              <a:buClr>
                <a:schemeClr val="dk2"/>
              </a:buClr>
              <a:buSzPct val="100000"/>
              <a:defRPr sz="2200">
                <a:solidFill>
                  <a:schemeClr val="dk2"/>
                </a:solidFill>
              </a:defRPr>
            </a:lvl1pPr>
            <a:lvl2pPr lvl="1">
              <a:lnSpc>
                <a:spcPct val="115000"/>
              </a:lnSpc>
              <a:spcBef>
                <a:spcPts val="0"/>
              </a:spcBef>
              <a:spcAft>
                <a:spcPts val="2000"/>
              </a:spcAft>
              <a:buClr>
                <a:schemeClr val="dk2"/>
              </a:buClr>
              <a:buSzPct val="100000"/>
              <a:defRPr sz="1700">
                <a:solidFill>
                  <a:schemeClr val="dk2"/>
                </a:solidFill>
              </a:defRPr>
            </a:lvl2pPr>
            <a:lvl3pPr lvl="2">
              <a:lnSpc>
                <a:spcPct val="115000"/>
              </a:lnSpc>
              <a:spcBef>
                <a:spcPts val="0"/>
              </a:spcBef>
              <a:spcAft>
                <a:spcPts val="2000"/>
              </a:spcAft>
              <a:buClr>
                <a:schemeClr val="dk2"/>
              </a:buClr>
              <a:buSzPct val="100000"/>
              <a:defRPr sz="1700">
                <a:solidFill>
                  <a:schemeClr val="dk2"/>
                </a:solidFill>
              </a:defRPr>
            </a:lvl3pPr>
            <a:lvl4pPr lvl="3">
              <a:lnSpc>
                <a:spcPct val="115000"/>
              </a:lnSpc>
              <a:spcBef>
                <a:spcPts val="0"/>
              </a:spcBef>
              <a:spcAft>
                <a:spcPts val="2000"/>
              </a:spcAft>
              <a:buClr>
                <a:schemeClr val="dk2"/>
              </a:buClr>
              <a:buSzPct val="100000"/>
              <a:defRPr sz="1700">
                <a:solidFill>
                  <a:schemeClr val="dk2"/>
                </a:solidFill>
              </a:defRPr>
            </a:lvl4pPr>
            <a:lvl5pPr lvl="4">
              <a:lnSpc>
                <a:spcPct val="115000"/>
              </a:lnSpc>
              <a:spcBef>
                <a:spcPts val="0"/>
              </a:spcBef>
              <a:spcAft>
                <a:spcPts val="2000"/>
              </a:spcAft>
              <a:buClr>
                <a:schemeClr val="dk2"/>
              </a:buClr>
              <a:buSzPct val="100000"/>
              <a:defRPr sz="1700">
                <a:solidFill>
                  <a:schemeClr val="dk2"/>
                </a:solidFill>
              </a:defRPr>
            </a:lvl5pPr>
            <a:lvl6pPr lvl="5">
              <a:lnSpc>
                <a:spcPct val="115000"/>
              </a:lnSpc>
              <a:spcBef>
                <a:spcPts val="0"/>
              </a:spcBef>
              <a:spcAft>
                <a:spcPts val="2000"/>
              </a:spcAft>
              <a:buClr>
                <a:schemeClr val="dk2"/>
              </a:buClr>
              <a:buSzPct val="100000"/>
              <a:defRPr sz="1700">
                <a:solidFill>
                  <a:schemeClr val="dk2"/>
                </a:solidFill>
              </a:defRPr>
            </a:lvl6pPr>
            <a:lvl7pPr lvl="6">
              <a:lnSpc>
                <a:spcPct val="115000"/>
              </a:lnSpc>
              <a:spcBef>
                <a:spcPts val="0"/>
              </a:spcBef>
              <a:spcAft>
                <a:spcPts val="2000"/>
              </a:spcAft>
              <a:buClr>
                <a:schemeClr val="dk2"/>
              </a:buClr>
              <a:buSzPct val="100000"/>
              <a:defRPr sz="1700">
                <a:solidFill>
                  <a:schemeClr val="dk2"/>
                </a:solidFill>
              </a:defRPr>
            </a:lvl7pPr>
            <a:lvl8pPr lvl="7">
              <a:lnSpc>
                <a:spcPct val="115000"/>
              </a:lnSpc>
              <a:spcBef>
                <a:spcPts val="0"/>
              </a:spcBef>
              <a:spcAft>
                <a:spcPts val="2000"/>
              </a:spcAft>
              <a:buClr>
                <a:schemeClr val="dk2"/>
              </a:buClr>
              <a:buSzPct val="100000"/>
              <a:defRPr sz="1700">
                <a:solidFill>
                  <a:schemeClr val="dk2"/>
                </a:solidFill>
              </a:defRPr>
            </a:lvl8pPr>
            <a:lvl9pPr lvl="8">
              <a:lnSpc>
                <a:spcPct val="115000"/>
              </a:lnSpc>
              <a:spcBef>
                <a:spcPts val="0"/>
              </a:spcBef>
              <a:spcAft>
                <a:spcPts val="2000"/>
              </a:spcAft>
              <a:buClr>
                <a:schemeClr val="dk2"/>
              </a:buClr>
              <a:buSzPct val="100000"/>
              <a:defRPr sz="1700">
                <a:solidFill>
                  <a:schemeClr val="dk2"/>
                </a:solidFill>
              </a:defRPr>
            </a:lvl9pPr>
          </a:lstStyle>
          <a:p/>
        </p:txBody>
      </p:sp>
      <p:sp>
        <p:nvSpPr>
          <p:cNvPr id="8" name="Shape 8"/>
          <p:cNvSpPr txBox="1"/>
          <p:nvPr>
            <p:ph idx="12" type="sldNum"/>
          </p:nvPr>
        </p:nvSpPr>
        <p:spPr>
          <a:xfrm>
            <a:off x="7004788" y="9693616"/>
            <a:ext cx="453599" cy="818100"/>
          </a:xfrm>
          <a:prstGeom prst="rect">
            <a:avLst/>
          </a:prstGeom>
          <a:noFill/>
          <a:ln>
            <a:noFill/>
          </a:ln>
        </p:spPr>
        <p:txBody>
          <a:bodyPr anchorCtr="0" anchor="ctr" bIns="112775" lIns="112775" rIns="112775" tIns="112775">
            <a:noAutofit/>
          </a:bodyPr>
          <a:lstStyle/>
          <a:p>
            <a:pPr lvl="0" algn="r">
              <a:spcBef>
                <a:spcPts val="0"/>
              </a:spcBef>
              <a:buNone/>
            </a:pPr>
            <a:fld id="{00000000-1234-1234-1234-123412341234}" type="slidenum">
              <a:rPr lang="de" sz="12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xml"/><Relationship Id="rId3" Type="http://schemas.openxmlformats.org/officeDocument/2006/relationships/image" Target="../media/image00.jpg"/></Relationships>
</file>

<file path=ppt/slides/_rels/slide1.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1.xml"/><Relationship Id="rId3" Type="http://schemas.openxmlformats.org/officeDocument/2006/relationships/image" Target="../media/image0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2.xml"/><Relationship Id="rId3" Type="http://schemas.openxmlformats.org/officeDocument/2006/relationships/image" Target="../media/image0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xml"/><Relationship Id="rId2" Type="http://schemas.openxmlformats.org/officeDocument/2006/relationships/notesSlide" Target="../notesSlides/notesSlide3.xml"/><Relationship Id="rId3" Type="http://schemas.openxmlformats.org/officeDocument/2006/relationships/image" Target="../media/image01.png"/></Relationships>
</file>

<file path=ppt/slides/slide.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53" name="Shape 53"/>
        <p:cNvGrpSpPr/>
        <p:nvPr/>
      </p:nvGrpSpPr>
      <p:grpSpPr>
        <a:xfrm>
          <a:off x="0" y="0"/>
          <a:ext cx="0" cy="0"/>
          <a:chOff x="0" y="0"/>
          <a:chExt cx="0" cy="0"/>
        </a:xfrm>
      </p:grpSpPr>
      <p:pic>
        <p:nvPicPr>
          <p:cNvPr id="54" name="Shape 54"/>
          <p:cNvPicPr preferRelativeResize="0"/>
          <p:nvPr/>
        </p:nvPicPr>
        <p:blipFill rotWithShape="1">
          <a:blip r:embed="rId3">
            <a:alphaModFix/>
          </a:blip>
          <a:srcRect b="0" l="6471" r="27153" t="0"/>
          <a:stretch/>
        </p:blipFill>
        <p:spPr>
          <a:xfrm>
            <a:off x="-8884" y="1941416"/>
            <a:ext cx="7559999" cy="7627677"/>
          </a:xfrm>
          <a:prstGeom prst="rect">
            <a:avLst/>
          </a:prstGeom>
          <a:noFill/>
          <a:ln>
            <a:noFill/>
          </a:ln>
        </p:spPr>
      </p:pic>
      <p:sp>
        <p:nvSpPr>
          <p:cNvPr id="55" name="Shape 55"/>
          <p:cNvSpPr/>
          <p:nvPr/>
        </p:nvSpPr>
        <p:spPr>
          <a:xfrm>
            <a:off x="-8880" y="9536549"/>
            <a:ext cx="7559999" cy="1155599"/>
          </a:xfrm>
          <a:prstGeom prst="rect">
            <a:avLst/>
          </a:prstGeom>
          <a:solidFill>
            <a:srgbClr val="1C4587"/>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56" name="Shape 56"/>
          <p:cNvSpPr/>
          <p:nvPr/>
        </p:nvSpPr>
        <p:spPr>
          <a:xfrm>
            <a:off x="-8884" y="0"/>
            <a:ext cx="7559999" cy="2050499"/>
          </a:xfrm>
          <a:prstGeom prst="rect">
            <a:avLst/>
          </a:prstGeom>
          <a:solidFill>
            <a:srgbClr val="1C4587"/>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57" name="Shape 57"/>
          <p:cNvSpPr txBox="1"/>
          <p:nvPr/>
        </p:nvSpPr>
        <p:spPr>
          <a:xfrm>
            <a:off x="176374" y="218730"/>
            <a:ext cx="4754400" cy="1155599"/>
          </a:xfrm>
          <a:prstGeom prst="rect">
            <a:avLst/>
          </a:prstGeom>
          <a:noFill/>
          <a:ln>
            <a:noFill/>
          </a:ln>
        </p:spPr>
        <p:txBody>
          <a:bodyPr anchorCtr="0" anchor="t" bIns="18150" lIns="18150" rIns="18150" tIns="18150">
            <a:noAutofit/>
          </a:bodyPr>
          <a:lstStyle/>
          <a:p>
            <a:pPr lvl="0" algn="ctr">
              <a:spcBef>
                <a:spcPts val="0"/>
              </a:spcBef>
              <a:buNone/>
            </a:pPr>
            <a:r>
              <a:rPr b="1" lang="de" sz="10500">
                <a:solidFill>
                  <a:srgbClr val="FFFF00"/>
                </a:solidFill>
                <a:latin typeface="Anton"/>
                <a:ea typeface="Anton"/>
                <a:cs typeface="Anton"/>
                <a:sym typeface="Anton"/>
              </a:rPr>
              <a:t>HEIRATEN</a:t>
            </a:r>
          </a:p>
        </p:txBody>
      </p:sp>
      <p:sp>
        <p:nvSpPr>
          <p:cNvPr id="58" name="Shape 58"/>
          <p:cNvSpPr/>
          <p:nvPr/>
        </p:nvSpPr>
        <p:spPr>
          <a:xfrm>
            <a:off x="5011725" y="0"/>
            <a:ext cx="32400" cy="2050499"/>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59" name="Shape 59"/>
          <p:cNvSpPr txBox="1"/>
          <p:nvPr/>
        </p:nvSpPr>
        <p:spPr>
          <a:xfrm>
            <a:off x="5319889" y="602117"/>
            <a:ext cx="1962600" cy="1155599"/>
          </a:xfrm>
          <a:prstGeom prst="rect">
            <a:avLst/>
          </a:prstGeom>
          <a:noFill/>
          <a:ln>
            <a:noFill/>
          </a:ln>
        </p:spPr>
        <p:txBody>
          <a:bodyPr anchorCtr="0" anchor="ctr" bIns="18150" lIns="18150" rIns="18150" tIns="18150">
            <a:noAutofit/>
          </a:bodyPr>
          <a:lstStyle/>
          <a:p>
            <a:pPr lvl="0" rtl="0">
              <a:spcBef>
                <a:spcPts val="0"/>
              </a:spcBef>
              <a:buNone/>
            </a:pPr>
            <a:r>
              <a:rPr lang="de" sz="1400">
                <a:solidFill>
                  <a:srgbClr val="FFFFFF"/>
                </a:solidFill>
              </a:rPr>
              <a:t>Ausgabe 1/16</a:t>
            </a:r>
          </a:p>
          <a:p>
            <a:pPr lvl="0" rtl="0">
              <a:spcBef>
                <a:spcPts val="0"/>
              </a:spcBef>
              <a:buNone/>
            </a:pPr>
            <a:r>
              <a:rPr lang="de" sz="1400">
                <a:solidFill>
                  <a:srgbClr val="FFFFFF"/>
                </a:solidFill>
              </a:rPr>
              <a:t>Preis 5.99 €</a:t>
            </a:r>
          </a:p>
          <a:p>
            <a:pPr lvl="0" rtl="0">
              <a:spcBef>
                <a:spcPts val="0"/>
              </a:spcBef>
              <a:buNone/>
            </a:pPr>
            <a:r>
              <a:rPr lang="de" sz="1400">
                <a:solidFill>
                  <a:srgbClr val="FFFFFF"/>
                </a:solidFill>
              </a:rPr>
              <a:t>Auflage 50</a:t>
            </a:r>
          </a:p>
          <a:p>
            <a:pPr lvl="0" rtl="0">
              <a:spcBef>
                <a:spcPts val="0"/>
              </a:spcBef>
              <a:buNone/>
            </a:pPr>
            <a:r>
              <a:rPr lang="de" sz="1400">
                <a:solidFill>
                  <a:srgbClr val="FFFFFF"/>
                </a:solidFill>
              </a:rPr>
              <a:t>Erscheint einmalig</a:t>
            </a:r>
          </a:p>
          <a:p>
            <a:pPr lvl="0">
              <a:spcBef>
                <a:spcPts val="0"/>
              </a:spcBef>
              <a:buNone/>
            </a:pPr>
            <a:r>
              <a:t/>
            </a:r>
            <a:endParaRPr sz="1800">
              <a:solidFill>
                <a:srgbClr val="FFFFFF"/>
              </a:solidFill>
            </a:endParaRPr>
          </a:p>
        </p:txBody>
      </p:sp>
      <p:sp>
        <p:nvSpPr>
          <p:cNvPr id="60" name="Shape 60"/>
          <p:cNvSpPr txBox="1"/>
          <p:nvPr/>
        </p:nvSpPr>
        <p:spPr>
          <a:xfrm>
            <a:off x="924415" y="1701874"/>
            <a:ext cx="4006199" cy="281400"/>
          </a:xfrm>
          <a:prstGeom prst="rect">
            <a:avLst/>
          </a:prstGeom>
          <a:noFill/>
          <a:ln>
            <a:noFill/>
          </a:ln>
        </p:spPr>
        <p:txBody>
          <a:bodyPr anchorCtr="0" anchor="t" bIns="18150" lIns="18150" rIns="18150" tIns="18150">
            <a:noAutofit/>
          </a:bodyPr>
          <a:lstStyle/>
          <a:p>
            <a:pPr lvl="0">
              <a:spcBef>
                <a:spcPts val="0"/>
              </a:spcBef>
              <a:buNone/>
            </a:pPr>
            <a:r>
              <a:rPr b="1" lang="de" sz="1000">
                <a:solidFill>
                  <a:srgbClr val="FFFFFF"/>
                </a:solidFill>
              </a:rPr>
              <a:t>Das moderne  Magazin für Leute die sich mögen</a:t>
            </a:r>
          </a:p>
        </p:txBody>
      </p:sp>
      <p:sp>
        <p:nvSpPr>
          <p:cNvPr id="61" name="Shape 61"/>
          <p:cNvSpPr/>
          <p:nvPr/>
        </p:nvSpPr>
        <p:spPr>
          <a:xfrm>
            <a:off x="2382265" y="9536549"/>
            <a:ext cx="32400" cy="1155599"/>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62" name="Shape 62"/>
          <p:cNvSpPr/>
          <p:nvPr/>
        </p:nvSpPr>
        <p:spPr>
          <a:xfrm>
            <a:off x="4930630" y="9536549"/>
            <a:ext cx="32400" cy="1155599"/>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63" name="Shape 63"/>
          <p:cNvSpPr txBox="1"/>
          <p:nvPr/>
        </p:nvSpPr>
        <p:spPr>
          <a:xfrm>
            <a:off x="162190" y="9699287"/>
            <a:ext cx="2075999" cy="797699"/>
          </a:xfrm>
          <a:prstGeom prst="rect">
            <a:avLst/>
          </a:prstGeom>
          <a:noFill/>
          <a:ln>
            <a:noFill/>
          </a:ln>
        </p:spPr>
        <p:txBody>
          <a:bodyPr anchorCtr="0" anchor="t" bIns="18150" lIns="18150" rIns="18150" tIns="18150">
            <a:noAutofit/>
          </a:bodyPr>
          <a:lstStyle/>
          <a:p>
            <a:pPr lvl="0" rtl="0">
              <a:spcBef>
                <a:spcPts val="0"/>
              </a:spcBef>
              <a:buNone/>
            </a:pPr>
            <a:r>
              <a:rPr b="1" lang="de" sz="1800">
                <a:solidFill>
                  <a:srgbClr val="FFFFFF"/>
                </a:solidFill>
              </a:rPr>
              <a:t>Reise:</a:t>
            </a:r>
          </a:p>
          <a:p>
            <a:pPr lvl="0">
              <a:spcBef>
                <a:spcPts val="0"/>
              </a:spcBef>
              <a:buNone/>
            </a:pPr>
            <a:r>
              <a:rPr lang="de" sz="1400">
                <a:solidFill>
                  <a:srgbClr val="FFFFFF"/>
                </a:solidFill>
              </a:rPr>
              <a:t>5000 km bis zum Glück?</a:t>
            </a:r>
          </a:p>
        </p:txBody>
      </p:sp>
      <p:sp>
        <p:nvSpPr>
          <p:cNvPr id="64" name="Shape 64"/>
          <p:cNvSpPr txBox="1"/>
          <p:nvPr/>
        </p:nvSpPr>
        <p:spPr>
          <a:xfrm>
            <a:off x="2634644" y="9699287"/>
            <a:ext cx="2075999" cy="797699"/>
          </a:xfrm>
          <a:prstGeom prst="rect">
            <a:avLst/>
          </a:prstGeom>
          <a:noFill/>
          <a:ln>
            <a:noFill/>
          </a:ln>
        </p:spPr>
        <p:txBody>
          <a:bodyPr anchorCtr="0" anchor="t" bIns="18150" lIns="18150" rIns="18150" tIns="18150">
            <a:noAutofit/>
          </a:bodyPr>
          <a:lstStyle/>
          <a:p>
            <a:pPr lvl="0" rtl="0">
              <a:spcBef>
                <a:spcPts val="0"/>
              </a:spcBef>
              <a:buNone/>
            </a:pPr>
            <a:r>
              <a:rPr b="1" lang="de" sz="1800">
                <a:solidFill>
                  <a:srgbClr val="FFFFFF"/>
                </a:solidFill>
              </a:rPr>
              <a:t>Mode:</a:t>
            </a:r>
          </a:p>
          <a:p>
            <a:pPr lvl="0" rtl="0">
              <a:spcBef>
                <a:spcPts val="0"/>
              </a:spcBef>
              <a:buNone/>
            </a:pPr>
            <a:r>
              <a:rPr lang="de" sz="1400">
                <a:solidFill>
                  <a:srgbClr val="FFFFFF"/>
                </a:solidFill>
              </a:rPr>
              <a:t>Das trägt Mann und Frau</a:t>
            </a:r>
          </a:p>
          <a:p>
            <a:pPr lvl="0" rtl="0">
              <a:spcBef>
                <a:spcPts val="0"/>
              </a:spcBef>
              <a:buNone/>
            </a:pPr>
            <a:r>
              <a:rPr lang="de">
                <a:solidFill>
                  <a:srgbClr val="FFFFFF"/>
                </a:solidFill>
              </a:rPr>
              <a:t>zur Hochzeit des Jahres</a:t>
            </a:r>
          </a:p>
        </p:txBody>
      </p:sp>
      <p:sp>
        <p:nvSpPr>
          <p:cNvPr id="65" name="Shape 65"/>
          <p:cNvSpPr txBox="1"/>
          <p:nvPr/>
        </p:nvSpPr>
        <p:spPr>
          <a:xfrm>
            <a:off x="5263127" y="9699287"/>
            <a:ext cx="2075999" cy="797699"/>
          </a:xfrm>
          <a:prstGeom prst="rect">
            <a:avLst/>
          </a:prstGeom>
          <a:noFill/>
          <a:ln>
            <a:noFill/>
          </a:ln>
        </p:spPr>
        <p:txBody>
          <a:bodyPr anchorCtr="0" anchor="t" bIns="18150" lIns="18150" rIns="18150" tIns="18150">
            <a:noAutofit/>
          </a:bodyPr>
          <a:lstStyle/>
          <a:p>
            <a:pPr lvl="0" rtl="0">
              <a:spcBef>
                <a:spcPts val="0"/>
              </a:spcBef>
              <a:buNone/>
            </a:pPr>
            <a:r>
              <a:rPr b="1" lang="de" sz="1800">
                <a:solidFill>
                  <a:srgbClr val="FFFFFF"/>
                </a:solidFill>
              </a:rPr>
              <a:t>Kochen:</a:t>
            </a:r>
          </a:p>
          <a:p>
            <a:pPr lvl="0" rtl="0">
              <a:spcBef>
                <a:spcPts val="0"/>
              </a:spcBef>
              <a:buNone/>
            </a:pPr>
            <a:r>
              <a:rPr lang="de" sz="1400">
                <a:solidFill>
                  <a:srgbClr val="FFFFFF"/>
                </a:solidFill>
              </a:rPr>
              <a:t>So schmeckt es auch Ihm</a:t>
            </a:r>
          </a:p>
        </p:txBody>
      </p:sp>
      <p:sp>
        <p:nvSpPr>
          <p:cNvPr id="66" name="Shape 66"/>
          <p:cNvSpPr txBox="1"/>
          <p:nvPr/>
        </p:nvSpPr>
        <p:spPr>
          <a:xfrm>
            <a:off x="4671125" y="2310905"/>
            <a:ext cx="2513999" cy="1659900"/>
          </a:xfrm>
          <a:prstGeom prst="rect">
            <a:avLst/>
          </a:prstGeom>
          <a:noFill/>
          <a:ln>
            <a:noFill/>
          </a:ln>
        </p:spPr>
        <p:txBody>
          <a:bodyPr anchorCtr="0" anchor="t" bIns="18150" lIns="18150" rIns="18150" tIns="18150">
            <a:noAutofit/>
          </a:bodyPr>
          <a:lstStyle/>
          <a:p>
            <a:pPr lvl="0" rtl="0">
              <a:lnSpc>
                <a:spcPct val="150000"/>
              </a:lnSpc>
              <a:spcBef>
                <a:spcPts val="0"/>
              </a:spcBef>
              <a:buNone/>
            </a:pPr>
            <a:r>
              <a:rPr b="1" lang="de" sz="1600"/>
              <a:t>In dieser Ausgabe:</a:t>
            </a:r>
          </a:p>
          <a:p>
            <a:pPr lvl="0" rtl="0">
              <a:spcBef>
                <a:spcPts val="0"/>
              </a:spcBef>
              <a:buNone/>
            </a:pPr>
            <a:r>
              <a:rPr b="1" lang="de" sz="2000">
                <a:solidFill>
                  <a:srgbClr val="CC0000"/>
                </a:solidFill>
              </a:rPr>
              <a:t>Interviews</a:t>
            </a:r>
          </a:p>
          <a:p>
            <a:pPr lvl="0" rtl="0">
              <a:spcBef>
                <a:spcPts val="0"/>
              </a:spcBef>
              <a:buNone/>
            </a:pPr>
            <a:r>
              <a:rPr b="1" lang="de" sz="2000">
                <a:solidFill>
                  <a:srgbClr val="CC0000"/>
                </a:solidFill>
              </a:rPr>
              <a:t>Fotostory</a:t>
            </a:r>
          </a:p>
          <a:p>
            <a:pPr lvl="0" rtl="0">
              <a:spcBef>
                <a:spcPts val="0"/>
              </a:spcBef>
              <a:buNone/>
            </a:pPr>
            <a:r>
              <a:rPr b="1" lang="de" sz="2000">
                <a:solidFill>
                  <a:srgbClr val="CC0000"/>
                </a:solidFill>
              </a:rPr>
              <a:t>Nachwuchsplanung</a:t>
            </a:r>
          </a:p>
          <a:p>
            <a:pPr lvl="0">
              <a:spcBef>
                <a:spcPts val="0"/>
              </a:spcBef>
              <a:buNone/>
            </a:pPr>
            <a:r>
              <a:rPr b="1" lang="de" sz="2000">
                <a:solidFill>
                  <a:srgbClr val="CC0000"/>
                </a:solidFill>
              </a:rPr>
              <a:t>u.v.m.</a:t>
            </a:r>
          </a:p>
        </p:txBody>
      </p:sp>
    </p:spTree>
  </p:cSld>
  <p:clrMapOvr>
    <a:masterClrMapping/>
  </p:clrMapOvr>
  <p:transition spd="slow">
    <p:cut/>
  </p:transition>
</p:sld>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0" name="Shape 70"/>
        <p:cNvGrpSpPr/>
        <p:nvPr/>
      </p:nvGrpSpPr>
      <p:grpSpPr>
        <a:xfrm>
          <a:off x="0" y="0"/>
          <a:ext cx="0" cy="0"/>
          <a:chOff x="0" y="0"/>
          <a:chExt cx="0" cy="0"/>
        </a:xfrm>
      </p:grpSpPr>
      <p:sp>
        <p:nvSpPr>
          <p:cNvPr id="71" name="Shape 71"/>
          <p:cNvSpPr/>
          <p:nvPr/>
        </p:nvSpPr>
        <p:spPr>
          <a:xfrm>
            <a:off x="-8880" y="10350228"/>
            <a:ext cx="7559999" cy="341699"/>
          </a:xfrm>
          <a:prstGeom prst="rect">
            <a:avLst/>
          </a:prstGeom>
          <a:solidFill>
            <a:srgbClr val="1C4587"/>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72" name="Shape 72"/>
          <p:cNvSpPr/>
          <p:nvPr/>
        </p:nvSpPr>
        <p:spPr>
          <a:xfrm>
            <a:off x="-8884" y="0"/>
            <a:ext cx="7559999" cy="341699"/>
          </a:xfrm>
          <a:prstGeom prst="rect">
            <a:avLst/>
          </a:prstGeom>
          <a:solidFill>
            <a:srgbClr val="1C4587"/>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73" name="Shape 73"/>
          <p:cNvSpPr/>
          <p:nvPr/>
        </p:nvSpPr>
        <p:spPr>
          <a:xfrm>
            <a:off x="2349805" y="0"/>
            <a:ext cx="32400" cy="341699"/>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74" name="Shape 74"/>
          <p:cNvSpPr txBox="1"/>
          <p:nvPr/>
        </p:nvSpPr>
        <p:spPr>
          <a:xfrm>
            <a:off x="5319889" y="602117"/>
            <a:ext cx="1962600" cy="1155599"/>
          </a:xfrm>
          <a:prstGeom prst="rect">
            <a:avLst/>
          </a:prstGeom>
          <a:noFill/>
          <a:ln>
            <a:noFill/>
          </a:ln>
        </p:spPr>
        <p:txBody>
          <a:bodyPr anchorCtr="0" anchor="ctr" bIns="18150" lIns="18150" rIns="18150" tIns="18150">
            <a:noAutofit/>
          </a:bodyPr>
          <a:lstStyle/>
          <a:p>
            <a:pPr lvl="0" rtl="0">
              <a:spcBef>
                <a:spcPts val="0"/>
              </a:spcBef>
              <a:buNone/>
            </a:pPr>
            <a:r>
              <a:rPr lang="de" sz="1400">
                <a:solidFill>
                  <a:srgbClr val="FFFFFF"/>
                </a:solidFill>
              </a:rPr>
              <a:t>Ausgabe 1/16</a:t>
            </a:r>
          </a:p>
          <a:p>
            <a:pPr lvl="0" rtl="0">
              <a:spcBef>
                <a:spcPts val="0"/>
              </a:spcBef>
              <a:buNone/>
            </a:pPr>
            <a:r>
              <a:rPr lang="de" sz="1400">
                <a:solidFill>
                  <a:srgbClr val="FFFFFF"/>
                </a:solidFill>
              </a:rPr>
              <a:t>Preis 5.99 €</a:t>
            </a:r>
          </a:p>
          <a:p>
            <a:pPr lvl="0" rtl="0">
              <a:spcBef>
                <a:spcPts val="0"/>
              </a:spcBef>
              <a:buNone/>
            </a:pPr>
            <a:r>
              <a:rPr lang="de" sz="1400">
                <a:solidFill>
                  <a:srgbClr val="FFFFFF"/>
                </a:solidFill>
              </a:rPr>
              <a:t>Auflage 50</a:t>
            </a:r>
          </a:p>
          <a:p>
            <a:pPr lvl="0" rtl="0">
              <a:spcBef>
                <a:spcPts val="0"/>
              </a:spcBef>
              <a:buNone/>
            </a:pPr>
            <a:r>
              <a:rPr lang="de" sz="1400">
                <a:solidFill>
                  <a:srgbClr val="FFFFFF"/>
                </a:solidFill>
              </a:rPr>
              <a:t>Erscheint einmalig</a:t>
            </a:r>
          </a:p>
          <a:p>
            <a:pPr lvl="0" rtl="0">
              <a:spcBef>
                <a:spcPts val="0"/>
              </a:spcBef>
              <a:buNone/>
            </a:pPr>
            <a:r>
              <a:t/>
            </a:r>
            <a:endParaRPr sz="1800">
              <a:solidFill>
                <a:srgbClr val="FFFFFF"/>
              </a:solidFill>
            </a:endParaRPr>
          </a:p>
        </p:txBody>
      </p:sp>
      <p:sp>
        <p:nvSpPr>
          <p:cNvPr id="75" name="Shape 75"/>
          <p:cNvSpPr/>
          <p:nvPr/>
        </p:nvSpPr>
        <p:spPr>
          <a:xfrm>
            <a:off x="2382265" y="10350228"/>
            <a:ext cx="32400" cy="341699"/>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76" name="Shape 76"/>
          <p:cNvSpPr/>
          <p:nvPr/>
        </p:nvSpPr>
        <p:spPr>
          <a:xfrm>
            <a:off x="4930630" y="10350228"/>
            <a:ext cx="32400" cy="341699"/>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77" name="Shape 77"/>
          <p:cNvSpPr txBox="1"/>
          <p:nvPr/>
        </p:nvSpPr>
        <p:spPr>
          <a:xfrm>
            <a:off x="552850" y="8088154"/>
            <a:ext cx="6536700" cy="1798199"/>
          </a:xfrm>
          <a:prstGeom prst="rect">
            <a:avLst/>
          </a:prstGeom>
          <a:noFill/>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spcBef>
                <a:spcPts val="0"/>
              </a:spcBef>
              <a:buNone/>
            </a:pPr>
            <a:r>
              <a:rPr lang="de"/>
              <a:t>Impressum:</a:t>
            </a:r>
          </a:p>
          <a:p>
            <a:pPr lvl="0" rtl="0">
              <a:spcBef>
                <a:spcPts val="0"/>
              </a:spcBef>
              <a:buNone/>
            </a:pPr>
            <a:r>
              <a:t/>
            </a:r>
            <a:endParaRPr/>
          </a:p>
          <a:p>
            <a:pPr lvl="0" rtl="0">
              <a:lnSpc>
                <a:spcPct val="115000"/>
              </a:lnSpc>
              <a:spcBef>
                <a:spcPts val="0"/>
              </a:spcBef>
              <a:buClr>
                <a:schemeClr val="dk2"/>
              </a:buClr>
              <a:buSzPct val="25000"/>
              <a:buFont typeface="Lato"/>
              <a:buNone/>
            </a:pPr>
            <a:r>
              <a:rPr lang="de" sz="1200">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p>
        </p:txBody>
      </p:sp>
      <p:sp>
        <p:nvSpPr>
          <p:cNvPr id="78" name="Shape 78"/>
          <p:cNvSpPr txBox="1"/>
          <p:nvPr/>
        </p:nvSpPr>
        <p:spPr>
          <a:xfrm>
            <a:off x="552850" y="1025264"/>
            <a:ext cx="3054300" cy="6639899"/>
          </a:xfrm>
          <a:prstGeom prst="rect">
            <a:avLst/>
          </a:prstGeom>
          <a:noFill/>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spcBef>
                <a:spcPts val="0"/>
              </a:spcBef>
              <a:buNone/>
            </a:pPr>
            <a:r>
              <a:rPr lang="de"/>
              <a:t>Inhalt:</a:t>
            </a:r>
          </a:p>
          <a:p>
            <a:pPr lvl="0" rtl="0">
              <a:spcBef>
                <a:spcPts val="0"/>
              </a:spcBef>
              <a:buNone/>
            </a:pPr>
            <a:r>
              <a:t/>
            </a:r>
            <a:endParaRPr/>
          </a:p>
          <a:p>
            <a:pPr lvl="0">
              <a:spcBef>
                <a:spcPts val="0"/>
              </a:spcBef>
              <a:buNone/>
            </a:pPr>
            <a:r>
              <a:t/>
            </a:r>
            <a:endParaRPr/>
          </a:p>
        </p:txBody>
      </p:sp>
      <p:pic>
        <p:nvPicPr>
          <p:cNvPr id="79" name="Shape 79"/>
          <p:cNvPicPr preferRelativeResize="0"/>
          <p:nvPr/>
        </p:nvPicPr>
        <p:blipFill rotWithShape="1">
          <a:blip r:embed="rId3">
            <a:alphaModFix/>
          </a:blip>
          <a:srcRect b="0" l="0" r="0" t="0"/>
          <a:stretch/>
        </p:blipFill>
        <p:spPr>
          <a:xfrm>
            <a:off x="4188825" y="1025264"/>
            <a:ext cx="2900650" cy="2844325"/>
          </a:xfrm>
          <a:prstGeom prst="rect">
            <a:avLst/>
          </a:prstGeom>
          <a:noFill/>
          <a:ln>
            <a:noFill/>
          </a:ln>
        </p:spPr>
      </p:pic>
      <p:pic>
        <p:nvPicPr>
          <p:cNvPr id="80" name="Shape 80"/>
          <p:cNvPicPr preferRelativeResize="0"/>
          <p:nvPr/>
        </p:nvPicPr>
        <p:blipFill rotWithShape="1">
          <a:blip r:embed="rId3">
            <a:alphaModFix/>
          </a:blip>
          <a:srcRect b="0" l="0" r="0" t="0"/>
          <a:stretch/>
        </p:blipFill>
        <p:spPr>
          <a:xfrm>
            <a:off x="4188825" y="4752076"/>
            <a:ext cx="2900650" cy="2844325"/>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4" name="Shape 84"/>
        <p:cNvGrpSpPr/>
        <p:nvPr/>
      </p:nvGrpSpPr>
      <p:grpSpPr>
        <a:xfrm>
          <a:off x="0" y="0"/>
          <a:ext cx="0" cy="0"/>
          <a:chOff x="0" y="0"/>
          <a:chExt cx="0" cy="0"/>
        </a:xfrm>
      </p:grpSpPr>
      <p:sp>
        <p:nvSpPr>
          <p:cNvPr id="85" name="Shape 85"/>
          <p:cNvSpPr/>
          <p:nvPr/>
        </p:nvSpPr>
        <p:spPr>
          <a:xfrm>
            <a:off x="-8880" y="10350228"/>
            <a:ext cx="7559999" cy="341699"/>
          </a:xfrm>
          <a:prstGeom prst="rect">
            <a:avLst/>
          </a:prstGeom>
          <a:solidFill>
            <a:srgbClr val="1C4587"/>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86" name="Shape 86"/>
          <p:cNvSpPr/>
          <p:nvPr/>
        </p:nvSpPr>
        <p:spPr>
          <a:xfrm flipH="1">
            <a:off x="-8885" y="0"/>
            <a:ext cx="7559999" cy="341699"/>
          </a:xfrm>
          <a:prstGeom prst="rect">
            <a:avLst/>
          </a:prstGeom>
          <a:solidFill>
            <a:srgbClr val="1C4587"/>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87" name="Shape 87"/>
          <p:cNvSpPr/>
          <p:nvPr/>
        </p:nvSpPr>
        <p:spPr>
          <a:xfrm flipH="1">
            <a:off x="5160024" y="0"/>
            <a:ext cx="32400" cy="341699"/>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88" name="Shape 88"/>
          <p:cNvSpPr txBox="1"/>
          <p:nvPr/>
        </p:nvSpPr>
        <p:spPr>
          <a:xfrm>
            <a:off x="5319889" y="602117"/>
            <a:ext cx="1962600" cy="1155599"/>
          </a:xfrm>
          <a:prstGeom prst="rect">
            <a:avLst/>
          </a:prstGeom>
          <a:noFill/>
          <a:ln>
            <a:noFill/>
          </a:ln>
        </p:spPr>
        <p:txBody>
          <a:bodyPr anchorCtr="0" anchor="ctr" bIns="18150" lIns="18150" rIns="18150" tIns="18150">
            <a:noAutofit/>
          </a:bodyPr>
          <a:lstStyle/>
          <a:p>
            <a:pPr lvl="0" rtl="0">
              <a:spcBef>
                <a:spcPts val="0"/>
              </a:spcBef>
              <a:buNone/>
            </a:pPr>
            <a:r>
              <a:rPr lang="de" sz="1400">
                <a:solidFill>
                  <a:srgbClr val="FFFFFF"/>
                </a:solidFill>
              </a:rPr>
              <a:t>Ausgabe 1/16</a:t>
            </a:r>
          </a:p>
          <a:p>
            <a:pPr lvl="0" rtl="0">
              <a:spcBef>
                <a:spcPts val="0"/>
              </a:spcBef>
              <a:buNone/>
            </a:pPr>
            <a:r>
              <a:rPr lang="de" sz="1400">
                <a:solidFill>
                  <a:srgbClr val="FFFFFF"/>
                </a:solidFill>
              </a:rPr>
              <a:t>Preis 5.99 €</a:t>
            </a:r>
          </a:p>
          <a:p>
            <a:pPr lvl="0" rtl="0">
              <a:spcBef>
                <a:spcPts val="0"/>
              </a:spcBef>
              <a:buNone/>
            </a:pPr>
            <a:r>
              <a:rPr lang="de" sz="1400">
                <a:solidFill>
                  <a:srgbClr val="FFFFFF"/>
                </a:solidFill>
              </a:rPr>
              <a:t>Auflage 50</a:t>
            </a:r>
          </a:p>
          <a:p>
            <a:pPr lvl="0" rtl="0">
              <a:spcBef>
                <a:spcPts val="0"/>
              </a:spcBef>
              <a:buNone/>
            </a:pPr>
            <a:r>
              <a:rPr lang="de" sz="1400">
                <a:solidFill>
                  <a:srgbClr val="FFFFFF"/>
                </a:solidFill>
              </a:rPr>
              <a:t>Erscheint einmalig</a:t>
            </a:r>
          </a:p>
          <a:p>
            <a:pPr lvl="0" rtl="0">
              <a:spcBef>
                <a:spcPts val="0"/>
              </a:spcBef>
              <a:buNone/>
            </a:pPr>
            <a:r>
              <a:t/>
            </a:r>
            <a:endParaRPr sz="1800">
              <a:solidFill>
                <a:srgbClr val="FFFFFF"/>
              </a:solidFill>
            </a:endParaRPr>
          </a:p>
        </p:txBody>
      </p:sp>
      <p:sp>
        <p:nvSpPr>
          <p:cNvPr id="89" name="Shape 89"/>
          <p:cNvSpPr/>
          <p:nvPr/>
        </p:nvSpPr>
        <p:spPr>
          <a:xfrm>
            <a:off x="2382265" y="10350228"/>
            <a:ext cx="32400" cy="341699"/>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90" name="Shape 90"/>
          <p:cNvSpPr/>
          <p:nvPr/>
        </p:nvSpPr>
        <p:spPr>
          <a:xfrm>
            <a:off x="4930630" y="10350228"/>
            <a:ext cx="32400" cy="341699"/>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91" name="Shape 91"/>
          <p:cNvSpPr txBox="1"/>
          <p:nvPr/>
        </p:nvSpPr>
        <p:spPr>
          <a:xfrm>
            <a:off x="552850" y="1025264"/>
            <a:ext cx="6470699" cy="3563999"/>
          </a:xfrm>
          <a:prstGeom prst="rect">
            <a:avLst/>
          </a:prstGeom>
          <a:noFill/>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lnSpc>
                <a:spcPct val="115000"/>
              </a:lnSpc>
              <a:spcBef>
                <a:spcPts val="0"/>
              </a:spcBef>
              <a:buNone/>
            </a:pPr>
            <a:r>
              <a:rPr lang="de" sz="1200">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p>
          <a:p>
            <a:pPr lvl="0" rtl="0">
              <a:lnSpc>
                <a:spcPct val="115000"/>
              </a:lnSpc>
              <a:spcBef>
                <a:spcPts val="0"/>
              </a:spcBef>
              <a:buNone/>
            </a:pPr>
            <a:r>
              <a:rPr lang="de" sz="1200">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p>
          <a:p>
            <a:pPr lvl="0" rtl="0">
              <a:lnSpc>
                <a:spcPct val="115000"/>
              </a:lnSpc>
              <a:spcBef>
                <a:spcPts val="0"/>
              </a:spcBef>
              <a:buClr>
                <a:schemeClr val="dk1"/>
              </a:buClr>
              <a:buSzPct val="91666"/>
              <a:buFont typeface="Arial"/>
              <a:buNone/>
            </a:pPr>
            <a:r>
              <a:rPr lang="de" sz="1200">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p>
          <a:p>
            <a:pPr lvl="0" rtl="0">
              <a:spcBef>
                <a:spcPts val="0"/>
              </a:spcBef>
              <a:buNone/>
            </a:pPr>
            <a:r>
              <a:t/>
            </a:r>
            <a:endParaRPr/>
          </a:p>
          <a:p>
            <a:pPr lvl="0" rtl="0">
              <a:spcBef>
                <a:spcPts val="0"/>
              </a:spcBef>
              <a:buNone/>
            </a:pPr>
            <a:r>
              <a:t/>
            </a:r>
            <a:endParaRPr/>
          </a:p>
        </p:txBody>
      </p:sp>
      <p:pic>
        <p:nvPicPr>
          <p:cNvPr id="92" name="Shape 92"/>
          <p:cNvPicPr preferRelativeResize="0"/>
          <p:nvPr/>
        </p:nvPicPr>
        <p:blipFill rotWithShape="1">
          <a:blip r:embed="rId3">
            <a:alphaModFix/>
          </a:blip>
          <a:srcRect b="0" l="0" r="0" t="0"/>
          <a:stretch/>
        </p:blipFill>
        <p:spPr>
          <a:xfrm>
            <a:off x="7780050" y="6525883"/>
            <a:ext cx="2900650" cy="2844325"/>
          </a:xfrm>
          <a:prstGeom prst="rect">
            <a:avLst/>
          </a:prstGeom>
          <a:noFill/>
          <a:ln>
            <a:noFill/>
          </a:ln>
        </p:spPr>
      </p:pic>
      <p:pic>
        <p:nvPicPr>
          <p:cNvPr id="93" name="Shape 93"/>
          <p:cNvPicPr preferRelativeResize="0"/>
          <p:nvPr/>
        </p:nvPicPr>
        <p:blipFill rotWithShape="1">
          <a:blip r:embed="rId3">
            <a:alphaModFix/>
          </a:blip>
          <a:srcRect b="0" l="0" r="0" t="0"/>
          <a:stretch/>
        </p:blipFill>
        <p:spPr>
          <a:xfrm>
            <a:off x="4803325" y="4784465"/>
            <a:ext cx="2220212" cy="2177099"/>
          </a:xfrm>
          <a:prstGeom prst="rect">
            <a:avLst/>
          </a:prstGeom>
          <a:noFill/>
          <a:ln>
            <a:noFill/>
          </a:ln>
        </p:spPr>
      </p:pic>
      <p:sp>
        <p:nvSpPr>
          <p:cNvPr id="94" name="Shape 94"/>
          <p:cNvSpPr txBox="1"/>
          <p:nvPr/>
        </p:nvSpPr>
        <p:spPr>
          <a:xfrm>
            <a:off x="535775" y="4784465"/>
            <a:ext cx="4088400" cy="2229600"/>
          </a:xfrm>
          <a:prstGeom prst="rect">
            <a:avLst/>
          </a:prstGeom>
          <a:noFill/>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lnSpc>
                <a:spcPct val="115000"/>
              </a:lnSpc>
              <a:spcBef>
                <a:spcPts val="0"/>
              </a:spcBef>
              <a:buClr>
                <a:schemeClr val="dk1"/>
              </a:buClr>
              <a:buSzPct val="91666"/>
              <a:buFont typeface="Arial"/>
              <a:buNone/>
            </a:pPr>
            <a:r>
              <a:rPr lang="de" sz="1200">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p>
          <a:p>
            <a:pPr lvl="0" rtl="0">
              <a:spcBef>
                <a:spcPts val="0"/>
              </a:spcBef>
              <a:buNone/>
            </a:pPr>
            <a:r>
              <a:t/>
            </a:r>
            <a:endParaRPr/>
          </a:p>
          <a:p>
            <a:pPr lvl="0" rtl="0">
              <a:spcBef>
                <a:spcPts val="0"/>
              </a:spcBef>
              <a:buNone/>
            </a:pPr>
            <a:r>
              <a:t/>
            </a:r>
            <a:endParaRPr/>
          </a:p>
        </p:txBody>
      </p:sp>
      <p:pic>
        <p:nvPicPr>
          <p:cNvPr id="95" name="Shape 95"/>
          <p:cNvPicPr preferRelativeResize="0"/>
          <p:nvPr/>
        </p:nvPicPr>
        <p:blipFill rotWithShape="1">
          <a:blip r:embed="rId3">
            <a:alphaModFix/>
          </a:blip>
          <a:srcRect b="0" l="0" r="0" t="0"/>
          <a:stretch/>
        </p:blipFill>
        <p:spPr>
          <a:xfrm>
            <a:off x="552837" y="7479279"/>
            <a:ext cx="2220212" cy="2177099"/>
          </a:xfrm>
          <a:prstGeom prst="rect">
            <a:avLst/>
          </a:prstGeom>
          <a:noFill/>
          <a:ln>
            <a:noFill/>
          </a:ln>
        </p:spPr>
      </p:pic>
      <p:sp>
        <p:nvSpPr>
          <p:cNvPr id="96" name="Shape 96"/>
          <p:cNvSpPr txBox="1"/>
          <p:nvPr/>
        </p:nvSpPr>
        <p:spPr>
          <a:xfrm>
            <a:off x="2935137" y="7479279"/>
            <a:ext cx="4088400" cy="2229600"/>
          </a:xfrm>
          <a:prstGeom prst="rect">
            <a:avLst/>
          </a:prstGeom>
          <a:noFill/>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lnSpc>
                <a:spcPct val="115000"/>
              </a:lnSpc>
              <a:spcBef>
                <a:spcPts val="0"/>
              </a:spcBef>
              <a:buClr>
                <a:schemeClr val="dk1"/>
              </a:buClr>
              <a:buSzPct val="91666"/>
              <a:buFont typeface="Arial"/>
              <a:buNone/>
            </a:pPr>
            <a:r>
              <a:rPr lang="de" sz="1200">
                <a:solidFill>
                  <a:schemeClr val="dk1"/>
                </a:solidFill>
                <a:latin typeface="Lato"/>
                <a:ea typeface="Lato"/>
                <a:cs typeface="Lato"/>
                <a:sym typeface="Lato"/>
              </a:rPr>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p>
          <a:p>
            <a:pPr lvl="0" rtl="0">
              <a:spcBef>
                <a:spcPts val="0"/>
              </a:spcBef>
              <a:buNone/>
            </a:pPr>
            <a:r>
              <a:t/>
            </a:r>
            <a:endParaRPr/>
          </a:p>
          <a:p>
            <a:pPr lvl="0" rtl="0">
              <a:spcBef>
                <a:spcPts val="0"/>
              </a:spcBef>
              <a:buNone/>
            </a:pPr>
            <a:r>
              <a:t/>
            </a:r>
            <a:endParaRP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0" name="Shape 100"/>
        <p:cNvGrpSpPr/>
        <p:nvPr/>
      </p:nvGrpSpPr>
      <p:grpSpPr>
        <a:xfrm>
          <a:off x="0" y="0"/>
          <a:ext cx="0" cy="0"/>
          <a:chOff x="0" y="0"/>
          <a:chExt cx="0" cy="0"/>
        </a:xfrm>
      </p:grpSpPr>
      <p:sp>
        <p:nvSpPr>
          <p:cNvPr id="101" name="Shape 101"/>
          <p:cNvSpPr/>
          <p:nvPr/>
        </p:nvSpPr>
        <p:spPr>
          <a:xfrm>
            <a:off x="-8880" y="10350228"/>
            <a:ext cx="7559999" cy="341699"/>
          </a:xfrm>
          <a:prstGeom prst="rect">
            <a:avLst/>
          </a:prstGeom>
          <a:solidFill>
            <a:srgbClr val="1C4587"/>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102" name="Shape 102"/>
          <p:cNvSpPr/>
          <p:nvPr/>
        </p:nvSpPr>
        <p:spPr>
          <a:xfrm>
            <a:off x="-8884" y="0"/>
            <a:ext cx="7559999" cy="341699"/>
          </a:xfrm>
          <a:prstGeom prst="rect">
            <a:avLst/>
          </a:prstGeom>
          <a:solidFill>
            <a:srgbClr val="1C4587"/>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103" name="Shape 103"/>
          <p:cNvSpPr/>
          <p:nvPr/>
        </p:nvSpPr>
        <p:spPr>
          <a:xfrm>
            <a:off x="2349805" y="0"/>
            <a:ext cx="32400" cy="341699"/>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104" name="Shape 104"/>
          <p:cNvSpPr txBox="1"/>
          <p:nvPr/>
        </p:nvSpPr>
        <p:spPr>
          <a:xfrm>
            <a:off x="5319889" y="602117"/>
            <a:ext cx="1962600" cy="1155599"/>
          </a:xfrm>
          <a:prstGeom prst="rect">
            <a:avLst/>
          </a:prstGeom>
          <a:noFill/>
          <a:ln>
            <a:noFill/>
          </a:ln>
        </p:spPr>
        <p:txBody>
          <a:bodyPr anchorCtr="0" anchor="ctr" bIns="18150" lIns="18150" rIns="18150" tIns="18150">
            <a:noAutofit/>
          </a:bodyPr>
          <a:lstStyle/>
          <a:p>
            <a:pPr lvl="0" rtl="0">
              <a:spcBef>
                <a:spcPts val="0"/>
              </a:spcBef>
              <a:buNone/>
            </a:pPr>
            <a:r>
              <a:rPr lang="de" sz="1400">
                <a:solidFill>
                  <a:srgbClr val="FFFFFF"/>
                </a:solidFill>
              </a:rPr>
              <a:t>Ausgabe 1/16</a:t>
            </a:r>
          </a:p>
          <a:p>
            <a:pPr lvl="0" rtl="0">
              <a:spcBef>
                <a:spcPts val="0"/>
              </a:spcBef>
              <a:buNone/>
            </a:pPr>
            <a:r>
              <a:rPr lang="de" sz="1400">
                <a:solidFill>
                  <a:srgbClr val="FFFFFF"/>
                </a:solidFill>
              </a:rPr>
              <a:t>Preis 5.99 €</a:t>
            </a:r>
          </a:p>
          <a:p>
            <a:pPr lvl="0" rtl="0">
              <a:spcBef>
                <a:spcPts val="0"/>
              </a:spcBef>
              <a:buNone/>
            </a:pPr>
            <a:r>
              <a:rPr lang="de" sz="1400">
                <a:solidFill>
                  <a:srgbClr val="FFFFFF"/>
                </a:solidFill>
              </a:rPr>
              <a:t>Auflage 50</a:t>
            </a:r>
          </a:p>
          <a:p>
            <a:pPr lvl="0" rtl="0">
              <a:spcBef>
                <a:spcPts val="0"/>
              </a:spcBef>
              <a:buNone/>
            </a:pPr>
            <a:r>
              <a:rPr lang="de" sz="1400">
                <a:solidFill>
                  <a:srgbClr val="FFFFFF"/>
                </a:solidFill>
              </a:rPr>
              <a:t>Erscheint einmalig</a:t>
            </a:r>
          </a:p>
          <a:p>
            <a:pPr lvl="0" rtl="0">
              <a:spcBef>
                <a:spcPts val="0"/>
              </a:spcBef>
              <a:buNone/>
            </a:pPr>
            <a:r>
              <a:t/>
            </a:r>
            <a:endParaRPr sz="1800">
              <a:solidFill>
                <a:srgbClr val="FFFFFF"/>
              </a:solidFill>
            </a:endParaRPr>
          </a:p>
        </p:txBody>
      </p:sp>
      <p:sp>
        <p:nvSpPr>
          <p:cNvPr id="105" name="Shape 105"/>
          <p:cNvSpPr/>
          <p:nvPr/>
        </p:nvSpPr>
        <p:spPr>
          <a:xfrm>
            <a:off x="2382265" y="10350228"/>
            <a:ext cx="32400" cy="341699"/>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sp>
        <p:nvSpPr>
          <p:cNvPr id="106" name="Shape 106"/>
          <p:cNvSpPr/>
          <p:nvPr/>
        </p:nvSpPr>
        <p:spPr>
          <a:xfrm>
            <a:off x="4930630" y="10350228"/>
            <a:ext cx="32400" cy="341699"/>
          </a:xfrm>
          <a:prstGeom prst="rect">
            <a:avLst/>
          </a:prstGeom>
          <a:solidFill>
            <a:schemeClr val="lt2"/>
          </a:solidFill>
          <a:ln cap="flat" cmpd="sng" w="9525">
            <a:solidFill>
              <a:schemeClr val="dk2"/>
            </a:solidFill>
            <a:prstDash val="solid"/>
            <a:round/>
            <a:headEnd len="med" w="med" type="none"/>
            <a:tailEnd len="med" w="med" type="none"/>
          </a:ln>
        </p:spPr>
        <p:txBody>
          <a:bodyPr anchorCtr="0" anchor="ctr" bIns="18150" lIns="18150" rIns="18150" tIns="18150">
            <a:noAutofit/>
          </a:bodyPr>
          <a:lstStyle/>
          <a:p>
            <a:pPr lvl="0">
              <a:spcBef>
                <a:spcPts val="0"/>
              </a:spcBef>
              <a:buNone/>
            </a:pPr>
            <a:r>
              <a:t/>
            </a:r>
            <a:endParaRPr/>
          </a:p>
        </p:txBody>
      </p:sp>
      <p:pic>
        <p:nvPicPr>
          <p:cNvPr id="107" name="Shape 107"/>
          <p:cNvPicPr preferRelativeResize="0"/>
          <p:nvPr/>
        </p:nvPicPr>
        <p:blipFill rotWithShape="1">
          <a:blip r:embed="rId3">
            <a:alphaModFix/>
          </a:blip>
          <a:srcRect b="0" l="0" r="0" t="0"/>
          <a:stretch/>
        </p:blipFill>
        <p:spPr>
          <a:xfrm>
            <a:off x="298625" y="602116"/>
            <a:ext cx="4440224" cy="4354005"/>
          </a:xfrm>
          <a:prstGeom prst="rect">
            <a:avLst/>
          </a:prstGeom>
          <a:noFill/>
          <a:ln>
            <a:noFill/>
          </a:ln>
        </p:spPr>
      </p:pic>
      <p:pic>
        <p:nvPicPr>
          <p:cNvPr id="108" name="Shape 108"/>
          <p:cNvPicPr preferRelativeResize="0"/>
          <p:nvPr/>
        </p:nvPicPr>
        <p:blipFill rotWithShape="1">
          <a:blip r:embed="rId3">
            <a:alphaModFix/>
          </a:blip>
          <a:srcRect b="0" l="0" r="0" t="0"/>
          <a:stretch/>
        </p:blipFill>
        <p:spPr>
          <a:xfrm>
            <a:off x="2842275" y="5656672"/>
            <a:ext cx="4440224" cy="4354005"/>
          </a:xfrm>
          <a:prstGeom prst="rect">
            <a:avLst/>
          </a:prstGeom>
          <a:noFill/>
          <a:ln>
            <a:noFill/>
          </a:ln>
        </p:spPr>
      </p:pic>
      <p:sp>
        <p:nvSpPr>
          <p:cNvPr id="109" name="Shape 109"/>
          <p:cNvSpPr txBox="1"/>
          <p:nvPr/>
        </p:nvSpPr>
        <p:spPr>
          <a:xfrm>
            <a:off x="298625" y="5191406"/>
            <a:ext cx="6984000" cy="341699"/>
          </a:xfrm>
          <a:prstGeom prst="rect">
            <a:avLst/>
          </a:prstGeom>
          <a:noFill/>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a:spcBef>
                <a:spcPts val="0"/>
              </a:spcBef>
              <a:buNone/>
            </a:pPr>
            <a:r>
              <a:rPr lang="de"/>
              <a:t>Text</a:t>
            </a:r>
          </a:p>
        </p:txBody>
      </p:sp>
      <p:sp>
        <p:nvSpPr>
          <p:cNvPr id="110" name="Shape 110"/>
          <p:cNvSpPr txBox="1"/>
          <p:nvPr/>
        </p:nvSpPr>
        <p:spPr>
          <a:xfrm>
            <a:off x="321794" y="5786763"/>
            <a:ext cx="2252400" cy="4328999"/>
          </a:xfrm>
          <a:prstGeom prst="rect">
            <a:avLst/>
          </a:prstGeom>
          <a:noFill/>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lnSpc>
                <a:spcPct val="115000"/>
              </a:lnSpc>
              <a:spcBef>
                <a:spcPts val="0"/>
              </a:spcBef>
              <a:buNone/>
            </a:pPr>
            <a:r>
              <a:rPr lang="de"/>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p>
        </p:txBody>
      </p:sp>
      <p:sp>
        <p:nvSpPr>
          <p:cNvPr id="111" name="Shape 111"/>
          <p:cNvSpPr txBox="1"/>
          <p:nvPr/>
        </p:nvSpPr>
        <p:spPr>
          <a:xfrm>
            <a:off x="5030219" y="602013"/>
            <a:ext cx="2252400" cy="4328999"/>
          </a:xfrm>
          <a:prstGeom prst="rect">
            <a:avLst/>
          </a:prstGeom>
          <a:noFill/>
          <a:ln cap="flat" cmpd="sng" w="9525">
            <a:solidFill>
              <a:srgbClr val="000000"/>
            </a:solidFill>
            <a:prstDash val="solid"/>
            <a:round/>
            <a:headEnd len="med" w="med" type="none"/>
            <a:tailEnd len="med" w="med" type="none"/>
          </a:ln>
        </p:spPr>
        <p:txBody>
          <a:bodyPr anchorCtr="0" anchor="t" bIns="91425" lIns="91425" rIns="91425" tIns="91425">
            <a:noAutofit/>
          </a:bodyPr>
          <a:lstStyle/>
          <a:p>
            <a:pPr lvl="0" rtl="0">
              <a:lnSpc>
                <a:spcPct val="115000"/>
              </a:lnSpc>
              <a:spcBef>
                <a:spcPts val="0"/>
              </a:spcBef>
              <a:buNone/>
            </a:pPr>
            <a:r>
              <a:rPr lang="de"/>
              <a:t>Nullam dictum felis eu pede mollis pretium. Integer tincidunt. Cras dapibus. Vivamus elementum semper nisi. Aenean vulputate eleifend tellus. Aenean leo ligula, porttitor eu, consequat vitae, eleifend ac, enim. Aliquam lorem ante, dapibus in, viverra quis, feugiat a, tellus. Phasellus viverra nulla ut metus varius laoreet. Quisque rutrum.</a:t>
            </a:r>
          </a:p>
        </p:txBody>
      </p:sp>
    </p:spTree>
  </p:cSld>
  <p:clrMapOvr>
    <a:masterClrMapping/>
  </p:clrMapOvr>
  <p:transition spd="slow">
    <p:cut/>
  </p:transition>
</p:sld>
</file>

<file path=ppt/theme/theme.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1.xml><?xml version="1.0" encoding="utf-8"?>
<a:theme xmlns:a="http://schemas.openxmlformats.org/drawingml/2006/main" xmlns:r="http://schemas.openxmlformats.org/officeDocument/2006/relationships"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