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70" r:id="rId3"/>
    <p:sldMasterId id="214748367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10692000" cx="7560000"/>
  <p:notesSz cx="6858000" cy="9144000"/>
  <p:embeddedFontLst>
    <p:embeddedFont>
      <p:font typeface="Anton"/>
      <p:regular r:id="rId15"/>
    </p:embeddedFont>
    <p:embeddedFont>
      <p:font typeface="Great Vibes"/>
      <p:regular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font" Target="fonts/Anton-regular.fntdata"/><Relationship Id="rId14" Type="http://schemas.openxmlformats.org/officeDocument/2006/relationships/slide" Target="slides/slide9.xml"/><Relationship Id="rId16" Type="http://schemas.openxmlformats.org/officeDocument/2006/relationships/font" Target="fonts/GreatVibes-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221707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4ee232c1fb_0_63:notes"/>
          <p:cNvSpPr/>
          <p:nvPr>
            <p:ph idx="2" type="sldImg"/>
          </p:nvPr>
        </p:nvSpPr>
        <p:spPr>
          <a:xfrm>
            <a:off x="221704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g4ee232c1fb_0_6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p1:notes"/>
          <p:cNvSpPr/>
          <p:nvPr>
            <p:ph idx="2" type="sldImg"/>
          </p:nvPr>
        </p:nvSpPr>
        <p:spPr>
          <a:xfrm>
            <a:off x="221707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Google Shape;120;p2:notes"/>
          <p:cNvSpPr/>
          <p:nvPr>
            <p:ph idx="2" type="sldImg"/>
          </p:nvPr>
        </p:nvSpPr>
        <p:spPr>
          <a:xfrm>
            <a:off x="221707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1" name="Google Shape;12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Google Shape;132;g4ee232c1fb_0_26:notes"/>
          <p:cNvSpPr/>
          <p:nvPr>
            <p:ph idx="2" type="sldImg"/>
          </p:nvPr>
        </p:nvSpPr>
        <p:spPr>
          <a:xfrm>
            <a:off x="221707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3" name="Google Shape;133;g4ee232c1fb_0_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Google Shape;164;p3:notes"/>
          <p:cNvSpPr/>
          <p:nvPr>
            <p:ph idx="2" type="sldImg"/>
          </p:nvPr>
        </p:nvSpPr>
        <p:spPr>
          <a:xfrm>
            <a:off x="221707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5" name="Google Shape;165;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4" name="Shape 174"/>
        <p:cNvGrpSpPr/>
        <p:nvPr/>
      </p:nvGrpSpPr>
      <p:grpSpPr>
        <a:xfrm>
          <a:off x="0" y="0"/>
          <a:ext cx="0" cy="0"/>
          <a:chOff x="0" y="0"/>
          <a:chExt cx="0" cy="0"/>
        </a:xfrm>
      </p:grpSpPr>
      <p:sp>
        <p:nvSpPr>
          <p:cNvPr id="175" name="Google Shape;175;p4:notes"/>
          <p:cNvSpPr/>
          <p:nvPr>
            <p:ph idx="2" type="sldImg"/>
          </p:nvPr>
        </p:nvSpPr>
        <p:spPr>
          <a:xfrm>
            <a:off x="221707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6" name="Google Shape;176;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p5:notes"/>
          <p:cNvSpPr/>
          <p:nvPr>
            <p:ph idx="2" type="sldImg"/>
          </p:nvPr>
        </p:nvSpPr>
        <p:spPr>
          <a:xfrm>
            <a:off x="221707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6" name="Google Shape;186;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Google Shape;194;p6:notes"/>
          <p:cNvSpPr/>
          <p:nvPr>
            <p:ph idx="2" type="sldImg"/>
          </p:nvPr>
        </p:nvSpPr>
        <p:spPr>
          <a:xfrm>
            <a:off x="221707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5" name="Google Shape;195;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p7:notes"/>
          <p:cNvSpPr/>
          <p:nvPr>
            <p:ph idx="2" type="sldImg"/>
          </p:nvPr>
        </p:nvSpPr>
        <p:spPr>
          <a:xfrm>
            <a:off x="2217079"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7" name="Google Shape;207;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900" cy="4266600"/>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900" cy="1647600"/>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900" cy="4081500"/>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900" cy="2703900"/>
          </a:xfrm>
          <a:prstGeom prst="rect">
            <a:avLst/>
          </a:prstGeom>
          <a:noFill/>
          <a:ln>
            <a:noFill/>
          </a:ln>
        </p:spPr>
        <p:txBody>
          <a:bodyPr anchorCtr="0" anchor="t" bIns="91425" lIns="91425" spcFirstLastPara="1" rIns="91425" wrap="square" tIns="91425"/>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257711" y="1547777"/>
            <a:ext cx="7044600" cy="4266900"/>
          </a:xfrm>
          <a:prstGeom prst="rect">
            <a:avLst/>
          </a:prstGeom>
          <a:noFill/>
          <a:ln>
            <a:noFill/>
          </a:ln>
        </p:spPr>
        <p:txBody>
          <a:bodyPr anchorCtr="0" anchor="b" bIns="91425" lIns="91425" spcFirstLastPara="1" rIns="91425" wrap="square" tIns="91425"/>
          <a:lstStyle>
            <a:lvl1pPr lvl="0" rtl="0" algn="ctr">
              <a:lnSpc>
                <a:spcPct val="100000"/>
              </a:lnSpc>
              <a:spcBef>
                <a:spcPts val="0"/>
              </a:spcBef>
              <a:spcAft>
                <a:spcPts val="0"/>
              </a:spcAft>
              <a:buSzPts val="5200"/>
              <a:buFont typeface="Arial"/>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56" name="Google Shape;56;p14"/>
          <p:cNvSpPr txBox="1"/>
          <p:nvPr>
            <p:ph idx="1" type="subTitle"/>
          </p:nvPr>
        </p:nvSpPr>
        <p:spPr>
          <a:xfrm>
            <a:off x="257704" y="5891409"/>
            <a:ext cx="7044600" cy="1647600"/>
          </a:xfrm>
          <a:prstGeom prst="rect">
            <a:avLst/>
          </a:prstGeom>
          <a:noFill/>
          <a:ln>
            <a:noFill/>
          </a:ln>
        </p:spPr>
        <p:txBody>
          <a:bodyPr anchorCtr="0" anchor="t" bIns="91425" lIns="91425" spcFirstLastPara="1" rIns="91425" wrap="square" tIns="91425"/>
          <a:lstStyle>
            <a:lvl1pPr lvl="0" rtl="0" algn="ctr">
              <a:lnSpc>
                <a:spcPct val="100000"/>
              </a:lnSpc>
              <a:spcBef>
                <a:spcPts val="0"/>
              </a:spcBef>
              <a:spcAft>
                <a:spcPts val="0"/>
              </a:spcAft>
              <a:buSzPts val="2800"/>
              <a:buFont typeface="Arial"/>
              <a:buNone/>
              <a:defRPr sz="2800"/>
            </a:lvl1pPr>
            <a:lvl2pPr lvl="1" rtl="0" algn="ctr">
              <a:lnSpc>
                <a:spcPct val="100000"/>
              </a:lnSpc>
              <a:spcBef>
                <a:spcPts val="0"/>
              </a:spcBef>
              <a:spcAft>
                <a:spcPts val="0"/>
              </a:spcAft>
              <a:buSzPts val="2800"/>
              <a:buFont typeface="Arial"/>
              <a:buNone/>
              <a:defRPr sz="2800"/>
            </a:lvl2pPr>
            <a:lvl3pPr lvl="2" rtl="0" algn="ctr">
              <a:lnSpc>
                <a:spcPct val="100000"/>
              </a:lnSpc>
              <a:spcBef>
                <a:spcPts val="0"/>
              </a:spcBef>
              <a:spcAft>
                <a:spcPts val="0"/>
              </a:spcAft>
              <a:buSzPts val="2800"/>
              <a:buFont typeface="Arial"/>
              <a:buNone/>
              <a:defRPr sz="2800"/>
            </a:lvl3pPr>
            <a:lvl4pPr lvl="3" rtl="0" algn="ctr">
              <a:lnSpc>
                <a:spcPct val="100000"/>
              </a:lnSpc>
              <a:spcBef>
                <a:spcPts val="0"/>
              </a:spcBef>
              <a:spcAft>
                <a:spcPts val="0"/>
              </a:spcAft>
              <a:buSzPts val="2800"/>
              <a:buFont typeface="Arial"/>
              <a:buNone/>
              <a:defRPr sz="2800"/>
            </a:lvl4pPr>
            <a:lvl5pPr lvl="4" rtl="0" algn="ctr">
              <a:lnSpc>
                <a:spcPct val="100000"/>
              </a:lnSpc>
              <a:spcBef>
                <a:spcPts val="0"/>
              </a:spcBef>
              <a:spcAft>
                <a:spcPts val="0"/>
              </a:spcAft>
              <a:buSzPts val="2800"/>
              <a:buFont typeface="Arial"/>
              <a:buNone/>
              <a:defRPr sz="2800"/>
            </a:lvl5pPr>
            <a:lvl6pPr lvl="5" rtl="0" algn="ctr">
              <a:lnSpc>
                <a:spcPct val="100000"/>
              </a:lnSpc>
              <a:spcBef>
                <a:spcPts val="0"/>
              </a:spcBef>
              <a:spcAft>
                <a:spcPts val="0"/>
              </a:spcAft>
              <a:buSzPts val="2800"/>
              <a:buFont typeface="Arial"/>
              <a:buNone/>
              <a:defRPr sz="2800"/>
            </a:lvl6pPr>
            <a:lvl7pPr lvl="6" rtl="0" algn="ctr">
              <a:lnSpc>
                <a:spcPct val="100000"/>
              </a:lnSpc>
              <a:spcBef>
                <a:spcPts val="0"/>
              </a:spcBef>
              <a:spcAft>
                <a:spcPts val="0"/>
              </a:spcAft>
              <a:buSzPts val="2800"/>
              <a:buFont typeface="Arial"/>
              <a:buNone/>
              <a:defRPr sz="2800"/>
            </a:lvl7pPr>
            <a:lvl8pPr lvl="7" rtl="0" algn="ctr">
              <a:lnSpc>
                <a:spcPct val="100000"/>
              </a:lnSpc>
              <a:spcBef>
                <a:spcPts val="0"/>
              </a:spcBef>
              <a:spcAft>
                <a:spcPts val="0"/>
              </a:spcAft>
              <a:buSzPts val="2800"/>
              <a:buFont typeface="Arial"/>
              <a:buNone/>
              <a:defRPr sz="2800"/>
            </a:lvl8pPr>
            <a:lvl9pPr lvl="8" rtl="0" algn="ctr">
              <a:lnSpc>
                <a:spcPct val="100000"/>
              </a:lnSpc>
              <a:spcBef>
                <a:spcPts val="0"/>
              </a:spcBef>
              <a:spcAft>
                <a:spcPts val="0"/>
              </a:spcAft>
              <a:buSzPts val="2800"/>
              <a:buFont typeface="Arial"/>
              <a:buNone/>
              <a:defRPr sz="2800"/>
            </a:lvl9pPr>
          </a:lstStyle>
          <a:p/>
        </p:txBody>
      </p:sp>
      <p:sp>
        <p:nvSpPr>
          <p:cNvPr id="57" name="Google Shape;57;p14"/>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58" name="Shape 58"/>
        <p:cNvGrpSpPr/>
        <p:nvPr/>
      </p:nvGrpSpPr>
      <p:grpSpPr>
        <a:xfrm>
          <a:off x="0" y="0"/>
          <a:ext cx="0" cy="0"/>
          <a:chOff x="0" y="0"/>
          <a:chExt cx="0" cy="0"/>
        </a:xfrm>
      </p:grpSpPr>
      <p:sp>
        <p:nvSpPr>
          <p:cNvPr id="59" name="Google Shape;59;p15"/>
          <p:cNvSpPr txBox="1"/>
          <p:nvPr>
            <p:ph type="title"/>
          </p:nvPr>
        </p:nvSpPr>
        <p:spPr>
          <a:xfrm>
            <a:off x="257704" y="4471058"/>
            <a:ext cx="7044600" cy="1749900"/>
          </a:xfrm>
          <a:prstGeom prst="rect">
            <a:avLst/>
          </a:prstGeom>
          <a:noFill/>
          <a:ln>
            <a:noFill/>
          </a:ln>
        </p:spPr>
        <p:txBody>
          <a:bodyPr anchorCtr="0" anchor="ctr" bIns="91425" lIns="91425" spcFirstLastPara="1" rIns="91425" wrap="square" tIns="91425"/>
          <a:lstStyle>
            <a:lvl1pPr lvl="0" rtl="0" algn="ctr">
              <a:lnSpc>
                <a:spcPct val="100000"/>
              </a:lnSpc>
              <a:spcBef>
                <a:spcPts val="0"/>
              </a:spcBef>
              <a:spcAft>
                <a:spcPts val="0"/>
              </a:spcAft>
              <a:buSzPts val="3600"/>
              <a:buFont typeface="Arial"/>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60" name="Google Shape;60;p15"/>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61" name="Shape 61"/>
        <p:cNvGrpSpPr/>
        <p:nvPr/>
      </p:nvGrpSpPr>
      <p:grpSpPr>
        <a:xfrm>
          <a:off x="0" y="0"/>
          <a:ext cx="0" cy="0"/>
          <a:chOff x="0" y="0"/>
          <a:chExt cx="0" cy="0"/>
        </a:xfrm>
      </p:grpSpPr>
      <p:sp>
        <p:nvSpPr>
          <p:cNvPr id="62" name="Google Shape;62;p16"/>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rtl="0" algn="l">
              <a:lnSpc>
                <a:spcPct val="100000"/>
              </a:lnSpc>
              <a:spcBef>
                <a:spcPts val="0"/>
              </a:spcBef>
              <a:spcAft>
                <a:spcPts val="0"/>
              </a:spcAft>
              <a:buSzPts val="2800"/>
              <a:buFont typeface="Arial"/>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3" name="Google Shape;63;p16"/>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800"/>
              <a:buFont typeface="Arial"/>
              <a:buNone/>
              <a:defRPr/>
            </a:lvl1pPr>
            <a:lvl2pPr indent="-228600" lvl="1" marL="914400" rtl="0" algn="l">
              <a:lnSpc>
                <a:spcPct val="115000"/>
              </a:lnSpc>
              <a:spcBef>
                <a:spcPts val="1600"/>
              </a:spcBef>
              <a:spcAft>
                <a:spcPts val="0"/>
              </a:spcAft>
              <a:buSzPts val="1400"/>
              <a:buFont typeface="Arial"/>
              <a:buNone/>
              <a:defRPr/>
            </a:lvl2pPr>
            <a:lvl3pPr indent="-228600" lvl="2" marL="1371600" rtl="0" algn="l">
              <a:lnSpc>
                <a:spcPct val="115000"/>
              </a:lnSpc>
              <a:spcBef>
                <a:spcPts val="1600"/>
              </a:spcBef>
              <a:spcAft>
                <a:spcPts val="0"/>
              </a:spcAft>
              <a:buSzPts val="1400"/>
              <a:buFont typeface="Arial"/>
              <a:buNone/>
              <a:defRPr/>
            </a:lvl3pPr>
            <a:lvl4pPr indent="-228600" lvl="3" marL="1828800" rtl="0" algn="l">
              <a:lnSpc>
                <a:spcPct val="115000"/>
              </a:lnSpc>
              <a:spcBef>
                <a:spcPts val="1600"/>
              </a:spcBef>
              <a:spcAft>
                <a:spcPts val="0"/>
              </a:spcAft>
              <a:buSzPts val="1400"/>
              <a:buFont typeface="Arial"/>
              <a:buNone/>
              <a:defRPr/>
            </a:lvl4pPr>
            <a:lvl5pPr indent="-228600" lvl="4" marL="2286000" rtl="0" algn="l">
              <a:lnSpc>
                <a:spcPct val="115000"/>
              </a:lnSpc>
              <a:spcBef>
                <a:spcPts val="1600"/>
              </a:spcBef>
              <a:spcAft>
                <a:spcPts val="0"/>
              </a:spcAft>
              <a:buSzPts val="1400"/>
              <a:buFont typeface="Arial"/>
              <a:buNone/>
              <a:defRPr/>
            </a:lvl5pPr>
            <a:lvl6pPr indent="-228600" lvl="5" marL="2743200" rtl="0" algn="l">
              <a:lnSpc>
                <a:spcPct val="115000"/>
              </a:lnSpc>
              <a:spcBef>
                <a:spcPts val="1600"/>
              </a:spcBef>
              <a:spcAft>
                <a:spcPts val="0"/>
              </a:spcAft>
              <a:buSzPts val="1400"/>
              <a:buFont typeface="Arial"/>
              <a:buNone/>
              <a:defRPr/>
            </a:lvl6pPr>
            <a:lvl7pPr indent="-228600" lvl="6" marL="3200400" rtl="0" algn="l">
              <a:lnSpc>
                <a:spcPct val="115000"/>
              </a:lnSpc>
              <a:spcBef>
                <a:spcPts val="1600"/>
              </a:spcBef>
              <a:spcAft>
                <a:spcPts val="0"/>
              </a:spcAft>
              <a:buSzPts val="1400"/>
              <a:buFont typeface="Arial"/>
              <a:buNone/>
              <a:defRPr/>
            </a:lvl7pPr>
            <a:lvl8pPr indent="-228600" lvl="7" marL="3657600" rtl="0" algn="l">
              <a:lnSpc>
                <a:spcPct val="115000"/>
              </a:lnSpc>
              <a:spcBef>
                <a:spcPts val="1600"/>
              </a:spcBef>
              <a:spcAft>
                <a:spcPts val="0"/>
              </a:spcAft>
              <a:buSzPts val="1400"/>
              <a:buFont typeface="Arial"/>
              <a:buNone/>
              <a:defRPr/>
            </a:lvl8pPr>
            <a:lvl9pPr indent="-228600" lvl="8" marL="4114800" rtl="0" algn="l">
              <a:lnSpc>
                <a:spcPct val="115000"/>
              </a:lnSpc>
              <a:spcBef>
                <a:spcPts val="1600"/>
              </a:spcBef>
              <a:spcAft>
                <a:spcPts val="1600"/>
              </a:spcAft>
              <a:buSzPts val="1400"/>
              <a:buFont typeface="Arial"/>
              <a:buNone/>
              <a:defRPr/>
            </a:lvl9pPr>
          </a:lstStyle>
          <a:p/>
        </p:txBody>
      </p:sp>
      <p:sp>
        <p:nvSpPr>
          <p:cNvPr id="64" name="Google Shape;64;p16"/>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65" name="Shape 65"/>
        <p:cNvGrpSpPr/>
        <p:nvPr/>
      </p:nvGrpSpPr>
      <p:grpSpPr>
        <a:xfrm>
          <a:off x="0" y="0"/>
          <a:ext cx="0" cy="0"/>
          <a:chOff x="0" y="0"/>
          <a:chExt cx="0" cy="0"/>
        </a:xfrm>
      </p:grpSpPr>
      <p:sp>
        <p:nvSpPr>
          <p:cNvPr id="66" name="Google Shape;66;p17"/>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rtl="0" algn="l">
              <a:lnSpc>
                <a:spcPct val="100000"/>
              </a:lnSpc>
              <a:spcBef>
                <a:spcPts val="0"/>
              </a:spcBef>
              <a:spcAft>
                <a:spcPts val="0"/>
              </a:spcAft>
              <a:buSzPts val="2800"/>
              <a:buFont typeface="Arial"/>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67" name="Google Shape;67;p17"/>
          <p:cNvSpPr txBox="1"/>
          <p:nvPr>
            <p:ph idx="1" type="body"/>
          </p:nvPr>
        </p:nvSpPr>
        <p:spPr>
          <a:xfrm>
            <a:off x="257704" y="2395696"/>
            <a:ext cx="3306900" cy="71019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400"/>
              <a:buFont typeface="Arial"/>
              <a:buNone/>
              <a:defRPr sz="1400"/>
            </a:lvl1pPr>
            <a:lvl2pPr indent="-228600" lvl="1" marL="914400" rtl="0" algn="l">
              <a:lnSpc>
                <a:spcPct val="115000"/>
              </a:lnSpc>
              <a:spcBef>
                <a:spcPts val="1600"/>
              </a:spcBef>
              <a:spcAft>
                <a:spcPts val="0"/>
              </a:spcAft>
              <a:buSzPts val="1200"/>
              <a:buFont typeface="Arial"/>
              <a:buNone/>
              <a:defRPr sz="1200"/>
            </a:lvl2pPr>
            <a:lvl3pPr indent="-228600" lvl="2" marL="1371600" rtl="0" algn="l">
              <a:lnSpc>
                <a:spcPct val="115000"/>
              </a:lnSpc>
              <a:spcBef>
                <a:spcPts val="1600"/>
              </a:spcBef>
              <a:spcAft>
                <a:spcPts val="0"/>
              </a:spcAft>
              <a:buSzPts val="1200"/>
              <a:buFont typeface="Arial"/>
              <a:buNone/>
              <a:defRPr sz="1200"/>
            </a:lvl3pPr>
            <a:lvl4pPr indent="-228600" lvl="3" marL="1828800" rtl="0" algn="l">
              <a:lnSpc>
                <a:spcPct val="115000"/>
              </a:lnSpc>
              <a:spcBef>
                <a:spcPts val="1600"/>
              </a:spcBef>
              <a:spcAft>
                <a:spcPts val="0"/>
              </a:spcAft>
              <a:buSzPts val="1200"/>
              <a:buFont typeface="Arial"/>
              <a:buNone/>
              <a:defRPr sz="1200"/>
            </a:lvl4pPr>
            <a:lvl5pPr indent="-228600" lvl="4" marL="2286000" rtl="0" algn="l">
              <a:lnSpc>
                <a:spcPct val="115000"/>
              </a:lnSpc>
              <a:spcBef>
                <a:spcPts val="1600"/>
              </a:spcBef>
              <a:spcAft>
                <a:spcPts val="0"/>
              </a:spcAft>
              <a:buSzPts val="1200"/>
              <a:buFont typeface="Arial"/>
              <a:buNone/>
              <a:defRPr sz="1200"/>
            </a:lvl5pPr>
            <a:lvl6pPr indent="-228600" lvl="5" marL="2743200" rtl="0" algn="l">
              <a:lnSpc>
                <a:spcPct val="115000"/>
              </a:lnSpc>
              <a:spcBef>
                <a:spcPts val="1600"/>
              </a:spcBef>
              <a:spcAft>
                <a:spcPts val="0"/>
              </a:spcAft>
              <a:buSzPts val="1200"/>
              <a:buFont typeface="Arial"/>
              <a:buNone/>
              <a:defRPr sz="1200"/>
            </a:lvl6pPr>
            <a:lvl7pPr indent="-228600" lvl="6" marL="3200400" rtl="0" algn="l">
              <a:lnSpc>
                <a:spcPct val="115000"/>
              </a:lnSpc>
              <a:spcBef>
                <a:spcPts val="1600"/>
              </a:spcBef>
              <a:spcAft>
                <a:spcPts val="0"/>
              </a:spcAft>
              <a:buSzPts val="1200"/>
              <a:buFont typeface="Arial"/>
              <a:buNone/>
              <a:defRPr sz="1200"/>
            </a:lvl7pPr>
            <a:lvl8pPr indent="-228600" lvl="7" marL="3657600" rtl="0" algn="l">
              <a:lnSpc>
                <a:spcPct val="115000"/>
              </a:lnSpc>
              <a:spcBef>
                <a:spcPts val="1600"/>
              </a:spcBef>
              <a:spcAft>
                <a:spcPts val="0"/>
              </a:spcAft>
              <a:buSzPts val="1200"/>
              <a:buFont typeface="Arial"/>
              <a:buNone/>
              <a:defRPr sz="1200"/>
            </a:lvl8pPr>
            <a:lvl9pPr indent="-228600" lvl="8" marL="4114800" rtl="0" algn="l">
              <a:lnSpc>
                <a:spcPct val="115000"/>
              </a:lnSpc>
              <a:spcBef>
                <a:spcPts val="1600"/>
              </a:spcBef>
              <a:spcAft>
                <a:spcPts val="1600"/>
              </a:spcAft>
              <a:buSzPts val="1200"/>
              <a:buFont typeface="Arial"/>
              <a:buNone/>
              <a:defRPr sz="1200"/>
            </a:lvl9pPr>
          </a:lstStyle>
          <a:p/>
        </p:txBody>
      </p:sp>
      <p:sp>
        <p:nvSpPr>
          <p:cNvPr id="68" name="Google Shape;68;p17"/>
          <p:cNvSpPr txBox="1"/>
          <p:nvPr>
            <p:ph idx="2" type="body"/>
          </p:nvPr>
        </p:nvSpPr>
        <p:spPr>
          <a:xfrm>
            <a:off x="3995291" y="2395696"/>
            <a:ext cx="3306900" cy="71019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400"/>
              <a:buFont typeface="Arial"/>
              <a:buNone/>
              <a:defRPr sz="1400"/>
            </a:lvl1pPr>
            <a:lvl2pPr indent="-228600" lvl="1" marL="914400" rtl="0" algn="l">
              <a:lnSpc>
                <a:spcPct val="115000"/>
              </a:lnSpc>
              <a:spcBef>
                <a:spcPts val="1600"/>
              </a:spcBef>
              <a:spcAft>
                <a:spcPts val="0"/>
              </a:spcAft>
              <a:buSzPts val="1200"/>
              <a:buFont typeface="Arial"/>
              <a:buNone/>
              <a:defRPr sz="1200"/>
            </a:lvl2pPr>
            <a:lvl3pPr indent="-228600" lvl="2" marL="1371600" rtl="0" algn="l">
              <a:lnSpc>
                <a:spcPct val="115000"/>
              </a:lnSpc>
              <a:spcBef>
                <a:spcPts val="1600"/>
              </a:spcBef>
              <a:spcAft>
                <a:spcPts val="0"/>
              </a:spcAft>
              <a:buSzPts val="1200"/>
              <a:buFont typeface="Arial"/>
              <a:buNone/>
              <a:defRPr sz="1200"/>
            </a:lvl3pPr>
            <a:lvl4pPr indent="-228600" lvl="3" marL="1828800" rtl="0" algn="l">
              <a:lnSpc>
                <a:spcPct val="115000"/>
              </a:lnSpc>
              <a:spcBef>
                <a:spcPts val="1600"/>
              </a:spcBef>
              <a:spcAft>
                <a:spcPts val="0"/>
              </a:spcAft>
              <a:buSzPts val="1200"/>
              <a:buFont typeface="Arial"/>
              <a:buNone/>
              <a:defRPr sz="1200"/>
            </a:lvl4pPr>
            <a:lvl5pPr indent="-228600" lvl="4" marL="2286000" rtl="0" algn="l">
              <a:lnSpc>
                <a:spcPct val="115000"/>
              </a:lnSpc>
              <a:spcBef>
                <a:spcPts val="1600"/>
              </a:spcBef>
              <a:spcAft>
                <a:spcPts val="0"/>
              </a:spcAft>
              <a:buSzPts val="1200"/>
              <a:buFont typeface="Arial"/>
              <a:buNone/>
              <a:defRPr sz="1200"/>
            </a:lvl5pPr>
            <a:lvl6pPr indent="-228600" lvl="5" marL="2743200" rtl="0" algn="l">
              <a:lnSpc>
                <a:spcPct val="115000"/>
              </a:lnSpc>
              <a:spcBef>
                <a:spcPts val="1600"/>
              </a:spcBef>
              <a:spcAft>
                <a:spcPts val="0"/>
              </a:spcAft>
              <a:buSzPts val="1200"/>
              <a:buFont typeface="Arial"/>
              <a:buNone/>
              <a:defRPr sz="1200"/>
            </a:lvl6pPr>
            <a:lvl7pPr indent="-228600" lvl="6" marL="3200400" rtl="0" algn="l">
              <a:lnSpc>
                <a:spcPct val="115000"/>
              </a:lnSpc>
              <a:spcBef>
                <a:spcPts val="1600"/>
              </a:spcBef>
              <a:spcAft>
                <a:spcPts val="0"/>
              </a:spcAft>
              <a:buSzPts val="1200"/>
              <a:buFont typeface="Arial"/>
              <a:buNone/>
              <a:defRPr sz="1200"/>
            </a:lvl7pPr>
            <a:lvl8pPr indent="-228600" lvl="7" marL="3657600" rtl="0" algn="l">
              <a:lnSpc>
                <a:spcPct val="115000"/>
              </a:lnSpc>
              <a:spcBef>
                <a:spcPts val="1600"/>
              </a:spcBef>
              <a:spcAft>
                <a:spcPts val="0"/>
              </a:spcAft>
              <a:buSzPts val="1200"/>
              <a:buFont typeface="Arial"/>
              <a:buNone/>
              <a:defRPr sz="1200"/>
            </a:lvl8pPr>
            <a:lvl9pPr indent="-228600" lvl="8" marL="4114800" rtl="0" algn="l">
              <a:lnSpc>
                <a:spcPct val="115000"/>
              </a:lnSpc>
              <a:spcBef>
                <a:spcPts val="1600"/>
              </a:spcBef>
              <a:spcAft>
                <a:spcPts val="1600"/>
              </a:spcAft>
              <a:buSzPts val="1200"/>
              <a:buFont typeface="Arial"/>
              <a:buNone/>
              <a:defRPr sz="1200"/>
            </a:lvl9pPr>
          </a:lstStyle>
          <a:p/>
        </p:txBody>
      </p:sp>
      <p:sp>
        <p:nvSpPr>
          <p:cNvPr id="69" name="Google Shape;69;p17"/>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70" name="Shape 70"/>
        <p:cNvGrpSpPr/>
        <p:nvPr/>
      </p:nvGrpSpPr>
      <p:grpSpPr>
        <a:xfrm>
          <a:off x="0" y="0"/>
          <a:ext cx="0" cy="0"/>
          <a:chOff x="0" y="0"/>
          <a:chExt cx="0" cy="0"/>
        </a:xfrm>
      </p:grpSpPr>
      <p:sp>
        <p:nvSpPr>
          <p:cNvPr id="71" name="Google Shape;71;p18"/>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rtl="0" algn="l">
              <a:lnSpc>
                <a:spcPct val="100000"/>
              </a:lnSpc>
              <a:spcBef>
                <a:spcPts val="0"/>
              </a:spcBef>
              <a:spcAft>
                <a:spcPts val="0"/>
              </a:spcAft>
              <a:buSzPts val="2800"/>
              <a:buFont typeface="Arial"/>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72" name="Google Shape;72;p18"/>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 column text">
    <p:spTree>
      <p:nvGrpSpPr>
        <p:cNvPr id="73" name="Shape 73"/>
        <p:cNvGrpSpPr/>
        <p:nvPr/>
      </p:nvGrpSpPr>
      <p:grpSpPr>
        <a:xfrm>
          <a:off x="0" y="0"/>
          <a:ext cx="0" cy="0"/>
          <a:chOff x="0" y="0"/>
          <a:chExt cx="0" cy="0"/>
        </a:xfrm>
      </p:grpSpPr>
      <p:sp>
        <p:nvSpPr>
          <p:cNvPr id="74" name="Google Shape;74;p19"/>
          <p:cNvSpPr txBox="1"/>
          <p:nvPr>
            <p:ph type="title"/>
          </p:nvPr>
        </p:nvSpPr>
        <p:spPr>
          <a:xfrm>
            <a:off x="257704" y="1154948"/>
            <a:ext cx="2321700" cy="1570800"/>
          </a:xfrm>
          <a:prstGeom prst="rect">
            <a:avLst/>
          </a:prstGeom>
          <a:noFill/>
          <a:ln>
            <a:noFill/>
          </a:ln>
        </p:spPr>
        <p:txBody>
          <a:bodyPr anchorCtr="0" anchor="b" bIns="91425" lIns="91425" spcFirstLastPara="1" rIns="91425" wrap="square" tIns="91425"/>
          <a:lstStyle>
            <a:lvl1pPr lvl="0" rtl="0" algn="l">
              <a:lnSpc>
                <a:spcPct val="100000"/>
              </a:lnSpc>
              <a:spcBef>
                <a:spcPts val="0"/>
              </a:spcBef>
              <a:spcAft>
                <a:spcPts val="0"/>
              </a:spcAft>
              <a:buSzPts val="2400"/>
              <a:buFont typeface="Arial"/>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75" name="Google Shape;75;p19"/>
          <p:cNvSpPr txBox="1"/>
          <p:nvPr>
            <p:ph idx="1" type="body"/>
          </p:nvPr>
        </p:nvSpPr>
        <p:spPr>
          <a:xfrm>
            <a:off x="257704" y="2888617"/>
            <a:ext cx="2321700" cy="6609000"/>
          </a:xfrm>
          <a:prstGeom prst="rect">
            <a:avLst/>
          </a:prstGeom>
          <a:noFill/>
          <a:ln>
            <a:noFill/>
          </a:ln>
        </p:spPr>
        <p:txBody>
          <a:bodyPr anchorCtr="0" anchor="t" bIns="91425" lIns="91425" spcFirstLastPara="1" rIns="91425" wrap="square" tIns="91425"/>
          <a:lstStyle>
            <a:lvl1pPr indent="-228600" lvl="0" marL="457200" rtl="0" algn="l">
              <a:lnSpc>
                <a:spcPct val="115000"/>
              </a:lnSpc>
              <a:spcBef>
                <a:spcPts val="0"/>
              </a:spcBef>
              <a:spcAft>
                <a:spcPts val="0"/>
              </a:spcAft>
              <a:buSzPts val="1200"/>
              <a:buFont typeface="Arial"/>
              <a:buNone/>
              <a:defRPr sz="1200"/>
            </a:lvl1pPr>
            <a:lvl2pPr indent="-228600" lvl="1" marL="914400" rtl="0" algn="l">
              <a:lnSpc>
                <a:spcPct val="115000"/>
              </a:lnSpc>
              <a:spcBef>
                <a:spcPts val="1600"/>
              </a:spcBef>
              <a:spcAft>
                <a:spcPts val="0"/>
              </a:spcAft>
              <a:buSzPts val="1200"/>
              <a:buFont typeface="Arial"/>
              <a:buNone/>
              <a:defRPr sz="1200"/>
            </a:lvl2pPr>
            <a:lvl3pPr indent="-228600" lvl="2" marL="1371600" rtl="0" algn="l">
              <a:lnSpc>
                <a:spcPct val="115000"/>
              </a:lnSpc>
              <a:spcBef>
                <a:spcPts val="1600"/>
              </a:spcBef>
              <a:spcAft>
                <a:spcPts val="0"/>
              </a:spcAft>
              <a:buSzPts val="1200"/>
              <a:buFont typeface="Arial"/>
              <a:buNone/>
              <a:defRPr sz="1200"/>
            </a:lvl3pPr>
            <a:lvl4pPr indent="-228600" lvl="3" marL="1828800" rtl="0" algn="l">
              <a:lnSpc>
                <a:spcPct val="115000"/>
              </a:lnSpc>
              <a:spcBef>
                <a:spcPts val="1600"/>
              </a:spcBef>
              <a:spcAft>
                <a:spcPts val="0"/>
              </a:spcAft>
              <a:buSzPts val="1200"/>
              <a:buFont typeface="Arial"/>
              <a:buNone/>
              <a:defRPr sz="1200"/>
            </a:lvl4pPr>
            <a:lvl5pPr indent="-228600" lvl="4" marL="2286000" rtl="0" algn="l">
              <a:lnSpc>
                <a:spcPct val="115000"/>
              </a:lnSpc>
              <a:spcBef>
                <a:spcPts val="1600"/>
              </a:spcBef>
              <a:spcAft>
                <a:spcPts val="0"/>
              </a:spcAft>
              <a:buSzPts val="1200"/>
              <a:buFont typeface="Arial"/>
              <a:buNone/>
              <a:defRPr sz="1200"/>
            </a:lvl5pPr>
            <a:lvl6pPr indent="-228600" lvl="5" marL="2743200" rtl="0" algn="l">
              <a:lnSpc>
                <a:spcPct val="115000"/>
              </a:lnSpc>
              <a:spcBef>
                <a:spcPts val="1600"/>
              </a:spcBef>
              <a:spcAft>
                <a:spcPts val="0"/>
              </a:spcAft>
              <a:buSzPts val="1200"/>
              <a:buFont typeface="Arial"/>
              <a:buNone/>
              <a:defRPr sz="1200"/>
            </a:lvl6pPr>
            <a:lvl7pPr indent="-228600" lvl="6" marL="3200400" rtl="0" algn="l">
              <a:lnSpc>
                <a:spcPct val="115000"/>
              </a:lnSpc>
              <a:spcBef>
                <a:spcPts val="1600"/>
              </a:spcBef>
              <a:spcAft>
                <a:spcPts val="0"/>
              </a:spcAft>
              <a:buSzPts val="1200"/>
              <a:buFont typeface="Arial"/>
              <a:buNone/>
              <a:defRPr sz="1200"/>
            </a:lvl7pPr>
            <a:lvl8pPr indent="-228600" lvl="7" marL="3657600" rtl="0" algn="l">
              <a:lnSpc>
                <a:spcPct val="115000"/>
              </a:lnSpc>
              <a:spcBef>
                <a:spcPts val="1600"/>
              </a:spcBef>
              <a:spcAft>
                <a:spcPts val="0"/>
              </a:spcAft>
              <a:buSzPts val="1200"/>
              <a:buFont typeface="Arial"/>
              <a:buNone/>
              <a:defRPr sz="1200"/>
            </a:lvl8pPr>
            <a:lvl9pPr indent="-228600" lvl="8" marL="4114800" rtl="0" algn="l">
              <a:lnSpc>
                <a:spcPct val="115000"/>
              </a:lnSpc>
              <a:spcBef>
                <a:spcPts val="1600"/>
              </a:spcBef>
              <a:spcAft>
                <a:spcPts val="1600"/>
              </a:spcAft>
              <a:buSzPts val="1200"/>
              <a:buFont typeface="Arial"/>
              <a:buNone/>
              <a:defRPr sz="1200"/>
            </a:lvl9pPr>
          </a:lstStyle>
          <a:p/>
        </p:txBody>
      </p:sp>
      <p:sp>
        <p:nvSpPr>
          <p:cNvPr id="76" name="Google Shape;76;p19"/>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 point">
    <p:spTree>
      <p:nvGrpSpPr>
        <p:cNvPr id="77" name="Shape 77"/>
        <p:cNvGrpSpPr/>
        <p:nvPr/>
      </p:nvGrpSpPr>
      <p:grpSpPr>
        <a:xfrm>
          <a:off x="0" y="0"/>
          <a:ext cx="0" cy="0"/>
          <a:chOff x="0" y="0"/>
          <a:chExt cx="0" cy="0"/>
        </a:xfrm>
      </p:grpSpPr>
      <p:sp>
        <p:nvSpPr>
          <p:cNvPr id="78" name="Google Shape;78;p20"/>
          <p:cNvSpPr txBox="1"/>
          <p:nvPr>
            <p:ph type="title"/>
          </p:nvPr>
        </p:nvSpPr>
        <p:spPr>
          <a:xfrm>
            <a:off x="405324" y="935744"/>
            <a:ext cx="5264700" cy="8503800"/>
          </a:xfrm>
          <a:prstGeom prst="rect">
            <a:avLst/>
          </a:prstGeom>
          <a:noFill/>
          <a:ln>
            <a:noFill/>
          </a:ln>
        </p:spPr>
        <p:txBody>
          <a:bodyPr anchorCtr="0" anchor="ctr" bIns="91425" lIns="91425" spcFirstLastPara="1" rIns="91425" wrap="square" tIns="91425"/>
          <a:lstStyle>
            <a:lvl1pPr lvl="0" rtl="0" algn="l">
              <a:lnSpc>
                <a:spcPct val="100000"/>
              </a:lnSpc>
              <a:spcBef>
                <a:spcPts val="0"/>
              </a:spcBef>
              <a:spcAft>
                <a:spcPts val="0"/>
              </a:spcAft>
              <a:buSzPts val="4800"/>
              <a:buFont typeface="Arial"/>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79" name="Google Shape;79;p20"/>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 title and description">
    <p:spTree>
      <p:nvGrpSpPr>
        <p:cNvPr id="80" name="Shape 80"/>
        <p:cNvGrpSpPr/>
        <p:nvPr/>
      </p:nvGrpSpPr>
      <p:grpSpPr>
        <a:xfrm>
          <a:off x="0" y="0"/>
          <a:ext cx="0" cy="0"/>
          <a:chOff x="0" y="0"/>
          <a:chExt cx="0" cy="0"/>
        </a:xfrm>
      </p:grpSpPr>
      <p:sp>
        <p:nvSpPr>
          <p:cNvPr id="81" name="Google Shape;81;p21"/>
          <p:cNvSpPr/>
          <p:nvPr/>
        </p:nvSpPr>
        <p:spPr>
          <a:xfrm>
            <a:off x="3780000" y="-259"/>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82" name="Google Shape;82;p21"/>
          <p:cNvSpPr txBox="1"/>
          <p:nvPr>
            <p:ph type="title"/>
          </p:nvPr>
        </p:nvSpPr>
        <p:spPr>
          <a:xfrm>
            <a:off x="219507" y="2563450"/>
            <a:ext cx="3344400" cy="3081300"/>
          </a:xfrm>
          <a:prstGeom prst="rect">
            <a:avLst/>
          </a:prstGeom>
          <a:noFill/>
          <a:ln>
            <a:noFill/>
          </a:ln>
        </p:spPr>
        <p:txBody>
          <a:bodyPr anchorCtr="0" anchor="b" bIns="91425" lIns="91425" spcFirstLastPara="1" rIns="91425" wrap="square" tIns="91425"/>
          <a:lstStyle>
            <a:lvl1pPr lvl="0" rtl="0" algn="ctr">
              <a:lnSpc>
                <a:spcPct val="100000"/>
              </a:lnSpc>
              <a:spcBef>
                <a:spcPts val="0"/>
              </a:spcBef>
              <a:spcAft>
                <a:spcPts val="0"/>
              </a:spcAft>
              <a:buSzPts val="4200"/>
              <a:buFont typeface="Arial"/>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83" name="Google Shape;83;p21"/>
          <p:cNvSpPr txBox="1"/>
          <p:nvPr>
            <p:ph idx="1" type="subTitle"/>
          </p:nvPr>
        </p:nvSpPr>
        <p:spPr>
          <a:xfrm>
            <a:off x="219507" y="5826864"/>
            <a:ext cx="3344400" cy="2567400"/>
          </a:xfrm>
          <a:prstGeom prst="rect">
            <a:avLst/>
          </a:prstGeom>
          <a:noFill/>
          <a:ln>
            <a:noFill/>
          </a:ln>
        </p:spPr>
        <p:txBody>
          <a:bodyPr anchorCtr="0" anchor="t" bIns="91425" lIns="91425" spcFirstLastPara="1" rIns="91425" wrap="square" tIns="91425"/>
          <a:lstStyle>
            <a:lvl1pPr lvl="0" rtl="0" algn="ctr">
              <a:lnSpc>
                <a:spcPct val="100000"/>
              </a:lnSpc>
              <a:spcBef>
                <a:spcPts val="0"/>
              </a:spcBef>
              <a:spcAft>
                <a:spcPts val="0"/>
              </a:spcAft>
              <a:buSzPts val="2100"/>
              <a:buFont typeface="Arial"/>
              <a:buNone/>
              <a:defRPr sz="2100"/>
            </a:lvl1pPr>
            <a:lvl2pPr lvl="1" rtl="0" algn="ctr">
              <a:lnSpc>
                <a:spcPct val="100000"/>
              </a:lnSpc>
              <a:spcBef>
                <a:spcPts val="0"/>
              </a:spcBef>
              <a:spcAft>
                <a:spcPts val="0"/>
              </a:spcAft>
              <a:buSzPts val="2100"/>
              <a:buFont typeface="Arial"/>
              <a:buNone/>
              <a:defRPr sz="2100"/>
            </a:lvl2pPr>
            <a:lvl3pPr lvl="2" rtl="0" algn="ctr">
              <a:lnSpc>
                <a:spcPct val="100000"/>
              </a:lnSpc>
              <a:spcBef>
                <a:spcPts val="0"/>
              </a:spcBef>
              <a:spcAft>
                <a:spcPts val="0"/>
              </a:spcAft>
              <a:buSzPts val="2100"/>
              <a:buFont typeface="Arial"/>
              <a:buNone/>
              <a:defRPr sz="2100"/>
            </a:lvl3pPr>
            <a:lvl4pPr lvl="3" rtl="0" algn="ctr">
              <a:lnSpc>
                <a:spcPct val="100000"/>
              </a:lnSpc>
              <a:spcBef>
                <a:spcPts val="0"/>
              </a:spcBef>
              <a:spcAft>
                <a:spcPts val="0"/>
              </a:spcAft>
              <a:buSzPts val="2100"/>
              <a:buFont typeface="Arial"/>
              <a:buNone/>
              <a:defRPr sz="2100"/>
            </a:lvl4pPr>
            <a:lvl5pPr lvl="4" rtl="0" algn="ctr">
              <a:lnSpc>
                <a:spcPct val="100000"/>
              </a:lnSpc>
              <a:spcBef>
                <a:spcPts val="0"/>
              </a:spcBef>
              <a:spcAft>
                <a:spcPts val="0"/>
              </a:spcAft>
              <a:buSzPts val="2100"/>
              <a:buFont typeface="Arial"/>
              <a:buNone/>
              <a:defRPr sz="2100"/>
            </a:lvl5pPr>
            <a:lvl6pPr lvl="5" rtl="0" algn="ctr">
              <a:lnSpc>
                <a:spcPct val="100000"/>
              </a:lnSpc>
              <a:spcBef>
                <a:spcPts val="0"/>
              </a:spcBef>
              <a:spcAft>
                <a:spcPts val="0"/>
              </a:spcAft>
              <a:buSzPts val="2100"/>
              <a:buFont typeface="Arial"/>
              <a:buNone/>
              <a:defRPr sz="2100"/>
            </a:lvl6pPr>
            <a:lvl7pPr lvl="6" rtl="0" algn="ctr">
              <a:lnSpc>
                <a:spcPct val="100000"/>
              </a:lnSpc>
              <a:spcBef>
                <a:spcPts val="0"/>
              </a:spcBef>
              <a:spcAft>
                <a:spcPts val="0"/>
              </a:spcAft>
              <a:buSzPts val="2100"/>
              <a:buFont typeface="Arial"/>
              <a:buNone/>
              <a:defRPr sz="2100"/>
            </a:lvl7pPr>
            <a:lvl8pPr lvl="7" rtl="0" algn="ctr">
              <a:lnSpc>
                <a:spcPct val="100000"/>
              </a:lnSpc>
              <a:spcBef>
                <a:spcPts val="0"/>
              </a:spcBef>
              <a:spcAft>
                <a:spcPts val="0"/>
              </a:spcAft>
              <a:buSzPts val="2100"/>
              <a:buFont typeface="Arial"/>
              <a:buNone/>
              <a:defRPr sz="2100"/>
            </a:lvl8pPr>
            <a:lvl9pPr lvl="8" rtl="0" algn="ctr">
              <a:lnSpc>
                <a:spcPct val="100000"/>
              </a:lnSpc>
              <a:spcBef>
                <a:spcPts val="0"/>
              </a:spcBef>
              <a:spcAft>
                <a:spcPts val="0"/>
              </a:spcAft>
              <a:buSzPts val="2100"/>
              <a:buFont typeface="Arial"/>
              <a:buNone/>
              <a:defRPr sz="2100"/>
            </a:lvl9pPr>
          </a:lstStyle>
          <a:p/>
        </p:txBody>
      </p:sp>
      <p:sp>
        <p:nvSpPr>
          <p:cNvPr id="84" name="Google Shape;84;p21"/>
          <p:cNvSpPr txBox="1"/>
          <p:nvPr>
            <p:ph idx="2" type="body"/>
          </p:nvPr>
        </p:nvSpPr>
        <p:spPr>
          <a:xfrm>
            <a:off x="4083838" y="1505163"/>
            <a:ext cx="3172200" cy="7681200"/>
          </a:xfrm>
          <a:prstGeom prst="rect">
            <a:avLst/>
          </a:prstGeom>
          <a:noFill/>
          <a:ln>
            <a:noFill/>
          </a:ln>
        </p:spPr>
        <p:txBody>
          <a:bodyPr anchorCtr="0" anchor="ctr" bIns="91425" lIns="91425" spcFirstLastPara="1" rIns="91425" wrap="square" tIns="91425"/>
          <a:lstStyle>
            <a:lvl1pPr indent="-228600" lvl="0" marL="457200" rtl="0" algn="l">
              <a:lnSpc>
                <a:spcPct val="115000"/>
              </a:lnSpc>
              <a:spcBef>
                <a:spcPts val="0"/>
              </a:spcBef>
              <a:spcAft>
                <a:spcPts val="0"/>
              </a:spcAft>
              <a:buSzPts val="1800"/>
              <a:buFont typeface="Arial"/>
              <a:buNone/>
              <a:defRPr/>
            </a:lvl1pPr>
            <a:lvl2pPr indent="-228600" lvl="1" marL="914400" rtl="0" algn="l">
              <a:lnSpc>
                <a:spcPct val="115000"/>
              </a:lnSpc>
              <a:spcBef>
                <a:spcPts val="1600"/>
              </a:spcBef>
              <a:spcAft>
                <a:spcPts val="0"/>
              </a:spcAft>
              <a:buSzPts val="1400"/>
              <a:buFont typeface="Arial"/>
              <a:buNone/>
              <a:defRPr/>
            </a:lvl2pPr>
            <a:lvl3pPr indent="-228600" lvl="2" marL="1371600" rtl="0" algn="l">
              <a:lnSpc>
                <a:spcPct val="115000"/>
              </a:lnSpc>
              <a:spcBef>
                <a:spcPts val="1600"/>
              </a:spcBef>
              <a:spcAft>
                <a:spcPts val="0"/>
              </a:spcAft>
              <a:buSzPts val="1400"/>
              <a:buFont typeface="Arial"/>
              <a:buNone/>
              <a:defRPr/>
            </a:lvl3pPr>
            <a:lvl4pPr indent="-228600" lvl="3" marL="1828800" rtl="0" algn="l">
              <a:lnSpc>
                <a:spcPct val="115000"/>
              </a:lnSpc>
              <a:spcBef>
                <a:spcPts val="1600"/>
              </a:spcBef>
              <a:spcAft>
                <a:spcPts val="0"/>
              </a:spcAft>
              <a:buSzPts val="1400"/>
              <a:buFont typeface="Arial"/>
              <a:buNone/>
              <a:defRPr/>
            </a:lvl4pPr>
            <a:lvl5pPr indent="-228600" lvl="4" marL="2286000" rtl="0" algn="l">
              <a:lnSpc>
                <a:spcPct val="115000"/>
              </a:lnSpc>
              <a:spcBef>
                <a:spcPts val="1600"/>
              </a:spcBef>
              <a:spcAft>
                <a:spcPts val="0"/>
              </a:spcAft>
              <a:buSzPts val="1400"/>
              <a:buFont typeface="Arial"/>
              <a:buNone/>
              <a:defRPr/>
            </a:lvl5pPr>
            <a:lvl6pPr indent="-228600" lvl="5" marL="2743200" rtl="0" algn="l">
              <a:lnSpc>
                <a:spcPct val="115000"/>
              </a:lnSpc>
              <a:spcBef>
                <a:spcPts val="1600"/>
              </a:spcBef>
              <a:spcAft>
                <a:spcPts val="0"/>
              </a:spcAft>
              <a:buSzPts val="1400"/>
              <a:buFont typeface="Arial"/>
              <a:buNone/>
              <a:defRPr/>
            </a:lvl6pPr>
            <a:lvl7pPr indent="-228600" lvl="6" marL="3200400" rtl="0" algn="l">
              <a:lnSpc>
                <a:spcPct val="115000"/>
              </a:lnSpc>
              <a:spcBef>
                <a:spcPts val="1600"/>
              </a:spcBef>
              <a:spcAft>
                <a:spcPts val="0"/>
              </a:spcAft>
              <a:buSzPts val="1400"/>
              <a:buFont typeface="Arial"/>
              <a:buNone/>
              <a:defRPr/>
            </a:lvl7pPr>
            <a:lvl8pPr indent="-228600" lvl="7" marL="3657600" rtl="0" algn="l">
              <a:lnSpc>
                <a:spcPct val="115000"/>
              </a:lnSpc>
              <a:spcBef>
                <a:spcPts val="1600"/>
              </a:spcBef>
              <a:spcAft>
                <a:spcPts val="0"/>
              </a:spcAft>
              <a:buSzPts val="1400"/>
              <a:buFont typeface="Arial"/>
              <a:buNone/>
              <a:defRPr/>
            </a:lvl8pPr>
            <a:lvl9pPr indent="-228600" lvl="8" marL="4114800" rtl="0" algn="l">
              <a:lnSpc>
                <a:spcPct val="115000"/>
              </a:lnSpc>
              <a:spcBef>
                <a:spcPts val="1600"/>
              </a:spcBef>
              <a:spcAft>
                <a:spcPts val="1600"/>
              </a:spcAft>
              <a:buSzPts val="1400"/>
              <a:buFont typeface="Arial"/>
              <a:buNone/>
              <a:defRPr/>
            </a:lvl9pPr>
          </a:lstStyle>
          <a:p/>
        </p:txBody>
      </p:sp>
      <p:sp>
        <p:nvSpPr>
          <p:cNvPr id="85" name="Google Shape;85;p2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3" name="Shape 13"/>
        <p:cNvGrpSpPr/>
        <p:nvPr/>
      </p:nvGrpSpPr>
      <p:grpSpPr>
        <a:xfrm>
          <a:off x="0" y="0"/>
          <a:ext cx="0" cy="0"/>
          <a:chOff x="0" y="0"/>
          <a:chExt cx="0" cy="0"/>
        </a:xfrm>
      </p:grpSpPr>
      <p:sp>
        <p:nvSpPr>
          <p:cNvPr id="14" name="Google Shape;14;p3"/>
          <p:cNvSpPr txBox="1"/>
          <p:nvPr>
            <p:ph type="title"/>
          </p:nvPr>
        </p:nvSpPr>
        <p:spPr>
          <a:xfrm>
            <a:off x="257705" y="925091"/>
            <a:ext cx="70449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3"/>
          <p:cNvSpPr txBox="1"/>
          <p:nvPr>
            <p:ph idx="1" type="body"/>
          </p:nvPr>
        </p:nvSpPr>
        <p:spPr>
          <a:xfrm>
            <a:off x="257705" y="2395696"/>
            <a:ext cx="7044900" cy="7101600"/>
          </a:xfrm>
          <a:prstGeom prst="rect">
            <a:avLst/>
          </a:prstGeom>
          <a:noFill/>
          <a:ln>
            <a:noFill/>
          </a:ln>
        </p:spPr>
        <p:txBody>
          <a:bodyPr anchorCtr="0" anchor="t" bIns="91425" lIns="91425" spcFirstLastPara="1" rIns="91425" wrap="square" tIns="91425"/>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6" name="Google Shape;16;p3"/>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
    <p:spTree>
      <p:nvGrpSpPr>
        <p:cNvPr id="86" name="Shape 86"/>
        <p:cNvGrpSpPr/>
        <p:nvPr/>
      </p:nvGrpSpPr>
      <p:grpSpPr>
        <a:xfrm>
          <a:off x="0" y="0"/>
          <a:ext cx="0" cy="0"/>
          <a:chOff x="0" y="0"/>
          <a:chExt cx="0" cy="0"/>
        </a:xfrm>
      </p:grpSpPr>
      <p:sp>
        <p:nvSpPr>
          <p:cNvPr id="87" name="Google Shape;87;p22"/>
          <p:cNvSpPr txBox="1"/>
          <p:nvPr>
            <p:ph idx="1" type="body"/>
          </p:nvPr>
        </p:nvSpPr>
        <p:spPr>
          <a:xfrm>
            <a:off x="257704" y="8794266"/>
            <a:ext cx="4959600" cy="1257900"/>
          </a:xfrm>
          <a:prstGeom prst="rect">
            <a:avLst/>
          </a:prstGeom>
          <a:noFill/>
          <a:ln>
            <a:noFill/>
          </a:ln>
        </p:spPr>
        <p:txBody>
          <a:bodyPr anchorCtr="0" anchor="ctr" bIns="91425" lIns="91425" spcFirstLastPara="1" rIns="91425" wrap="square" tIns="91425"/>
          <a:lstStyle>
            <a:lvl1pPr indent="-228600" lvl="0" marL="457200" rtl="0" algn="l">
              <a:lnSpc>
                <a:spcPct val="100000"/>
              </a:lnSpc>
              <a:spcBef>
                <a:spcPts val="0"/>
              </a:spcBef>
              <a:spcAft>
                <a:spcPts val="0"/>
              </a:spcAft>
              <a:buSzPts val="1800"/>
              <a:buFont typeface="Arial"/>
              <a:buNone/>
              <a:defRPr/>
            </a:lvl1pPr>
            <a:lvl2pPr indent="-228600" lvl="1" marL="914400" rtl="0" algn="l">
              <a:lnSpc>
                <a:spcPct val="115000"/>
              </a:lnSpc>
              <a:spcBef>
                <a:spcPts val="0"/>
              </a:spcBef>
              <a:spcAft>
                <a:spcPts val="0"/>
              </a:spcAft>
              <a:buSzPts val="1800"/>
              <a:buNone/>
              <a:defRPr/>
            </a:lvl2pPr>
            <a:lvl3pPr indent="-228600" lvl="2" marL="1371600" rtl="0" algn="l">
              <a:lnSpc>
                <a:spcPct val="115000"/>
              </a:lnSpc>
              <a:spcBef>
                <a:spcPts val="1600"/>
              </a:spcBef>
              <a:spcAft>
                <a:spcPts val="0"/>
              </a:spcAft>
              <a:buSzPts val="1800"/>
              <a:buNone/>
              <a:defRPr/>
            </a:lvl3pPr>
            <a:lvl4pPr indent="-228600" lvl="3" marL="1828800" rtl="0" algn="l">
              <a:lnSpc>
                <a:spcPct val="115000"/>
              </a:lnSpc>
              <a:spcBef>
                <a:spcPts val="1600"/>
              </a:spcBef>
              <a:spcAft>
                <a:spcPts val="0"/>
              </a:spcAft>
              <a:buSzPts val="1800"/>
              <a:buNone/>
              <a:defRPr/>
            </a:lvl4pPr>
            <a:lvl5pPr indent="-228600" lvl="4" marL="2286000" rtl="0" algn="l">
              <a:lnSpc>
                <a:spcPct val="115000"/>
              </a:lnSpc>
              <a:spcBef>
                <a:spcPts val="1600"/>
              </a:spcBef>
              <a:spcAft>
                <a:spcPts val="0"/>
              </a:spcAft>
              <a:buSzPts val="1800"/>
              <a:buNone/>
              <a:defRPr/>
            </a:lvl5pPr>
            <a:lvl6pPr indent="-228600" lvl="5" marL="2743200" rtl="0" algn="l">
              <a:lnSpc>
                <a:spcPct val="115000"/>
              </a:lnSpc>
              <a:spcBef>
                <a:spcPts val="1600"/>
              </a:spcBef>
              <a:spcAft>
                <a:spcPts val="0"/>
              </a:spcAft>
              <a:buSzPts val="1800"/>
              <a:buNone/>
              <a:defRPr/>
            </a:lvl6pPr>
            <a:lvl7pPr indent="-228600" lvl="6" marL="3200400" rtl="0" algn="l">
              <a:lnSpc>
                <a:spcPct val="115000"/>
              </a:lnSpc>
              <a:spcBef>
                <a:spcPts val="1600"/>
              </a:spcBef>
              <a:spcAft>
                <a:spcPts val="0"/>
              </a:spcAft>
              <a:buSzPts val="1800"/>
              <a:buNone/>
              <a:defRPr/>
            </a:lvl7pPr>
            <a:lvl8pPr indent="-228600" lvl="7" marL="3657600" rtl="0" algn="l">
              <a:lnSpc>
                <a:spcPct val="115000"/>
              </a:lnSpc>
              <a:spcBef>
                <a:spcPts val="1600"/>
              </a:spcBef>
              <a:spcAft>
                <a:spcPts val="0"/>
              </a:spcAft>
              <a:buSzPts val="1800"/>
              <a:buNone/>
              <a:defRPr/>
            </a:lvl8pPr>
            <a:lvl9pPr indent="-228600" lvl="8" marL="4114800" rtl="0" algn="l">
              <a:lnSpc>
                <a:spcPct val="115000"/>
              </a:lnSpc>
              <a:spcBef>
                <a:spcPts val="1600"/>
              </a:spcBef>
              <a:spcAft>
                <a:spcPts val="1600"/>
              </a:spcAft>
              <a:buSzPts val="1800"/>
              <a:buNone/>
              <a:defRPr/>
            </a:lvl9pPr>
          </a:lstStyle>
          <a:p/>
        </p:txBody>
      </p:sp>
      <p:sp>
        <p:nvSpPr>
          <p:cNvPr id="88" name="Google Shape;88;p22"/>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 number">
    <p:spTree>
      <p:nvGrpSpPr>
        <p:cNvPr id="89" name="Shape 89"/>
        <p:cNvGrpSpPr/>
        <p:nvPr/>
      </p:nvGrpSpPr>
      <p:grpSpPr>
        <a:xfrm>
          <a:off x="0" y="0"/>
          <a:ext cx="0" cy="0"/>
          <a:chOff x="0" y="0"/>
          <a:chExt cx="0" cy="0"/>
        </a:xfrm>
      </p:grpSpPr>
      <p:sp>
        <p:nvSpPr>
          <p:cNvPr id="90" name="Google Shape;90;p23"/>
          <p:cNvSpPr txBox="1"/>
          <p:nvPr>
            <p:ph type="title"/>
          </p:nvPr>
        </p:nvSpPr>
        <p:spPr>
          <a:xfrm>
            <a:off x="257704" y="2299346"/>
            <a:ext cx="7044600" cy="4081500"/>
          </a:xfrm>
          <a:prstGeom prst="rect">
            <a:avLst/>
          </a:prstGeom>
          <a:noFill/>
          <a:ln>
            <a:noFill/>
          </a:ln>
        </p:spPr>
        <p:txBody>
          <a:bodyPr anchorCtr="0" anchor="b" bIns="91425" lIns="91425" spcFirstLastPara="1" rIns="91425" wrap="square" tIns="91425"/>
          <a:lstStyle>
            <a:lvl1pPr lvl="0" rtl="0" algn="ctr">
              <a:lnSpc>
                <a:spcPct val="100000"/>
              </a:lnSpc>
              <a:spcBef>
                <a:spcPts val="0"/>
              </a:spcBef>
              <a:spcAft>
                <a:spcPts val="0"/>
              </a:spcAft>
              <a:buSzPts val="12000"/>
              <a:buFont typeface="Arial"/>
              <a:buNone/>
              <a:defRPr sz="12000"/>
            </a:lvl1pPr>
            <a:lvl2pPr lvl="1" rtl="0" algn="ctr">
              <a:spcBef>
                <a:spcPts val="0"/>
              </a:spcBef>
              <a:spcAft>
                <a:spcPts val="0"/>
              </a:spcAft>
              <a:buSzPts val="12000"/>
              <a:buNone/>
              <a:defRPr sz="12000"/>
            </a:lvl2pPr>
            <a:lvl3pPr lvl="2" rtl="0" algn="ctr">
              <a:spcBef>
                <a:spcPts val="0"/>
              </a:spcBef>
              <a:spcAft>
                <a:spcPts val="0"/>
              </a:spcAft>
              <a:buSzPts val="12000"/>
              <a:buNone/>
              <a:defRPr sz="12000"/>
            </a:lvl3pPr>
            <a:lvl4pPr lvl="3" rtl="0" algn="ctr">
              <a:spcBef>
                <a:spcPts val="0"/>
              </a:spcBef>
              <a:spcAft>
                <a:spcPts val="0"/>
              </a:spcAft>
              <a:buSzPts val="12000"/>
              <a:buNone/>
              <a:defRPr sz="12000"/>
            </a:lvl4pPr>
            <a:lvl5pPr lvl="4" rtl="0" algn="ctr">
              <a:spcBef>
                <a:spcPts val="0"/>
              </a:spcBef>
              <a:spcAft>
                <a:spcPts val="0"/>
              </a:spcAft>
              <a:buSzPts val="12000"/>
              <a:buNone/>
              <a:defRPr sz="12000"/>
            </a:lvl5pPr>
            <a:lvl6pPr lvl="5" rtl="0" algn="ctr">
              <a:spcBef>
                <a:spcPts val="0"/>
              </a:spcBef>
              <a:spcAft>
                <a:spcPts val="0"/>
              </a:spcAft>
              <a:buSzPts val="12000"/>
              <a:buNone/>
              <a:defRPr sz="12000"/>
            </a:lvl6pPr>
            <a:lvl7pPr lvl="6" rtl="0" algn="ctr">
              <a:spcBef>
                <a:spcPts val="0"/>
              </a:spcBef>
              <a:spcAft>
                <a:spcPts val="0"/>
              </a:spcAft>
              <a:buSzPts val="12000"/>
              <a:buNone/>
              <a:defRPr sz="12000"/>
            </a:lvl7pPr>
            <a:lvl8pPr lvl="7" rtl="0" algn="ctr">
              <a:spcBef>
                <a:spcPts val="0"/>
              </a:spcBef>
              <a:spcAft>
                <a:spcPts val="0"/>
              </a:spcAft>
              <a:buSzPts val="12000"/>
              <a:buNone/>
              <a:defRPr sz="12000"/>
            </a:lvl8pPr>
            <a:lvl9pPr lvl="8" rtl="0" algn="ctr">
              <a:spcBef>
                <a:spcPts val="0"/>
              </a:spcBef>
              <a:spcAft>
                <a:spcPts val="0"/>
              </a:spcAft>
              <a:buSzPts val="12000"/>
              <a:buNone/>
              <a:defRPr sz="12000"/>
            </a:lvl9pPr>
          </a:lstStyle>
          <a:p/>
        </p:txBody>
      </p:sp>
      <p:sp>
        <p:nvSpPr>
          <p:cNvPr id="91" name="Google Shape;91;p23"/>
          <p:cNvSpPr txBox="1"/>
          <p:nvPr>
            <p:ph idx="1" type="body"/>
          </p:nvPr>
        </p:nvSpPr>
        <p:spPr>
          <a:xfrm>
            <a:off x="257704" y="6552656"/>
            <a:ext cx="7044600" cy="2703900"/>
          </a:xfrm>
          <a:prstGeom prst="rect">
            <a:avLst/>
          </a:prstGeom>
          <a:noFill/>
          <a:ln>
            <a:noFill/>
          </a:ln>
        </p:spPr>
        <p:txBody>
          <a:bodyPr anchorCtr="0" anchor="t" bIns="91425" lIns="91425" spcFirstLastPara="1" rIns="91425" wrap="square" tIns="91425"/>
          <a:lstStyle>
            <a:lvl1pPr indent="-228600" lvl="0" marL="457200" rtl="0" algn="ctr">
              <a:lnSpc>
                <a:spcPct val="115000"/>
              </a:lnSpc>
              <a:spcBef>
                <a:spcPts val="0"/>
              </a:spcBef>
              <a:spcAft>
                <a:spcPts val="0"/>
              </a:spcAft>
              <a:buSzPts val="1800"/>
              <a:buFont typeface="Arial"/>
              <a:buNone/>
              <a:defRPr/>
            </a:lvl1pPr>
            <a:lvl2pPr indent="-228600" lvl="1" marL="914400" rtl="0" algn="ctr">
              <a:lnSpc>
                <a:spcPct val="115000"/>
              </a:lnSpc>
              <a:spcBef>
                <a:spcPts val="1600"/>
              </a:spcBef>
              <a:spcAft>
                <a:spcPts val="0"/>
              </a:spcAft>
              <a:buSzPts val="1400"/>
              <a:buFont typeface="Arial"/>
              <a:buNone/>
              <a:defRPr/>
            </a:lvl2pPr>
            <a:lvl3pPr indent="-228600" lvl="2" marL="1371600" rtl="0" algn="ctr">
              <a:lnSpc>
                <a:spcPct val="115000"/>
              </a:lnSpc>
              <a:spcBef>
                <a:spcPts val="1600"/>
              </a:spcBef>
              <a:spcAft>
                <a:spcPts val="0"/>
              </a:spcAft>
              <a:buSzPts val="1400"/>
              <a:buFont typeface="Arial"/>
              <a:buNone/>
              <a:defRPr/>
            </a:lvl3pPr>
            <a:lvl4pPr indent="-228600" lvl="3" marL="1828800" rtl="0" algn="ctr">
              <a:lnSpc>
                <a:spcPct val="115000"/>
              </a:lnSpc>
              <a:spcBef>
                <a:spcPts val="1600"/>
              </a:spcBef>
              <a:spcAft>
                <a:spcPts val="0"/>
              </a:spcAft>
              <a:buSzPts val="1400"/>
              <a:buFont typeface="Arial"/>
              <a:buNone/>
              <a:defRPr/>
            </a:lvl4pPr>
            <a:lvl5pPr indent="-228600" lvl="4" marL="2286000" rtl="0" algn="ctr">
              <a:lnSpc>
                <a:spcPct val="115000"/>
              </a:lnSpc>
              <a:spcBef>
                <a:spcPts val="1600"/>
              </a:spcBef>
              <a:spcAft>
                <a:spcPts val="0"/>
              </a:spcAft>
              <a:buSzPts val="1400"/>
              <a:buFont typeface="Arial"/>
              <a:buNone/>
              <a:defRPr/>
            </a:lvl5pPr>
            <a:lvl6pPr indent="-228600" lvl="5" marL="2743200" rtl="0" algn="ctr">
              <a:lnSpc>
                <a:spcPct val="115000"/>
              </a:lnSpc>
              <a:spcBef>
                <a:spcPts val="1600"/>
              </a:spcBef>
              <a:spcAft>
                <a:spcPts val="0"/>
              </a:spcAft>
              <a:buSzPts val="1400"/>
              <a:buFont typeface="Arial"/>
              <a:buNone/>
              <a:defRPr/>
            </a:lvl6pPr>
            <a:lvl7pPr indent="-228600" lvl="6" marL="3200400" rtl="0" algn="ctr">
              <a:lnSpc>
                <a:spcPct val="115000"/>
              </a:lnSpc>
              <a:spcBef>
                <a:spcPts val="1600"/>
              </a:spcBef>
              <a:spcAft>
                <a:spcPts val="0"/>
              </a:spcAft>
              <a:buSzPts val="1400"/>
              <a:buFont typeface="Arial"/>
              <a:buNone/>
              <a:defRPr/>
            </a:lvl7pPr>
            <a:lvl8pPr indent="-228600" lvl="7" marL="3657600" rtl="0" algn="ctr">
              <a:lnSpc>
                <a:spcPct val="115000"/>
              </a:lnSpc>
              <a:spcBef>
                <a:spcPts val="1600"/>
              </a:spcBef>
              <a:spcAft>
                <a:spcPts val="0"/>
              </a:spcAft>
              <a:buSzPts val="1400"/>
              <a:buFont typeface="Arial"/>
              <a:buNone/>
              <a:defRPr/>
            </a:lvl8pPr>
            <a:lvl9pPr indent="-228600" lvl="8" marL="4114800" rtl="0" algn="ctr">
              <a:lnSpc>
                <a:spcPct val="115000"/>
              </a:lnSpc>
              <a:spcBef>
                <a:spcPts val="1600"/>
              </a:spcBef>
              <a:spcAft>
                <a:spcPts val="1600"/>
              </a:spcAft>
              <a:buSzPts val="1400"/>
              <a:buFont typeface="Arial"/>
              <a:buNone/>
              <a:defRPr/>
            </a:lvl9pPr>
          </a:lstStyle>
          <a:p/>
        </p:txBody>
      </p:sp>
      <p:sp>
        <p:nvSpPr>
          <p:cNvPr id="92" name="Google Shape;92;p23"/>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93" name="Shape 93"/>
        <p:cNvGrpSpPr/>
        <p:nvPr/>
      </p:nvGrpSpPr>
      <p:grpSpPr>
        <a:xfrm>
          <a:off x="0" y="0"/>
          <a:ext cx="0" cy="0"/>
          <a:chOff x="0" y="0"/>
          <a:chExt cx="0" cy="0"/>
        </a:xfrm>
      </p:grpSpPr>
      <p:sp>
        <p:nvSpPr>
          <p:cNvPr id="94" name="Google Shape;94;p24"/>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rtl="0" algn="l">
              <a:lnSpc>
                <a:spcPct val="100000"/>
              </a:lnSpc>
              <a:spcBef>
                <a:spcPts val="0"/>
              </a:spcBef>
              <a:spcAft>
                <a:spcPts val="0"/>
              </a:spcAft>
              <a:buClr>
                <a:srgbClr val="000000"/>
              </a:buClr>
              <a:buSzPts val="1400"/>
              <a:buFont typeface="Arial"/>
              <a:buNone/>
              <a:defRPr/>
            </a:lvl1pPr>
            <a:lvl2pPr indent="0" lvl="1" marL="0" rtl="0" algn="l">
              <a:lnSpc>
                <a:spcPct val="100000"/>
              </a:lnSpc>
              <a:spcBef>
                <a:spcPts val="0"/>
              </a:spcBef>
              <a:spcAft>
                <a:spcPts val="0"/>
              </a:spcAft>
              <a:buClr>
                <a:srgbClr val="000000"/>
              </a:buClr>
              <a:buSzPts val="1400"/>
              <a:buFont typeface="Arial"/>
              <a:buNone/>
              <a:defRPr/>
            </a:lvl2pPr>
            <a:lvl3pPr indent="0" lvl="2" marL="0" rtl="0" algn="l">
              <a:lnSpc>
                <a:spcPct val="100000"/>
              </a:lnSpc>
              <a:spcBef>
                <a:spcPts val="0"/>
              </a:spcBef>
              <a:spcAft>
                <a:spcPts val="0"/>
              </a:spcAft>
              <a:buClr>
                <a:srgbClr val="000000"/>
              </a:buClr>
              <a:buSzPts val="1400"/>
              <a:buFont typeface="Arial"/>
              <a:buNone/>
              <a:defRPr/>
            </a:lvl3pPr>
            <a:lvl4pPr indent="0" lvl="3" marL="0" rtl="0" algn="l">
              <a:lnSpc>
                <a:spcPct val="100000"/>
              </a:lnSpc>
              <a:spcBef>
                <a:spcPts val="0"/>
              </a:spcBef>
              <a:spcAft>
                <a:spcPts val="0"/>
              </a:spcAft>
              <a:buClr>
                <a:srgbClr val="000000"/>
              </a:buClr>
              <a:buSzPts val="1400"/>
              <a:buFont typeface="Arial"/>
              <a:buNone/>
              <a:defRPr/>
            </a:lvl4pPr>
            <a:lvl5pPr indent="0" lvl="4" marL="0" rtl="0" algn="l">
              <a:lnSpc>
                <a:spcPct val="100000"/>
              </a:lnSpc>
              <a:spcBef>
                <a:spcPts val="0"/>
              </a:spcBef>
              <a:spcAft>
                <a:spcPts val="0"/>
              </a:spcAft>
              <a:buClr>
                <a:srgbClr val="000000"/>
              </a:buClr>
              <a:buSzPts val="1400"/>
              <a:buFont typeface="Arial"/>
              <a:buNone/>
              <a:defRPr/>
            </a:lvl5pPr>
            <a:lvl6pPr indent="0" lvl="5" marL="0" rtl="0" algn="l">
              <a:lnSpc>
                <a:spcPct val="100000"/>
              </a:lnSpc>
              <a:spcBef>
                <a:spcPts val="0"/>
              </a:spcBef>
              <a:spcAft>
                <a:spcPts val="0"/>
              </a:spcAft>
              <a:buClr>
                <a:srgbClr val="000000"/>
              </a:buClr>
              <a:buSzPts val="1400"/>
              <a:buFont typeface="Arial"/>
              <a:buNone/>
              <a:defRPr/>
            </a:lvl6pPr>
            <a:lvl7pPr indent="0" lvl="6" marL="0" rtl="0" algn="l">
              <a:lnSpc>
                <a:spcPct val="100000"/>
              </a:lnSpc>
              <a:spcBef>
                <a:spcPts val="0"/>
              </a:spcBef>
              <a:spcAft>
                <a:spcPts val="0"/>
              </a:spcAft>
              <a:buClr>
                <a:srgbClr val="000000"/>
              </a:buClr>
              <a:buSzPts val="1400"/>
              <a:buFont typeface="Arial"/>
              <a:buNone/>
              <a:defRPr/>
            </a:lvl7pPr>
            <a:lvl8pPr indent="0" lvl="7" marL="0" rtl="0" algn="l">
              <a:lnSpc>
                <a:spcPct val="100000"/>
              </a:lnSpc>
              <a:spcBef>
                <a:spcPts val="0"/>
              </a:spcBef>
              <a:spcAft>
                <a:spcPts val="0"/>
              </a:spcAft>
              <a:buClr>
                <a:srgbClr val="000000"/>
              </a:buClr>
              <a:buSzPts val="1400"/>
              <a:buFont typeface="Arial"/>
              <a:buNone/>
              <a:defRPr/>
            </a:lvl8pPr>
            <a:lvl9pPr indent="0" lvl="8" marL="0" rtl="0" algn="l">
              <a:lnSpc>
                <a:spcPct val="100000"/>
              </a:lnSpc>
              <a:spcBef>
                <a:spcPts val="0"/>
              </a:spcBef>
              <a:spcAft>
                <a:spcPts val="0"/>
              </a:spcAft>
              <a:buClr>
                <a:srgbClr val="000000"/>
              </a:buClr>
              <a:buSzPts val="1400"/>
              <a:buFont typeface="Arial"/>
              <a:buNone/>
              <a:defRPr/>
            </a:lvl9pPr>
          </a:lstStyle>
          <a:p>
            <a:pPr indent="0" lvl="0" marL="0" rtl="0" algn="l">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7" name="Shape 17"/>
        <p:cNvGrpSpPr/>
        <p:nvPr/>
      </p:nvGrpSpPr>
      <p:grpSpPr>
        <a:xfrm>
          <a:off x="0" y="0"/>
          <a:ext cx="0" cy="0"/>
          <a:chOff x="0" y="0"/>
          <a:chExt cx="0" cy="0"/>
        </a:xfrm>
      </p:grpSpPr>
      <p:sp>
        <p:nvSpPr>
          <p:cNvPr id="18" name="Google Shape;18;p4"/>
          <p:cNvSpPr txBox="1"/>
          <p:nvPr>
            <p:ph type="title"/>
          </p:nvPr>
        </p:nvSpPr>
        <p:spPr>
          <a:xfrm>
            <a:off x="257705" y="4471058"/>
            <a:ext cx="7044900" cy="1749900"/>
          </a:xfrm>
          <a:prstGeom prst="rect">
            <a:avLst/>
          </a:prstGeom>
          <a:noFill/>
          <a:ln>
            <a:noFill/>
          </a:ln>
        </p:spPr>
        <p:txBody>
          <a:bodyPr anchorCtr="0" anchor="ctr" bIns="91425" lIns="91425" spcFirstLastPara="1" rIns="91425" wrap="square" tIns="91425"/>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4"/>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9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600"/>
          </a:xfrm>
          <a:prstGeom prst="rect">
            <a:avLst/>
          </a:prstGeom>
          <a:noFill/>
          <a:ln>
            <a:noFill/>
          </a:ln>
        </p:spPr>
        <p:txBody>
          <a:bodyPr anchorCtr="0" anchor="t" bIns="91425" lIns="91425" spcFirstLastPara="1" rIns="91425" wrap="square" tIns="91425"/>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5"/>
          <p:cNvSpPr txBox="1"/>
          <p:nvPr>
            <p:ph idx="2" type="body"/>
          </p:nvPr>
        </p:nvSpPr>
        <p:spPr>
          <a:xfrm>
            <a:off x="3995291" y="2395696"/>
            <a:ext cx="3306900" cy="7101600"/>
          </a:xfrm>
          <a:prstGeom prst="rect">
            <a:avLst/>
          </a:prstGeom>
          <a:noFill/>
          <a:ln>
            <a:noFill/>
          </a:ln>
        </p:spPr>
        <p:txBody>
          <a:bodyPr anchorCtr="0" anchor="t" bIns="91425" lIns="91425" spcFirstLastPara="1" rIns="91425" wrap="square" tIns="91425"/>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900" cy="1190400"/>
          </a:xfrm>
          <a:prstGeom prst="rect">
            <a:avLst/>
          </a:prstGeom>
          <a:noFill/>
          <a:ln>
            <a:noFill/>
          </a:ln>
        </p:spPr>
        <p:txBody>
          <a:bodyPr anchorCtr="0" anchor="t" bIns="91425" lIns="91425" spcFirstLastPara="1" rIns="91425" wrap="square" tIns="91425"/>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a:noFill/>
          <a:ln>
            <a:noFill/>
          </a:ln>
        </p:spPr>
        <p:txBody>
          <a:bodyPr anchorCtr="0" anchor="b" bIns="91425" lIns="91425" spcFirstLastPara="1" rIns="91425" wrap="square" tIns="91425"/>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a:noFill/>
          <a:ln>
            <a:noFill/>
          </a:ln>
        </p:spPr>
        <p:txBody>
          <a:bodyPr anchorCtr="0" anchor="t" bIns="91425" lIns="91425" spcFirstLastPara="1" rIns="91425" wrap="square" tIns="91425"/>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500"/>
          </a:xfrm>
          <a:prstGeom prst="rect">
            <a:avLst/>
          </a:prstGeom>
          <a:noFill/>
          <a:ln>
            <a:noFill/>
          </a:ln>
        </p:spPr>
        <p:txBody>
          <a:bodyPr anchorCtr="0" anchor="ctr" bIns="91425" lIns="91425" spcFirstLastPara="1" rIns="91425" wrap="square" tIns="91425"/>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19508" y="2563450"/>
            <a:ext cx="3344400" cy="3081300"/>
          </a:xfrm>
          <a:prstGeom prst="rect">
            <a:avLst/>
          </a:prstGeom>
          <a:noFill/>
          <a:ln>
            <a:noFill/>
          </a:ln>
        </p:spPr>
        <p:txBody>
          <a:bodyPr anchorCtr="0" anchor="b" bIns="91425" lIns="91425" spcFirstLastPara="1" rIns="91425" wrap="square" tIns="91425"/>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a:noFill/>
          <a:ln>
            <a:noFill/>
          </a:ln>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a:noFill/>
          <a:ln>
            <a:noFill/>
          </a:ln>
        </p:spPr>
        <p:txBody>
          <a:bodyPr anchorCtr="0" anchor="ctr" bIns="91425" lIns="91425" spcFirstLastPara="1" rIns="91425" wrap="square" tIns="91425"/>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a:noFill/>
          <a:ln>
            <a:noFill/>
          </a:ln>
        </p:spPr>
        <p:txBody>
          <a:bodyPr anchorCtr="0" anchor="ctr" bIns="91425" lIns="91425" spcFirstLastPara="1" rIns="91425" wrap="square" tIns="91425"/>
          <a:lstStyle>
            <a:lvl1pPr indent="-228600" lvl="0" marL="457200" algn="l">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900" cy="11904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257705" y="2395696"/>
            <a:ext cx="7044900" cy="7101600"/>
          </a:xfrm>
          <a:prstGeom prst="rect">
            <a:avLst/>
          </a:prstGeom>
          <a:noFill/>
          <a:ln>
            <a:noFill/>
          </a:ln>
        </p:spPr>
        <p:txBody>
          <a:bodyPr anchorCtr="0" anchor="t" bIns="91425" lIns="91425" spcFirstLastPara="1" rIns="91425" wrap="square" tIns="91425"/>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257704" y="925091"/>
            <a:ext cx="7044600" cy="1190400"/>
          </a:xfrm>
          <a:prstGeom prst="rect">
            <a:avLst/>
          </a:prstGeom>
          <a:noFill/>
          <a:ln>
            <a:noFill/>
          </a:ln>
        </p:spPr>
        <p:txBody>
          <a:bodyPr anchorCtr="0" anchor="t" bIns="91425" lIns="91425" spcFirstLastPara="1" rIns="91425" wrap="square" tIns="91425"/>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rtl="0">
              <a:spcBef>
                <a:spcPts val="0"/>
              </a:spcBef>
              <a:spcAft>
                <a:spcPts val="0"/>
              </a:spcAft>
              <a:buClr>
                <a:schemeClr val="dk1"/>
              </a:buClr>
              <a:buSzPts val="2800"/>
              <a:buFont typeface="Arial"/>
              <a:buNone/>
              <a:defRPr sz="2800">
                <a:solidFill>
                  <a:schemeClr val="dk1"/>
                </a:solidFill>
              </a:defRPr>
            </a:lvl2pPr>
            <a:lvl3pPr lvl="2" rtl="0">
              <a:spcBef>
                <a:spcPts val="0"/>
              </a:spcBef>
              <a:spcAft>
                <a:spcPts val="0"/>
              </a:spcAft>
              <a:buClr>
                <a:schemeClr val="dk1"/>
              </a:buClr>
              <a:buSzPts val="2800"/>
              <a:buFont typeface="Arial"/>
              <a:buNone/>
              <a:defRPr sz="2800">
                <a:solidFill>
                  <a:schemeClr val="dk1"/>
                </a:solidFill>
              </a:defRPr>
            </a:lvl3pPr>
            <a:lvl4pPr lvl="3" rtl="0">
              <a:spcBef>
                <a:spcPts val="0"/>
              </a:spcBef>
              <a:spcAft>
                <a:spcPts val="0"/>
              </a:spcAft>
              <a:buClr>
                <a:schemeClr val="dk1"/>
              </a:buClr>
              <a:buSzPts val="2800"/>
              <a:buFont typeface="Arial"/>
              <a:buNone/>
              <a:defRPr sz="2800">
                <a:solidFill>
                  <a:schemeClr val="dk1"/>
                </a:solidFill>
              </a:defRPr>
            </a:lvl4pPr>
            <a:lvl5pPr lvl="4" rtl="0">
              <a:spcBef>
                <a:spcPts val="0"/>
              </a:spcBef>
              <a:spcAft>
                <a:spcPts val="0"/>
              </a:spcAft>
              <a:buClr>
                <a:schemeClr val="dk1"/>
              </a:buClr>
              <a:buSzPts val="2800"/>
              <a:buFont typeface="Arial"/>
              <a:buNone/>
              <a:defRPr sz="2800">
                <a:solidFill>
                  <a:schemeClr val="dk1"/>
                </a:solidFill>
              </a:defRPr>
            </a:lvl5pPr>
            <a:lvl6pPr lvl="5" rtl="0">
              <a:spcBef>
                <a:spcPts val="0"/>
              </a:spcBef>
              <a:spcAft>
                <a:spcPts val="0"/>
              </a:spcAft>
              <a:buClr>
                <a:schemeClr val="dk1"/>
              </a:buClr>
              <a:buSzPts val="2800"/>
              <a:buFont typeface="Arial"/>
              <a:buNone/>
              <a:defRPr sz="2800">
                <a:solidFill>
                  <a:schemeClr val="dk1"/>
                </a:solidFill>
              </a:defRPr>
            </a:lvl6pPr>
            <a:lvl7pPr lvl="6" rtl="0">
              <a:spcBef>
                <a:spcPts val="0"/>
              </a:spcBef>
              <a:spcAft>
                <a:spcPts val="0"/>
              </a:spcAft>
              <a:buClr>
                <a:schemeClr val="dk1"/>
              </a:buClr>
              <a:buSzPts val="2800"/>
              <a:buFont typeface="Arial"/>
              <a:buNone/>
              <a:defRPr sz="2800">
                <a:solidFill>
                  <a:schemeClr val="dk1"/>
                </a:solidFill>
              </a:defRPr>
            </a:lvl7pPr>
            <a:lvl8pPr lvl="7" rtl="0">
              <a:spcBef>
                <a:spcPts val="0"/>
              </a:spcBef>
              <a:spcAft>
                <a:spcPts val="0"/>
              </a:spcAft>
              <a:buClr>
                <a:schemeClr val="dk1"/>
              </a:buClr>
              <a:buSzPts val="2800"/>
              <a:buFont typeface="Arial"/>
              <a:buNone/>
              <a:defRPr sz="2800">
                <a:solidFill>
                  <a:schemeClr val="dk1"/>
                </a:solidFill>
              </a:defRPr>
            </a:lvl8pPr>
            <a:lvl9pPr lvl="8" rtl="0">
              <a:spcBef>
                <a:spcPts val="0"/>
              </a:spcBef>
              <a:spcAft>
                <a:spcPts val="0"/>
              </a:spcAft>
              <a:buClr>
                <a:schemeClr val="dk1"/>
              </a:buClr>
              <a:buSzPts val="2800"/>
              <a:buFont typeface="Arial"/>
              <a:buNone/>
              <a:defRPr sz="2800">
                <a:solidFill>
                  <a:schemeClr val="dk1"/>
                </a:solidFill>
              </a:defRPr>
            </a:lvl9pPr>
          </a:lstStyle>
          <a:p/>
        </p:txBody>
      </p:sp>
      <p:sp>
        <p:nvSpPr>
          <p:cNvPr id="52" name="Google Shape;52;p13"/>
          <p:cNvSpPr txBox="1"/>
          <p:nvPr>
            <p:ph idx="1" type="body"/>
          </p:nvPr>
        </p:nvSpPr>
        <p:spPr>
          <a:xfrm>
            <a:off x="257704" y="2395696"/>
            <a:ext cx="7044600" cy="7101900"/>
          </a:xfrm>
          <a:prstGeom prst="rect">
            <a:avLst/>
          </a:prstGeom>
          <a:noFill/>
          <a:ln>
            <a:noFill/>
          </a:ln>
        </p:spPr>
        <p:txBody>
          <a:bodyPr anchorCtr="0" anchor="t" bIns="91425" lIns="91425" spcFirstLastPara="1" rIns="91425" wrap="square" tIns="91425"/>
          <a:lstStyle>
            <a:lvl1pPr indent="-228600" lvl="0" marL="457200" marR="0" rtl="0" algn="l">
              <a:lnSpc>
                <a:spcPct val="115000"/>
              </a:lnSpc>
              <a:spcBef>
                <a:spcPts val="0"/>
              </a:spcBef>
              <a:spcAft>
                <a:spcPts val="0"/>
              </a:spcAft>
              <a:buClr>
                <a:schemeClr val="dk2"/>
              </a:buClr>
              <a:buSzPts val="1800"/>
              <a:buFont typeface="Arial"/>
              <a:buNone/>
              <a:defRPr b="0" i="0" sz="1800" u="none" cap="none" strike="noStrike">
                <a:solidFill>
                  <a:schemeClr val="dk2"/>
                </a:solidFill>
                <a:latin typeface="Arial"/>
                <a:ea typeface="Arial"/>
                <a:cs typeface="Arial"/>
                <a:sym typeface="Arial"/>
              </a:defRPr>
            </a:lvl1pPr>
            <a:lvl2pPr indent="-228600" lvl="1" marL="914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2pPr>
            <a:lvl3pPr indent="-228600" lvl="2" marL="1371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3pPr>
            <a:lvl4pPr indent="-228600" lvl="3" marL="18288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4pPr>
            <a:lvl5pPr indent="-228600" lvl="4" marL="22860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5pPr>
            <a:lvl6pPr indent="-228600" lvl="5" marL="27432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6pPr>
            <a:lvl7pPr indent="-228600" lvl="6" marL="32004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7pPr>
            <a:lvl8pPr indent="-228600" lvl="7" marL="3657600" marR="0" rtl="0" algn="l">
              <a:lnSpc>
                <a:spcPct val="115000"/>
              </a:lnSpc>
              <a:spcBef>
                <a:spcPts val="16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8pPr>
            <a:lvl9pPr indent="-228600" lvl="8" marL="4114800" marR="0" rtl="0" algn="l">
              <a:lnSpc>
                <a:spcPct val="115000"/>
              </a:lnSpc>
              <a:spcBef>
                <a:spcPts val="1600"/>
              </a:spcBef>
              <a:spcAft>
                <a:spcPts val="1600"/>
              </a:spcAft>
              <a:buClr>
                <a:schemeClr val="dk2"/>
              </a:buClr>
              <a:buSzPts val="1400"/>
              <a:buFont typeface="Arial"/>
              <a:buNone/>
              <a:defRPr b="0" i="0" sz="1400" u="none" cap="none" strike="noStrike">
                <a:solidFill>
                  <a:schemeClr val="dk2"/>
                </a:solidFill>
                <a:latin typeface="Arial"/>
                <a:ea typeface="Arial"/>
                <a:cs typeface="Arial"/>
                <a:sym typeface="Arial"/>
              </a:defRPr>
            </a:lvl9pPr>
          </a:lstStyle>
          <a:p/>
        </p:txBody>
      </p:sp>
      <p:sp>
        <p:nvSpPr>
          <p:cNvPr id="53" name="Google Shape;53;p13"/>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chemeClr val="dk2"/>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de"/>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hyperlink" Target="https://esf-print.de/hochzeit#fun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5.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pic>
        <p:nvPicPr>
          <p:cNvPr id="99" name="Google Shape;99;p25"/>
          <p:cNvPicPr preferRelativeResize="0"/>
          <p:nvPr/>
        </p:nvPicPr>
        <p:blipFill rotWithShape="1">
          <a:blip r:embed="rId3">
            <a:alphaModFix/>
          </a:blip>
          <a:srcRect b="0" l="0" r="0" t="0"/>
          <a:stretch/>
        </p:blipFill>
        <p:spPr>
          <a:xfrm>
            <a:off x="499644" y="433825"/>
            <a:ext cx="2352575" cy="1375349"/>
          </a:xfrm>
          <a:prstGeom prst="rect">
            <a:avLst/>
          </a:prstGeom>
          <a:noFill/>
          <a:ln>
            <a:noFill/>
          </a:ln>
        </p:spPr>
      </p:pic>
      <p:sp>
        <p:nvSpPr>
          <p:cNvPr id="100" name="Google Shape;100;p25"/>
          <p:cNvSpPr txBox="1"/>
          <p:nvPr/>
        </p:nvSpPr>
        <p:spPr>
          <a:xfrm>
            <a:off x="499650" y="2089600"/>
            <a:ext cx="6577500" cy="8221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Hinweis zu dieser Vorlage:</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Diese Vorlage wurde mit der Präsentationsapp von Google erstellt. Alle enthaltenen Bilder und Grafiken dürfen für den eigenen Gebrauch verwendet werden. Sie dürfen die Vorlage auch an Freunde und Bekannte weitergeben, nur eine kommerzielle Nutzung oder das anbieten im Internet ist nicht erlaubt.</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lang="de"/>
              <a:t>Eventuell benötigen Sie zusätzliche Schriftarten die bei google automatisch verwendet werden. Sie können natürlich alle Schriftarten als auch Farben ändern, verschieben, kopieren.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Achten Sie bitte stets darauf genug Abstand mit Texten und Seitenzahlen zu den Papierrändern zu halten um später einen randlosen Druck zu erhalten. Der randlose Druck ist bei esf-print.de ohne Aufpreis möglich.</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Wenn Sie Bilder platzieren, dann machen Sie das bitte </a:t>
            </a:r>
            <a:r>
              <a:rPr b="1" lang="de"/>
              <a:t>NIEMALS</a:t>
            </a:r>
            <a:r>
              <a:rPr lang="de"/>
              <a:t> über die Zwischenablage, also durch kopieren und einsetzen. Ihre Bilder werden dann nur in Bildschirmauflösung eingebunden was zu einem sehr schlechten Druckergebnis führt. Setzen Sie deshalb Bilder nur per Drag &amp; Drop oder durch hochladen in das Dokument ein. Je nach Version Ihrer Software kann diese Funktion auch eine andere Bezeichnung haben.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Den fertigen Entwurf laden Sie bitte als PDF-Datei auf Ihre Festplatte. Das speichern als PNG-Bilddatei ist auch möglich, achten Sie dann aber auf die bestmögliche Auflösung beim speichern. JPG ist nicht zu empfehlen da Powerpoint normalerweise hier nur eine Bildschirmauflosung speichert.</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Sicherlich möchten Sie von Ihrem Entwurf auch einen Ausdruck auf Papier haben. Den fertigen wir bei esf-print.de beim ersten Entwurf kostenlos. Alles was Sie dazu benötigen ist eine Angebotsnummer die Sie über unseren Kalkulator für Hochzeitszeitungen erhalten:</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u="sng">
                <a:solidFill>
                  <a:schemeClr val="hlink"/>
                </a:solidFill>
                <a:hlinkClick r:id="rId4"/>
              </a:rPr>
              <a:t>https://esf-print.de/hochzeit#funk</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rPr lang="de"/>
              <a:t>Wir wünschen viel Spaß und viel Erfolg beim gestalten und stehen Ihnen natürlich auch bei Fragen gerne und kostenlos zur Verfügung</a:t>
            </a:r>
            <a:endParaRPr/>
          </a:p>
        </p:txBody>
      </p:sp>
      <p:sp>
        <p:nvSpPr>
          <p:cNvPr id="101" name="Google Shape;101;p25"/>
          <p:cNvSpPr/>
          <p:nvPr/>
        </p:nvSpPr>
        <p:spPr>
          <a:xfrm>
            <a:off x="4133175" y="670250"/>
            <a:ext cx="2521500" cy="1069200"/>
          </a:xfrm>
          <a:prstGeom prst="roundRect">
            <a:avLst>
              <a:gd fmla="val 16667" name="adj"/>
            </a:avLst>
          </a:prstGeom>
          <a:solidFill>
            <a:srgbClr val="EEEEEE"/>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b="1" lang="de" sz="2400"/>
              <a:t>Diese Seite bitte löschen</a:t>
            </a:r>
            <a:endParaRPr b="1" sz="2400"/>
          </a:p>
        </p:txBody>
      </p:sp>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pic>
        <p:nvPicPr>
          <p:cNvPr id="106" name="Google Shape;106;p26"/>
          <p:cNvPicPr preferRelativeResize="0"/>
          <p:nvPr/>
        </p:nvPicPr>
        <p:blipFill rotWithShape="1">
          <a:blip r:embed="rId3">
            <a:alphaModFix/>
          </a:blip>
          <a:srcRect b="51357" l="0" r="39191" t="1093"/>
          <a:stretch/>
        </p:blipFill>
        <p:spPr>
          <a:xfrm>
            <a:off x="4309475" y="653254"/>
            <a:ext cx="2502600" cy="2160246"/>
          </a:xfrm>
          <a:prstGeom prst="rect">
            <a:avLst/>
          </a:prstGeom>
          <a:noFill/>
          <a:ln>
            <a:noFill/>
          </a:ln>
        </p:spPr>
      </p:pic>
      <p:sp>
        <p:nvSpPr>
          <p:cNvPr id="107" name="Google Shape;107;p26"/>
          <p:cNvSpPr txBox="1"/>
          <p:nvPr/>
        </p:nvSpPr>
        <p:spPr>
          <a:xfrm>
            <a:off x="222125" y="177700"/>
            <a:ext cx="4027800" cy="2798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0"/>
              <a:buFont typeface="Arial"/>
              <a:buNone/>
            </a:pPr>
            <a:r>
              <a:rPr b="1" i="0" lang="de" sz="14000" u="none" cap="none" strike="noStrike">
                <a:solidFill>
                  <a:srgbClr val="1C4587"/>
                </a:solidFill>
                <a:latin typeface="Great Vibes"/>
                <a:ea typeface="Great Vibes"/>
                <a:cs typeface="Great Vibes"/>
                <a:sym typeface="Great Vibes"/>
              </a:rPr>
              <a:t>Ja!</a:t>
            </a:r>
            <a:endParaRPr b="1" i="0" sz="14000" u="none" cap="none" strike="noStrike">
              <a:solidFill>
                <a:srgbClr val="1C4587"/>
              </a:solidFill>
              <a:latin typeface="Great Vibes"/>
              <a:ea typeface="Great Vibes"/>
              <a:cs typeface="Great Vibes"/>
              <a:sym typeface="Great Vibes"/>
            </a:endParaRPr>
          </a:p>
        </p:txBody>
      </p:sp>
      <p:sp>
        <p:nvSpPr>
          <p:cNvPr id="108" name="Google Shape;108;p26"/>
          <p:cNvSpPr txBox="1"/>
          <p:nvPr/>
        </p:nvSpPr>
        <p:spPr>
          <a:xfrm>
            <a:off x="1747450" y="1954775"/>
            <a:ext cx="2917500" cy="1021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4800"/>
              <a:buFont typeface="Arial"/>
              <a:buNone/>
            </a:pPr>
            <a:r>
              <a:rPr b="0" i="1" lang="de" sz="4800" u="none" cap="none" strike="noStrike">
                <a:solidFill>
                  <a:srgbClr val="000000"/>
                </a:solidFill>
                <a:latin typeface="Great Vibes"/>
                <a:ea typeface="Great Vibes"/>
                <a:cs typeface="Great Vibes"/>
                <a:sym typeface="Great Vibes"/>
              </a:rPr>
              <a:t>Ich will!</a:t>
            </a:r>
            <a:endParaRPr b="0" i="1" sz="4800" u="none" cap="none" strike="noStrike">
              <a:solidFill>
                <a:srgbClr val="000000"/>
              </a:solidFill>
              <a:latin typeface="Great Vibes"/>
              <a:ea typeface="Great Vibes"/>
              <a:cs typeface="Great Vibes"/>
              <a:sym typeface="Great Vibes"/>
            </a:endParaRPr>
          </a:p>
        </p:txBody>
      </p:sp>
      <p:sp>
        <p:nvSpPr>
          <p:cNvPr id="109" name="Google Shape;109;p26"/>
          <p:cNvSpPr txBox="1"/>
          <p:nvPr/>
        </p:nvSpPr>
        <p:spPr>
          <a:xfrm>
            <a:off x="4501900" y="399850"/>
            <a:ext cx="2739600" cy="11994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Einmalige Sonderausgabe </a:t>
            </a:r>
            <a:endParaRPr b="0" i="0" sz="14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zur Hochzeit von</a:t>
            </a:r>
            <a:endParaRPr b="0" i="0" sz="1400" u="none" cap="none" strike="noStrike">
              <a:solidFill>
                <a:srgbClr val="000000"/>
              </a:solidFill>
              <a:latin typeface="Arial"/>
              <a:ea typeface="Arial"/>
              <a:cs typeface="Arial"/>
              <a:sym typeface="Arial"/>
            </a:endParaRPr>
          </a:p>
          <a:p>
            <a:pPr indent="0" lvl="0" marL="0" marR="0" rtl="0" algn="l">
              <a:lnSpc>
                <a:spcPct val="115000"/>
              </a:lnSpc>
              <a:spcBef>
                <a:spcPts val="0"/>
              </a:spcBef>
              <a:spcAft>
                <a:spcPts val="0"/>
              </a:spcAft>
              <a:buClr>
                <a:srgbClr val="000000"/>
              </a:buClr>
              <a:buSzPts val="1400"/>
              <a:buFont typeface="Arial"/>
              <a:buNone/>
            </a:pPr>
            <a:r>
              <a:rPr b="0" i="0" lang="de" sz="1400" u="none" cap="none" strike="noStrike">
                <a:solidFill>
                  <a:srgbClr val="000000"/>
                </a:solidFill>
                <a:latin typeface="Arial"/>
                <a:ea typeface="Arial"/>
                <a:cs typeface="Arial"/>
                <a:sym typeface="Arial"/>
              </a:rPr>
              <a:t>Andrea und André</a:t>
            </a:r>
            <a:endParaRPr b="0" i="0" sz="1400" u="none" cap="none" strike="noStrike">
              <a:solidFill>
                <a:srgbClr val="000000"/>
              </a:solidFill>
              <a:latin typeface="Arial"/>
              <a:ea typeface="Arial"/>
              <a:cs typeface="Arial"/>
              <a:sym typeface="Arial"/>
            </a:endParaRPr>
          </a:p>
        </p:txBody>
      </p:sp>
      <p:sp>
        <p:nvSpPr>
          <p:cNvPr id="110" name="Google Shape;110;p26"/>
          <p:cNvSpPr/>
          <p:nvPr/>
        </p:nvSpPr>
        <p:spPr>
          <a:xfrm>
            <a:off x="0" y="2976450"/>
            <a:ext cx="7560000" cy="77157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1" name="Google Shape;111;p26"/>
          <p:cNvSpPr txBox="1"/>
          <p:nvPr/>
        </p:nvSpPr>
        <p:spPr>
          <a:xfrm>
            <a:off x="340600" y="3554125"/>
            <a:ext cx="2280600" cy="1480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600"/>
              <a:buFont typeface="Arial"/>
              <a:buNone/>
            </a:pPr>
            <a:r>
              <a:rPr b="1" i="0" lang="de" sz="3600" u="none" cap="none" strike="noStrike">
                <a:solidFill>
                  <a:srgbClr val="FFFF00"/>
                </a:solidFill>
                <a:latin typeface="Anton"/>
                <a:ea typeface="Anton"/>
                <a:cs typeface="Anton"/>
                <a:sym typeface="Anton"/>
              </a:rPr>
              <a:t>Wo ?</a:t>
            </a:r>
            <a:endParaRPr b="1" i="0" sz="3600" u="none" cap="none" strike="noStrike">
              <a:solidFill>
                <a:srgbClr val="FFFF00"/>
              </a:solidFill>
              <a:latin typeface="Anton"/>
              <a:ea typeface="Anton"/>
              <a:cs typeface="Anton"/>
              <a:sym typeface="Anton"/>
            </a:endParaRPr>
          </a:p>
          <a:p>
            <a:pPr indent="0" lvl="0" marL="0" marR="0" rtl="0" algn="l">
              <a:lnSpc>
                <a:spcPct val="100000"/>
              </a:lnSpc>
              <a:spcBef>
                <a:spcPts val="0"/>
              </a:spcBef>
              <a:spcAft>
                <a:spcPts val="0"/>
              </a:spcAft>
              <a:buClr>
                <a:srgbClr val="000000"/>
              </a:buClr>
              <a:buSzPts val="1800"/>
              <a:buFont typeface="Arial"/>
              <a:buNone/>
            </a:pPr>
            <a:r>
              <a:rPr b="0" i="0" lang="de" sz="1800" u="none" cap="none" strike="noStrike">
                <a:solidFill>
                  <a:srgbClr val="FFFF00"/>
                </a:solidFill>
                <a:latin typeface="Arial"/>
                <a:ea typeface="Arial"/>
                <a:cs typeface="Arial"/>
                <a:sym typeface="Arial"/>
              </a:rPr>
              <a:t>haben sie sich</a:t>
            </a:r>
            <a:endParaRPr b="0" i="0" sz="1800" u="none" cap="none" strike="noStrike">
              <a:solidFill>
                <a:srgbClr val="FFFF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de" sz="1800" u="none" cap="none" strike="noStrike">
                <a:solidFill>
                  <a:srgbClr val="FFFF00"/>
                </a:solidFill>
                <a:latin typeface="Arial"/>
                <a:ea typeface="Arial"/>
                <a:cs typeface="Arial"/>
                <a:sym typeface="Arial"/>
              </a:rPr>
              <a:t>kennen gelernt?</a:t>
            </a:r>
            <a:endParaRPr b="0" i="0" sz="1800" u="none" cap="none" strike="noStrike">
              <a:solidFill>
                <a:srgbClr val="FFFF00"/>
              </a:solidFill>
              <a:latin typeface="Arial"/>
              <a:ea typeface="Arial"/>
              <a:cs typeface="Arial"/>
              <a:sym typeface="Arial"/>
            </a:endParaRPr>
          </a:p>
        </p:txBody>
      </p:sp>
      <p:sp>
        <p:nvSpPr>
          <p:cNvPr id="112" name="Google Shape;112;p26"/>
          <p:cNvSpPr txBox="1"/>
          <p:nvPr/>
        </p:nvSpPr>
        <p:spPr>
          <a:xfrm>
            <a:off x="340600" y="5379925"/>
            <a:ext cx="2280600" cy="1480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600"/>
              <a:buFont typeface="Arial"/>
              <a:buNone/>
            </a:pPr>
            <a:r>
              <a:rPr b="1" i="0" lang="de" sz="3600" u="none" cap="none" strike="noStrike">
                <a:solidFill>
                  <a:srgbClr val="FFFF00"/>
                </a:solidFill>
                <a:latin typeface="Anton"/>
                <a:ea typeface="Anton"/>
                <a:cs typeface="Anton"/>
                <a:sym typeface="Anton"/>
              </a:rPr>
              <a:t>Wann ?</a:t>
            </a:r>
            <a:endParaRPr b="1" i="0" sz="3600" u="none" cap="none" strike="noStrike">
              <a:solidFill>
                <a:srgbClr val="FFFF00"/>
              </a:solidFill>
              <a:latin typeface="Anton"/>
              <a:ea typeface="Anton"/>
              <a:cs typeface="Anton"/>
              <a:sym typeface="Anton"/>
            </a:endParaRPr>
          </a:p>
          <a:p>
            <a:pPr indent="0" lvl="0" marL="0" marR="0" rtl="0" algn="l">
              <a:lnSpc>
                <a:spcPct val="100000"/>
              </a:lnSpc>
              <a:spcBef>
                <a:spcPts val="0"/>
              </a:spcBef>
              <a:spcAft>
                <a:spcPts val="0"/>
              </a:spcAft>
              <a:buClr>
                <a:srgbClr val="000000"/>
              </a:buClr>
              <a:buSzPts val="1800"/>
              <a:buFont typeface="Arial"/>
              <a:buNone/>
            </a:pPr>
            <a:r>
              <a:rPr b="0" i="0" lang="de" sz="1800" u="none" cap="none" strike="noStrike">
                <a:solidFill>
                  <a:srgbClr val="FFFF00"/>
                </a:solidFill>
                <a:latin typeface="Arial"/>
                <a:ea typeface="Arial"/>
                <a:cs typeface="Arial"/>
                <a:sym typeface="Arial"/>
              </a:rPr>
              <a:t>gaben sie sich</a:t>
            </a:r>
            <a:endParaRPr b="0" i="0" sz="1800" u="none" cap="none" strike="noStrike">
              <a:solidFill>
                <a:srgbClr val="FFFF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de" sz="1800" u="none" cap="none" strike="noStrike">
                <a:solidFill>
                  <a:srgbClr val="FFFF00"/>
                </a:solidFill>
                <a:latin typeface="Arial"/>
                <a:ea typeface="Arial"/>
                <a:cs typeface="Arial"/>
                <a:sym typeface="Arial"/>
              </a:rPr>
              <a:t>den ersten Kuss?</a:t>
            </a:r>
            <a:endParaRPr b="0" i="0" sz="1800" u="none" cap="none" strike="noStrike">
              <a:solidFill>
                <a:srgbClr val="FFFF00"/>
              </a:solidFill>
              <a:latin typeface="Arial"/>
              <a:ea typeface="Arial"/>
              <a:cs typeface="Arial"/>
              <a:sym typeface="Arial"/>
            </a:endParaRPr>
          </a:p>
        </p:txBody>
      </p:sp>
      <p:sp>
        <p:nvSpPr>
          <p:cNvPr id="113" name="Google Shape;113;p26"/>
          <p:cNvSpPr txBox="1"/>
          <p:nvPr/>
        </p:nvSpPr>
        <p:spPr>
          <a:xfrm>
            <a:off x="340600" y="7013225"/>
            <a:ext cx="2280600" cy="1480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3600"/>
              <a:buFont typeface="Arial"/>
              <a:buNone/>
            </a:pPr>
            <a:r>
              <a:rPr b="1" i="0" lang="de" sz="3600" u="none" cap="none" strike="noStrike">
                <a:solidFill>
                  <a:srgbClr val="FFFF00"/>
                </a:solidFill>
                <a:latin typeface="Anton"/>
                <a:ea typeface="Anton"/>
                <a:cs typeface="Anton"/>
                <a:sym typeface="Anton"/>
              </a:rPr>
              <a:t>Was ?</a:t>
            </a:r>
            <a:endParaRPr b="1" i="0" sz="3600" u="none" cap="none" strike="noStrike">
              <a:solidFill>
                <a:srgbClr val="FFFF00"/>
              </a:solidFill>
              <a:latin typeface="Anton"/>
              <a:ea typeface="Anton"/>
              <a:cs typeface="Anton"/>
              <a:sym typeface="Anton"/>
            </a:endParaRPr>
          </a:p>
          <a:p>
            <a:pPr indent="0" lvl="0" marL="0" marR="0" rtl="0" algn="l">
              <a:lnSpc>
                <a:spcPct val="100000"/>
              </a:lnSpc>
              <a:spcBef>
                <a:spcPts val="0"/>
              </a:spcBef>
              <a:spcAft>
                <a:spcPts val="0"/>
              </a:spcAft>
              <a:buClr>
                <a:srgbClr val="000000"/>
              </a:buClr>
              <a:buSzPts val="1800"/>
              <a:buFont typeface="Arial"/>
              <a:buNone/>
            </a:pPr>
            <a:r>
              <a:rPr b="0" i="0" lang="de" sz="1800" u="none" cap="none" strike="noStrike">
                <a:solidFill>
                  <a:srgbClr val="FFFF00"/>
                </a:solidFill>
                <a:latin typeface="Arial"/>
                <a:ea typeface="Arial"/>
                <a:cs typeface="Arial"/>
                <a:sym typeface="Arial"/>
              </a:rPr>
              <a:t>sagen Eltern</a:t>
            </a:r>
            <a:endParaRPr b="0" i="0" sz="1800" u="none" cap="none" strike="noStrike">
              <a:solidFill>
                <a:srgbClr val="FFFF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de" sz="1800" u="none" cap="none" strike="noStrike">
                <a:solidFill>
                  <a:srgbClr val="FFFF00"/>
                </a:solidFill>
                <a:latin typeface="Arial"/>
                <a:ea typeface="Arial"/>
                <a:cs typeface="Arial"/>
                <a:sym typeface="Arial"/>
              </a:rPr>
              <a:t>und Freunde?</a:t>
            </a:r>
            <a:endParaRPr b="0" i="0" sz="1800" u="none" cap="none" strike="noStrike">
              <a:solidFill>
                <a:srgbClr val="FFFF00"/>
              </a:solidFill>
              <a:latin typeface="Arial"/>
              <a:ea typeface="Arial"/>
              <a:cs typeface="Arial"/>
              <a:sym typeface="Arial"/>
            </a:endParaRPr>
          </a:p>
        </p:txBody>
      </p:sp>
      <p:sp>
        <p:nvSpPr>
          <p:cNvPr id="114" name="Google Shape;114;p26"/>
          <p:cNvSpPr txBox="1"/>
          <p:nvPr/>
        </p:nvSpPr>
        <p:spPr>
          <a:xfrm>
            <a:off x="340600" y="8781675"/>
            <a:ext cx="2665500" cy="340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de" sz="1400" u="none" cap="none" strike="noStrike">
                <a:solidFill>
                  <a:srgbClr val="FFFF00"/>
                </a:solidFill>
                <a:latin typeface="Arial"/>
                <a:ea typeface="Arial"/>
                <a:cs typeface="Arial"/>
                <a:sym typeface="Arial"/>
              </a:rPr>
              <a:t>Weitere Themen im Inhalt:</a:t>
            </a:r>
            <a:endParaRPr b="1" i="0" sz="1400" u="none" cap="none" strike="noStrike">
              <a:solidFill>
                <a:srgbClr val="FFFF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5" name="Google Shape;115;p26"/>
          <p:cNvSpPr txBox="1"/>
          <p:nvPr/>
        </p:nvSpPr>
        <p:spPr>
          <a:xfrm>
            <a:off x="340600" y="9264200"/>
            <a:ext cx="2502600" cy="1161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0" lang="de" sz="1800" u="none" cap="none" strike="noStrike">
                <a:solidFill>
                  <a:srgbClr val="FFFF00"/>
                </a:solidFill>
                <a:latin typeface="Anton"/>
                <a:ea typeface="Anton"/>
                <a:cs typeface="Anton"/>
                <a:sym typeface="Anton"/>
              </a:rPr>
              <a:t>Reisen</a:t>
            </a:r>
            <a:endParaRPr b="0" i="0" sz="1800" u="none" cap="none" strike="noStrike">
              <a:solidFill>
                <a:srgbClr val="FFFF00"/>
              </a:solidFill>
              <a:latin typeface="Anton"/>
              <a:ea typeface="Anton"/>
              <a:cs typeface="Anton"/>
              <a:sym typeface="Anton"/>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FFFF00"/>
                </a:solidFill>
                <a:latin typeface="Arial"/>
                <a:ea typeface="Arial"/>
                <a:cs typeface="Arial"/>
                <a:sym typeface="Arial"/>
              </a:rPr>
              <a:t>Dort geht die </a:t>
            </a:r>
            <a:endParaRPr b="0" i="0" sz="1400" u="none" cap="none" strike="noStrike">
              <a:solidFill>
                <a:srgbClr val="FFFF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FFFF00"/>
                </a:solidFill>
                <a:latin typeface="Arial"/>
                <a:ea typeface="Arial"/>
                <a:cs typeface="Arial"/>
                <a:sym typeface="Arial"/>
              </a:rPr>
              <a:t>Hochzeitsreise hin</a:t>
            </a:r>
            <a:endParaRPr b="0" i="0" sz="1400" u="none" cap="none" strike="noStrike">
              <a:solidFill>
                <a:srgbClr val="FFFF00"/>
              </a:solidFill>
              <a:latin typeface="Arial"/>
              <a:ea typeface="Arial"/>
              <a:cs typeface="Arial"/>
              <a:sym typeface="Arial"/>
            </a:endParaRPr>
          </a:p>
        </p:txBody>
      </p:sp>
      <p:sp>
        <p:nvSpPr>
          <p:cNvPr id="116" name="Google Shape;116;p26"/>
          <p:cNvSpPr txBox="1"/>
          <p:nvPr/>
        </p:nvSpPr>
        <p:spPr>
          <a:xfrm>
            <a:off x="2783950" y="9264200"/>
            <a:ext cx="2665500" cy="1161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0" lang="de" sz="1800" u="none" cap="none" strike="noStrike">
                <a:solidFill>
                  <a:srgbClr val="FFFF00"/>
                </a:solidFill>
                <a:latin typeface="Anton"/>
                <a:ea typeface="Anton"/>
                <a:cs typeface="Anton"/>
                <a:sym typeface="Anton"/>
              </a:rPr>
              <a:t>Party</a:t>
            </a:r>
            <a:endParaRPr b="0" i="0" sz="1800" u="none" cap="none" strike="noStrike">
              <a:solidFill>
                <a:srgbClr val="FFFF00"/>
              </a:solidFill>
              <a:latin typeface="Anton"/>
              <a:ea typeface="Anton"/>
              <a:cs typeface="Anton"/>
              <a:sym typeface="Anton"/>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FFFF00"/>
                </a:solidFill>
                <a:latin typeface="Arial"/>
                <a:ea typeface="Arial"/>
                <a:cs typeface="Arial"/>
                <a:sym typeface="Arial"/>
              </a:rPr>
              <a:t>Bilder vom Jung-</a:t>
            </a:r>
            <a:endParaRPr b="0" i="0" sz="1400" u="none" cap="none" strike="noStrike">
              <a:solidFill>
                <a:srgbClr val="FFFF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FFFF00"/>
                </a:solidFill>
                <a:latin typeface="Arial"/>
                <a:ea typeface="Arial"/>
                <a:cs typeface="Arial"/>
                <a:sym typeface="Arial"/>
              </a:rPr>
              <a:t>gesellenabschied</a:t>
            </a:r>
            <a:endParaRPr b="0" i="0" sz="1400" u="none" cap="none" strike="noStrike">
              <a:solidFill>
                <a:srgbClr val="FFFF00"/>
              </a:solidFill>
              <a:latin typeface="Arial"/>
              <a:ea typeface="Arial"/>
              <a:cs typeface="Arial"/>
              <a:sym typeface="Arial"/>
            </a:endParaRPr>
          </a:p>
        </p:txBody>
      </p:sp>
      <p:sp>
        <p:nvSpPr>
          <p:cNvPr id="117" name="Google Shape;117;p26"/>
          <p:cNvSpPr txBox="1"/>
          <p:nvPr/>
        </p:nvSpPr>
        <p:spPr>
          <a:xfrm>
            <a:off x="4965300" y="9264200"/>
            <a:ext cx="2394600" cy="1161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0" lang="de" sz="1800" u="none" cap="none" strike="noStrike">
                <a:solidFill>
                  <a:srgbClr val="FFFF00"/>
                </a:solidFill>
                <a:latin typeface="Anton"/>
                <a:ea typeface="Anton"/>
                <a:cs typeface="Anton"/>
                <a:sym typeface="Anton"/>
              </a:rPr>
              <a:t>Nachwuchs</a:t>
            </a:r>
            <a:endParaRPr b="0" i="0" sz="1800" u="none" cap="none" strike="noStrike">
              <a:solidFill>
                <a:srgbClr val="FFFF00"/>
              </a:solidFill>
              <a:latin typeface="Anton"/>
              <a:ea typeface="Anton"/>
              <a:cs typeface="Anton"/>
              <a:sym typeface="Anton"/>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FFFF00"/>
                </a:solidFill>
                <a:latin typeface="Arial"/>
                <a:ea typeface="Arial"/>
                <a:cs typeface="Arial"/>
                <a:sym typeface="Arial"/>
              </a:rPr>
              <a:t>Sind sie bald </a:t>
            </a:r>
            <a:endParaRPr b="0" i="0" sz="1400" u="none" cap="none" strike="noStrike">
              <a:solidFill>
                <a:srgbClr val="FFFF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rgbClr val="FFFF00"/>
                </a:solidFill>
                <a:latin typeface="Arial"/>
                <a:ea typeface="Arial"/>
                <a:cs typeface="Arial"/>
                <a:sym typeface="Arial"/>
              </a:rPr>
              <a:t>schon zu Dritt?</a:t>
            </a:r>
            <a:endParaRPr b="0" i="0" sz="1400" u="none" cap="none" strike="noStrike">
              <a:solidFill>
                <a:srgbClr val="FFFF00"/>
              </a:solidFill>
              <a:latin typeface="Arial"/>
              <a:ea typeface="Arial"/>
              <a:cs typeface="Arial"/>
              <a:sym typeface="Arial"/>
            </a:endParaRPr>
          </a:p>
        </p:txBody>
      </p:sp>
      <p:pic>
        <p:nvPicPr>
          <p:cNvPr id="118" name="Google Shape;118;p26"/>
          <p:cNvPicPr preferRelativeResize="0"/>
          <p:nvPr/>
        </p:nvPicPr>
        <p:blipFill rotWithShape="1">
          <a:blip r:embed="rId4">
            <a:alphaModFix/>
          </a:blip>
          <a:srcRect b="0" l="16626" r="16626" t="0"/>
          <a:stretch/>
        </p:blipFill>
        <p:spPr>
          <a:xfrm>
            <a:off x="3157850" y="3554125"/>
            <a:ext cx="3654237" cy="5474901"/>
          </a:xfrm>
          <a:prstGeom prst="rect">
            <a:avLst/>
          </a:prstGeom>
          <a:noFill/>
          <a:ln>
            <a:noFill/>
          </a:ln>
          <a:effectLst>
            <a:outerShdw blurRad="142875" rotWithShape="0" algn="bl" dir="2400000" dist="190500">
              <a:srgbClr val="000000">
                <a:alpha val="50000"/>
              </a:srgbClr>
            </a:outerShdw>
          </a:effectLst>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Google Shape;123;p27"/>
          <p:cNvSpPr/>
          <p:nvPr/>
        </p:nvSpPr>
        <p:spPr>
          <a:xfrm>
            <a:off x="0" y="577525"/>
            <a:ext cx="7560000" cy="9480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4" name="Google Shape;124;p27"/>
          <p:cNvSpPr txBox="1"/>
          <p:nvPr/>
        </p:nvSpPr>
        <p:spPr>
          <a:xfrm>
            <a:off x="1462350" y="807175"/>
            <a:ext cx="4635300" cy="488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0" i="0" lang="de" sz="1800" u="none" cap="none" strike="noStrike">
                <a:solidFill>
                  <a:srgbClr val="FFFF00"/>
                </a:solidFill>
                <a:latin typeface="Anton"/>
                <a:ea typeface="Anton"/>
                <a:cs typeface="Anton"/>
                <a:sym typeface="Anton"/>
              </a:rPr>
              <a:t>Inhaltsverzeichnis</a:t>
            </a:r>
            <a:endParaRPr b="0" i="0" sz="1800" u="none" cap="none" strike="noStrike">
              <a:solidFill>
                <a:srgbClr val="FFFF00"/>
              </a:solidFill>
              <a:latin typeface="Anton"/>
              <a:ea typeface="Anton"/>
              <a:cs typeface="Anton"/>
              <a:sym typeface="Anton"/>
            </a:endParaRPr>
          </a:p>
        </p:txBody>
      </p:sp>
      <p:pic>
        <p:nvPicPr>
          <p:cNvPr id="125" name="Google Shape;125;p27"/>
          <p:cNvPicPr preferRelativeResize="0"/>
          <p:nvPr/>
        </p:nvPicPr>
        <p:blipFill rotWithShape="1">
          <a:blip r:embed="rId3">
            <a:alphaModFix/>
          </a:blip>
          <a:srcRect b="0" l="0" r="0" t="0"/>
          <a:stretch/>
        </p:blipFill>
        <p:spPr>
          <a:xfrm>
            <a:off x="610898" y="2240575"/>
            <a:ext cx="2310281" cy="2310300"/>
          </a:xfrm>
          <a:prstGeom prst="rect">
            <a:avLst/>
          </a:prstGeom>
          <a:noFill/>
          <a:ln>
            <a:noFill/>
          </a:ln>
        </p:spPr>
      </p:pic>
      <p:pic>
        <p:nvPicPr>
          <p:cNvPr id="126" name="Google Shape;126;p27"/>
          <p:cNvPicPr preferRelativeResize="0"/>
          <p:nvPr/>
        </p:nvPicPr>
        <p:blipFill rotWithShape="1">
          <a:blip r:embed="rId3">
            <a:alphaModFix/>
          </a:blip>
          <a:srcRect b="0" l="0" r="0" t="0"/>
          <a:stretch/>
        </p:blipFill>
        <p:spPr>
          <a:xfrm>
            <a:off x="610897" y="4856500"/>
            <a:ext cx="2310275" cy="2310294"/>
          </a:xfrm>
          <a:prstGeom prst="rect">
            <a:avLst/>
          </a:prstGeom>
          <a:noFill/>
          <a:ln>
            <a:noFill/>
          </a:ln>
        </p:spPr>
      </p:pic>
      <p:sp>
        <p:nvSpPr>
          <p:cNvPr id="127" name="Google Shape;127;p27"/>
          <p:cNvSpPr txBox="1"/>
          <p:nvPr/>
        </p:nvSpPr>
        <p:spPr>
          <a:xfrm>
            <a:off x="3691200" y="2240575"/>
            <a:ext cx="2883300" cy="2310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chemeClr val="dk1"/>
                </a:solidFill>
                <a:latin typeface="Arial"/>
                <a:ea typeface="Arial"/>
                <a:cs typeface="Arial"/>
                <a:sym typeface="Arial"/>
              </a:rPr>
              <a:t>Lorem ipsum dolor sit amet, consetetur sadipscing elitr, sed diam nonumy eirmod tempor invidunt ut labore et dolore magna aliquyam erat, sed diam voluptua. At vero eos et accusam et justo duo dolores et ea rebum. Stet clita kasd gubergren, no sea </a:t>
            </a:r>
            <a:endParaRPr b="0" i="0" sz="1400" u="none" cap="none" strike="noStrike">
              <a:solidFill>
                <a:srgbClr val="000000"/>
              </a:solidFill>
              <a:latin typeface="Arial"/>
              <a:ea typeface="Arial"/>
              <a:cs typeface="Arial"/>
              <a:sym typeface="Arial"/>
            </a:endParaRPr>
          </a:p>
        </p:txBody>
      </p:sp>
      <p:sp>
        <p:nvSpPr>
          <p:cNvPr id="128" name="Google Shape;128;p27"/>
          <p:cNvSpPr txBox="1"/>
          <p:nvPr/>
        </p:nvSpPr>
        <p:spPr>
          <a:xfrm>
            <a:off x="3691200" y="4856500"/>
            <a:ext cx="2883300" cy="2310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chemeClr val="dk1"/>
                </a:solidFill>
                <a:latin typeface="Arial"/>
                <a:ea typeface="Arial"/>
                <a:cs typeface="Arial"/>
                <a:sym typeface="Arial"/>
              </a:rPr>
              <a:t>Lorem ipsum dolor sit amet, consetetur sadipscing elitr, sed diam nonumy eirmod tempor invidunt ut labore et dolore magna aliquyam erat, sed diam voluptua. At vero eos et accusam et justo duo dolores et ea rebum. Stet clita kasd gubergren, no sea </a:t>
            </a:r>
            <a:endParaRPr b="0" i="0" sz="1400" u="none" cap="none" strike="noStrike">
              <a:solidFill>
                <a:srgbClr val="000000"/>
              </a:solidFill>
              <a:latin typeface="Arial"/>
              <a:ea typeface="Arial"/>
              <a:cs typeface="Arial"/>
              <a:sym typeface="Arial"/>
            </a:endParaRPr>
          </a:p>
        </p:txBody>
      </p:sp>
      <p:pic>
        <p:nvPicPr>
          <p:cNvPr id="129" name="Google Shape;129;p27"/>
          <p:cNvPicPr preferRelativeResize="0"/>
          <p:nvPr/>
        </p:nvPicPr>
        <p:blipFill rotWithShape="1">
          <a:blip r:embed="rId3">
            <a:alphaModFix/>
          </a:blip>
          <a:srcRect b="0" l="0" r="0" t="0"/>
          <a:stretch/>
        </p:blipFill>
        <p:spPr>
          <a:xfrm>
            <a:off x="610897" y="7472425"/>
            <a:ext cx="2310275" cy="2310294"/>
          </a:xfrm>
          <a:prstGeom prst="rect">
            <a:avLst/>
          </a:prstGeom>
          <a:noFill/>
          <a:ln>
            <a:noFill/>
          </a:ln>
        </p:spPr>
      </p:pic>
      <p:sp>
        <p:nvSpPr>
          <p:cNvPr id="130" name="Google Shape;130;p27"/>
          <p:cNvSpPr txBox="1"/>
          <p:nvPr/>
        </p:nvSpPr>
        <p:spPr>
          <a:xfrm>
            <a:off x="3691200" y="7472425"/>
            <a:ext cx="2883300" cy="2310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chemeClr val="dk1"/>
                </a:solidFill>
                <a:latin typeface="Arial"/>
                <a:ea typeface="Arial"/>
                <a:cs typeface="Arial"/>
                <a:sym typeface="Arial"/>
              </a:rPr>
              <a:t>Lorem ipsum dolor sit amet, consetetur sadipscing elitr, sed diam nonumy eirmod tempor invidunt ut labore et dolore magna aliquyam erat, sed diam voluptua. At vero eos et accusam et justo duo dolores et ea rebum. Stet clita kasd gubergren, no sea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Google Shape;135;p28"/>
          <p:cNvSpPr/>
          <p:nvPr/>
        </p:nvSpPr>
        <p:spPr>
          <a:xfrm>
            <a:off x="0" y="577525"/>
            <a:ext cx="7560000" cy="9480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6" name="Google Shape;136;p28"/>
          <p:cNvSpPr txBox="1"/>
          <p:nvPr/>
        </p:nvSpPr>
        <p:spPr>
          <a:xfrm>
            <a:off x="1462350" y="807175"/>
            <a:ext cx="4635300" cy="488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lang="de" sz="1800">
                <a:solidFill>
                  <a:srgbClr val="FFFF00"/>
                </a:solidFill>
                <a:latin typeface="Anton"/>
                <a:ea typeface="Anton"/>
                <a:cs typeface="Anton"/>
                <a:sym typeface="Anton"/>
              </a:rPr>
              <a:t>Stammbaum</a:t>
            </a:r>
            <a:endParaRPr b="0" i="0" sz="1800" u="none" cap="none" strike="noStrike">
              <a:solidFill>
                <a:srgbClr val="FFFF00"/>
              </a:solidFill>
              <a:latin typeface="Anton"/>
              <a:ea typeface="Anton"/>
              <a:cs typeface="Anton"/>
              <a:sym typeface="Anton"/>
            </a:endParaRPr>
          </a:p>
        </p:txBody>
      </p:sp>
      <p:cxnSp>
        <p:nvCxnSpPr>
          <p:cNvPr id="137" name="Google Shape;137;p28"/>
          <p:cNvCxnSpPr/>
          <p:nvPr/>
        </p:nvCxnSpPr>
        <p:spPr>
          <a:xfrm flipH="1">
            <a:off x="1842484" y="6907298"/>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38" name="Google Shape;138;p28"/>
          <p:cNvCxnSpPr/>
          <p:nvPr/>
        </p:nvCxnSpPr>
        <p:spPr>
          <a:xfrm flipH="1">
            <a:off x="5098089" y="4676419"/>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39" name="Google Shape;139;p28"/>
          <p:cNvCxnSpPr/>
          <p:nvPr/>
        </p:nvCxnSpPr>
        <p:spPr>
          <a:xfrm>
            <a:off x="1920773" y="4676419"/>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40" name="Google Shape;140;p28"/>
          <p:cNvCxnSpPr/>
          <p:nvPr/>
        </p:nvCxnSpPr>
        <p:spPr>
          <a:xfrm>
            <a:off x="5173691" y="6907298"/>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41" name="Google Shape;141;p28"/>
          <p:cNvCxnSpPr/>
          <p:nvPr/>
        </p:nvCxnSpPr>
        <p:spPr>
          <a:xfrm flipH="1">
            <a:off x="1920797" y="2991982"/>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42" name="Google Shape;142;p28"/>
          <p:cNvCxnSpPr/>
          <p:nvPr/>
        </p:nvCxnSpPr>
        <p:spPr>
          <a:xfrm flipH="1">
            <a:off x="5728713" y="2991982"/>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43" name="Google Shape;143;p28"/>
          <p:cNvCxnSpPr/>
          <p:nvPr/>
        </p:nvCxnSpPr>
        <p:spPr>
          <a:xfrm flipH="1">
            <a:off x="1290173" y="8556984"/>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44" name="Google Shape;144;p28"/>
          <p:cNvCxnSpPr/>
          <p:nvPr/>
        </p:nvCxnSpPr>
        <p:spPr>
          <a:xfrm flipH="1">
            <a:off x="5098089" y="8556984"/>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45" name="Google Shape;145;p28"/>
          <p:cNvCxnSpPr>
            <a:stCxn id="146" idx="2"/>
            <a:endCxn id="147" idx="0"/>
          </p:cNvCxnSpPr>
          <p:nvPr/>
        </p:nvCxnSpPr>
        <p:spPr>
          <a:xfrm>
            <a:off x="1290075" y="2991788"/>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48" name="Google Shape;148;p28"/>
          <p:cNvCxnSpPr/>
          <p:nvPr/>
        </p:nvCxnSpPr>
        <p:spPr>
          <a:xfrm>
            <a:off x="5098065" y="2991958"/>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49" name="Google Shape;149;p28"/>
          <p:cNvCxnSpPr/>
          <p:nvPr/>
        </p:nvCxnSpPr>
        <p:spPr>
          <a:xfrm>
            <a:off x="5646098" y="8468295"/>
            <a:ext cx="630600" cy="745200"/>
          </a:xfrm>
          <a:prstGeom prst="straightConnector1">
            <a:avLst/>
          </a:prstGeom>
          <a:noFill/>
          <a:ln cap="flat" cmpd="sng" w="28575">
            <a:solidFill>
              <a:srgbClr val="000000"/>
            </a:solidFill>
            <a:prstDash val="solid"/>
            <a:round/>
            <a:headEnd len="med" w="med" type="none"/>
            <a:tailEnd len="med" w="med" type="none"/>
          </a:ln>
        </p:spPr>
      </p:cxnSp>
      <p:cxnSp>
        <p:nvCxnSpPr>
          <p:cNvPr id="150" name="Google Shape;150;p28"/>
          <p:cNvCxnSpPr/>
          <p:nvPr/>
        </p:nvCxnSpPr>
        <p:spPr>
          <a:xfrm>
            <a:off x="1842460" y="8468295"/>
            <a:ext cx="630600" cy="745200"/>
          </a:xfrm>
          <a:prstGeom prst="straightConnector1">
            <a:avLst/>
          </a:prstGeom>
          <a:noFill/>
          <a:ln cap="flat" cmpd="sng" w="28575">
            <a:solidFill>
              <a:srgbClr val="000000"/>
            </a:solidFill>
            <a:prstDash val="solid"/>
            <a:round/>
            <a:headEnd len="med" w="med" type="none"/>
            <a:tailEnd len="med" w="med" type="none"/>
          </a:ln>
        </p:spPr>
      </p:cxnSp>
      <p:pic>
        <p:nvPicPr>
          <p:cNvPr id="146" name="Google Shape;146;p28"/>
          <p:cNvPicPr preferRelativeResize="0"/>
          <p:nvPr/>
        </p:nvPicPr>
        <p:blipFill>
          <a:blip r:embed="rId3">
            <a:alphaModFix/>
          </a:blip>
          <a:stretch>
            <a:fillRect/>
          </a:stretch>
        </p:blipFill>
        <p:spPr>
          <a:xfrm>
            <a:off x="824475" y="198678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51" name="Google Shape;151;p28"/>
          <p:cNvPicPr preferRelativeResize="0"/>
          <p:nvPr/>
        </p:nvPicPr>
        <p:blipFill>
          <a:blip r:embed="rId3">
            <a:alphaModFix/>
          </a:blip>
          <a:stretch>
            <a:fillRect/>
          </a:stretch>
        </p:blipFill>
        <p:spPr>
          <a:xfrm>
            <a:off x="1980806" y="198678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52" name="Google Shape;152;p28"/>
          <p:cNvPicPr preferRelativeResize="0"/>
          <p:nvPr/>
        </p:nvPicPr>
        <p:blipFill>
          <a:blip r:embed="rId3">
            <a:alphaModFix/>
          </a:blip>
          <a:stretch>
            <a:fillRect/>
          </a:stretch>
        </p:blipFill>
        <p:spPr>
          <a:xfrm>
            <a:off x="4647984" y="198678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53" name="Google Shape;153;p28"/>
          <p:cNvPicPr preferRelativeResize="0"/>
          <p:nvPr/>
        </p:nvPicPr>
        <p:blipFill>
          <a:blip r:embed="rId3">
            <a:alphaModFix/>
          </a:blip>
          <a:stretch>
            <a:fillRect/>
          </a:stretch>
        </p:blipFill>
        <p:spPr>
          <a:xfrm>
            <a:off x="5804315" y="1986788"/>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54" name="Google Shape;154;p28"/>
          <p:cNvPicPr preferRelativeResize="0"/>
          <p:nvPr/>
        </p:nvPicPr>
        <p:blipFill>
          <a:blip r:embed="rId3">
            <a:alphaModFix/>
          </a:blip>
          <a:stretch>
            <a:fillRect/>
          </a:stretch>
        </p:blipFill>
        <p:spPr>
          <a:xfrm>
            <a:off x="824475" y="9213392"/>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55" name="Google Shape;155;p28"/>
          <p:cNvPicPr preferRelativeResize="0"/>
          <p:nvPr/>
        </p:nvPicPr>
        <p:blipFill>
          <a:blip r:embed="rId3">
            <a:alphaModFix/>
          </a:blip>
          <a:stretch>
            <a:fillRect/>
          </a:stretch>
        </p:blipFill>
        <p:spPr>
          <a:xfrm>
            <a:off x="1980806" y="9213392"/>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56" name="Google Shape;156;p28"/>
          <p:cNvPicPr preferRelativeResize="0"/>
          <p:nvPr/>
        </p:nvPicPr>
        <p:blipFill>
          <a:blip r:embed="rId3">
            <a:alphaModFix/>
          </a:blip>
          <a:stretch>
            <a:fillRect/>
          </a:stretch>
        </p:blipFill>
        <p:spPr>
          <a:xfrm>
            <a:off x="4647984" y="9213392"/>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57" name="Google Shape;157;p28"/>
          <p:cNvPicPr preferRelativeResize="0"/>
          <p:nvPr/>
        </p:nvPicPr>
        <p:blipFill>
          <a:blip r:embed="rId3">
            <a:alphaModFix/>
          </a:blip>
          <a:stretch>
            <a:fillRect/>
          </a:stretch>
        </p:blipFill>
        <p:spPr>
          <a:xfrm>
            <a:off x="5804315" y="9213392"/>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47" name="Google Shape;147;p28"/>
          <p:cNvPicPr preferRelativeResize="0"/>
          <p:nvPr/>
        </p:nvPicPr>
        <p:blipFill>
          <a:blip r:embed="rId3">
            <a:alphaModFix/>
          </a:blip>
          <a:stretch>
            <a:fillRect/>
          </a:stretch>
        </p:blipFill>
        <p:spPr>
          <a:xfrm>
            <a:off x="1454982" y="373703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58" name="Google Shape;158;p28"/>
          <p:cNvPicPr preferRelativeResize="0"/>
          <p:nvPr/>
        </p:nvPicPr>
        <p:blipFill>
          <a:blip r:embed="rId3">
            <a:alphaModFix/>
          </a:blip>
          <a:stretch>
            <a:fillRect/>
          </a:stretch>
        </p:blipFill>
        <p:spPr>
          <a:xfrm>
            <a:off x="5267387" y="373703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59" name="Google Shape;159;p28"/>
          <p:cNvPicPr preferRelativeResize="0"/>
          <p:nvPr/>
        </p:nvPicPr>
        <p:blipFill>
          <a:blip r:embed="rId3">
            <a:alphaModFix/>
          </a:blip>
          <a:stretch>
            <a:fillRect/>
          </a:stretch>
        </p:blipFill>
        <p:spPr>
          <a:xfrm>
            <a:off x="1421085" y="75518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60" name="Google Shape;160;p28"/>
          <p:cNvPicPr preferRelativeResize="0"/>
          <p:nvPr/>
        </p:nvPicPr>
        <p:blipFill>
          <a:blip r:embed="rId3">
            <a:alphaModFix/>
          </a:blip>
          <a:stretch>
            <a:fillRect/>
          </a:stretch>
        </p:blipFill>
        <p:spPr>
          <a:xfrm>
            <a:off x="5233490" y="7551813"/>
            <a:ext cx="931200" cy="10050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61" name="Google Shape;161;p28"/>
          <p:cNvPicPr preferRelativeResize="0"/>
          <p:nvPr/>
        </p:nvPicPr>
        <p:blipFill>
          <a:blip r:embed="rId3">
            <a:alphaModFix/>
          </a:blip>
          <a:stretch>
            <a:fillRect/>
          </a:stretch>
        </p:blipFill>
        <p:spPr>
          <a:xfrm>
            <a:off x="2060570" y="5368867"/>
            <a:ext cx="1491000" cy="16092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pic>
        <p:nvPicPr>
          <p:cNvPr id="162" name="Google Shape;162;p28"/>
          <p:cNvPicPr preferRelativeResize="0"/>
          <p:nvPr/>
        </p:nvPicPr>
        <p:blipFill>
          <a:blip r:embed="rId3">
            <a:alphaModFix/>
          </a:blip>
          <a:stretch>
            <a:fillRect/>
          </a:stretch>
        </p:blipFill>
        <p:spPr>
          <a:xfrm>
            <a:off x="4088334" y="5368867"/>
            <a:ext cx="1491000" cy="1609200"/>
          </a:xfrm>
          <a:prstGeom prst="rect">
            <a:avLst/>
          </a:prstGeom>
          <a:noFill/>
          <a:ln cap="flat" cmpd="sng" w="38100">
            <a:solidFill>
              <a:srgbClr val="000000"/>
            </a:solidFill>
            <a:prstDash val="solid"/>
            <a:round/>
            <a:headEnd len="sm" w="sm" type="none"/>
            <a:tailEnd len="sm" w="sm" type="none"/>
          </a:ln>
          <a:effectLst>
            <a:outerShdw blurRad="142875" rotWithShape="0" algn="bl" dir="2760000" dist="95250">
              <a:srgbClr val="000000">
                <a:alpha val="50000"/>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Google Shape;167;p29"/>
          <p:cNvSpPr/>
          <p:nvPr/>
        </p:nvSpPr>
        <p:spPr>
          <a:xfrm>
            <a:off x="0" y="577525"/>
            <a:ext cx="7560000" cy="9480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8" name="Google Shape;168;p29"/>
          <p:cNvSpPr txBox="1"/>
          <p:nvPr/>
        </p:nvSpPr>
        <p:spPr>
          <a:xfrm>
            <a:off x="610950" y="2162100"/>
            <a:ext cx="6338100" cy="2310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chemeClr val="dk1"/>
                </a:solidFill>
                <a:latin typeface="Arial"/>
                <a:ea typeface="Arial"/>
                <a:cs typeface="Arial"/>
                <a:sym typeface="Arial"/>
              </a:rPr>
              <a:t>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 Lorem ipsum dolor sit amet, consetetur sadipscing elitr, sed diam nonumy eirmod tempor invidunt ut labore et dolore magna aliquyam erat, sed diam voluptua. At vero eos et accusam et justo duo dolores et ea rebum. Stet clita kasd gubergren, no sea takimata sanctus est Lorem ipsum dolor sit amet.</a:t>
            </a:r>
            <a:endParaRPr b="0" i="0" sz="1400" u="none" cap="none" strike="noStrike">
              <a:solidFill>
                <a:srgbClr val="000000"/>
              </a:solidFill>
              <a:latin typeface="Arial"/>
              <a:ea typeface="Arial"/>
              <a:cs typeface="Arial"/>
              <a:sym typeface="Arial"/>
            </a:endParaRPr>
          </a:p>
        </p:txBody>
      </p:sp>
      <p:sp>
        <p:nvSpPr>
          <p:cNvPr id="169" name="Google Shape;169;p29"/>
          <p:cNvSpPr txBox="1"/>
          <p:nvPr/>
        </p:nvSpPr>
        <p:spPr>
          <a:xfrm>
            <a:off x="1462350" y="807175"/>
            <a:ext cx="4635300" cy="488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0" i="0" lang="de" sz="1800" u="none" cap="none" strike="noStrike">
                <a:solidFill>
                  <a:srgbClr val="FFFF00"/>
                </a:solidFill>
                <a:latin typeface="Anton"/>
                <a:ea typeface="Anton"/>
                <a:cs typeface="Anton"/>
                <a:sym typeface="Anton"/>
              </a:rPr>
              <a:t>Überschrift</a:t>
            </a:r>
            <a:endParaRPr b="0" i="0" sz="1800" u="none" cap="none" strike="noStrike">
              <a:solidFill>
                <a:srgbClr val="FFFF00"/>
              </a:solidFill>
              <a:latin typeface="Anton"/>
              <a:ea typeface="Anton"/>
              <a:cs typeface="Anton"/>
              <a:sym typeface="Anton"/>
            </a:endParaRPr>
          </a:p>
        </p:txBody>
      </p:sp>
      <p:pic>
        <p:nvPicPr>
          <p:cNvPr id="170" name="Google Shape;170;p29"/>
          <p:cNvPicPr preferRelativeResize="0"/>
          <p:nvPr/>
        </p:nvPicPr>
        <p:blipFill rotWithShape="1">
          <a:blip r:embed="rId3">
            <a:alphaModFix/>
          </a:blip>
          <a:srcRect b="0" l="0" r="0" t="0"/>
          <a:stretch/>
        </p:blipFill>
        <p:spPr>
          <a:xfrm>
            <a:off x="610888" y="4624800"/>
            <a:ext cx="2883425" cy="2883425"/>
          </a:xfrm>
          <a:prstGeom prst="rect">
            <a:avLst/>
          </a:prstGeom>
          <a:noFill/>
          <a:ln>
            <a:noFill/>
          </a:ln>
        </p:spPr>
      </p:pic>
      <p:pic>
        <p:nvPicPr>
          <p:cNvPr id="171" name="Google Shape;171;p29"/>
          <p:cNvPicPr preferRelativeResize="0"/>
          <p:nvPr/>
        </p:nvPicPr>
        <p:blipFill rotWithShape="1">
          <a:blip r:embed="rId3">
            <a:alphaModFix/>
          </a:blip>
          <a:srcRect b="0" l="0" r="0" t="0"/>
          <a:stretch/>
        </p:blipFill>
        <p:spPr>
          <a:xfrm>
            <a:off x="4065625" y="4624800"/>
            <a:ext cx="2883425" cy="2883425"/>
          </a:xfrm>
          <a:prstGeom prst="rect">
            <a:avLst/>
          </a:prstGeom>
          <a:noFill/>
          <a:ln>
            <a:noFill/>
          </a:ln>
        </p:spPr>
      </p:pic>
      <p:sp>
        <p:nvSpPr>
          <p:cNvPr id="172" name="Google Shape;172;p29"/>
          <p:cNvSpPr txBox="1"/>
          <p:nvPr/>
        </p:nvSpPr>
        <p:spPr>
          <a:xfrm>
            <a:off x="610950" y="8045550"/>
            <a:ext cx="2883300" cy="2310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chemeClr val="dk1"/>
                </a:solidFill>
                <a:latin typeface="Arial"/>
                <a:ea typeface="Arial"/>
                <a:cs typeface="Arial"/>
                <a:sym typeface="Arial"/>
              </a:rPr>
              <a:t>Lorem ipsum dolor sit amet, consetetur sadipscing elitr, sed diam nonumy eirmod tempor invidunt ut labore et dolore magna aliquyam erat, sed diam voluptua. At vero eos et accusam et justo duo dolores et ea rebum. Stet clita kasd gubergren, no sea </a:t>
            </a:r>
            <a:endParaRPr b="0" i="0" sz="1400" u="none" cap="none" strike="noStrike">
              <a:solidFill>
                <a:srgbClr val="000000"/>
              </a:solidFill>
              <a:latin typeface="Arial"/>
              <a:ea typeface="Arial"/>
              <a:cs typeface="Arial"/>
              <a:sym typeface="Arial"/>
            </a:endParaRPr>
          </a:p>
        </p:txBody>
      </p:sp>
      <p:sp>
        <p:nvSpPr>
          <p:cNvPr id="173" name="Google Shape;173;p29"/>
          <p:cNvSpPr txBox="1"/>
          <p:nvPr/>
        </p:nvSpPr>
        <p:spPr>
          <a:xfrm>
            <a:off x="4065675" y="8045550"/>
            <a:ext cx="2883300" cy="23103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chemeClr val="dk1"/>
                </a:solidFill>
                <a:latin typeface="Arial"/>
                <a:ea typeface="Arial"/>
                <a:cs typeface="Arial"/>
                <a:sym typeface="Arial"/>
              </a:rPr>
              <a:t>Lorem ipsum dolor sit amet, consetetur sadipscing elitr, sed diam nonumy eirmod tempor invidunt ut labore et dolore magna aliquyam erat, sed diam voluptua. At vero eos et accusam et justo duo dolores et ea rebum. Stet clita kasd gubergren, no sea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7" name="Shape 177"/>
        <p:cNvGrpSpPr/>
        <p:nvPr/>
      </p:nvGrpSpPr>
      <p:grpSpPr>
        <a:xfrm>
          <a:off x="0" y="0"/>
          <a:ext cx="0" cy="0"/>
          <a:chOff x="0" y="0"/>
          <a:chExt cx="0" cy="0"/>
        </a:xfrm>
      </p:grpSpPr>
      <p:sp>
        <p:nvSpPr>
          <p:cNvPr id="178" name="Google Shape;178;p30"/>
          <p:cNvSpPr/>
          <p:nvPr/>
        </p:nvSpPr>
        <p:spPr>
          <a:xfrm>
            <a:off x="0" y="577525"/>
            <a:ext cx="7560000" cy="9480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9" name="Google Shape;179;p30"/>
          <p:cNvSpPr txBox="1"/>
          <p:nvPr/>
        </p:nvSpPr>
        <p:spPr>
          <a:xfrm>
            <a:off x="1462350" y="807175"/>
            <a:ext cx="4635300" cy="488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0" i="0" lang="de" sz="1800" u="none" cap="none" strike="noStrike">
                <a:solidFill>
                  <a:srgbClr val="FFFF00"/>
                </a:solidFill>
                <a:latin typeface="Anton"/>
                <a:ea typeface="Anton"/>
                <a:cs typeface="Anton"/>
                <a:sym typeface="Anton"/>
              </a:rPr>
              <a:t>Steckbrief von Andrea</a:t>
            </a:r>
            <a:endParaRPr b="0" i="0" sz="1800" u="none" cap="none" strike="noStrike">
              <a:solidFill>
                <a:srgbClr val="FFFF00"/>
              </a:solidFill>
              <a:latin typeface="Anton"/>
              <a:ea typeface="Anton"/>
              <a:cs typeface="Anton"/>
              <a:sym typeface="Anton"/>
            </a:endParaRPr>
          </a:p>
        </p:txBody>
      </p:sp>
      <p:sp>
        <p:nvSpPr>
          <p:cNvPr id="180" name="Google Shape;180;p30"/>
          <p:cNvSpPr txBox="1"/>
          <p:nvPr/>
        </p:nvSpPr>
        <p:spPr>
          <a:xfrm>
            <a:off x="610950" y="5494100"/>
            <a:ext cx="2883300" cy="4861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chemeClr val="dk1"/>
                </a:solidFill>
                <a:latin typeface="Arial"/>
                <a:ea typeface="Arial"/>
                <a:cs typeface="Arial"/>
                <a:sym typeface="Arial"/>
              </a:rPr>
              <a:t>Lorem ipsum dolor sit amet, consetetur sadipscing elitr, sed diam nonumy eirmod tempor invidunt ut labore et dolore magna aliquyam erat, sed diam voluptua. At vero eos et accusam et justo duo dolores et ea rebum. Stet clita kasd gubergren, no sea Lorem ipsum dolor sit amet, consetetur sadipscing elitr, sed diam nonumy eirmod tempor invidunt ut labore et dolore magna aliquyam erat, sed diam voluptua. At vero eos et accusam et justo duo dolores et ea rebum. Stet clita kasd gubergren, no sea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chemeClr val="dk1"/>
                </a:solidFill>
                <a:latin typeface="Arial"/>
                <a:ea typeface="Arial"/>
                <a:cs typeface="Arial"/>
                <a:sym typeface="Arial"/>
              </a:rPr>
              <a:t>Lorem ipsum dolor sit amet, consetetur sadipscing elitr, sed diam nonumy eirmod tempor invidunt ut labore et dolore magna aliquyam erat, sed diam voluptua.</a:t>
            </a:r>
            <a:endParaRPr b="0" i="0" sz="1400" u="none" cap="none" strike="noStrike">
              <a:solidFill>
                <a:schemeClr val="dk1"/>
              </a:solidFill>
              <a:latin typeface="Arial"/>
              <a:ea typeface="Arial"/>
              <a:cs typeface="Arial"/>
              <a:sym typeface="Arial"/>
            </a:endParaRPr>
          </a:p>
        </p:txBody>
      </p:sp>
      <p:sp>
        <p:nvSpPr>
          <p:cNvPr id="181" name="Google Shape;181;p30"/>
          <p:cNvSpPr txBox="1"/>
          <p:nvPr/>
        </p:nvSpPr>
        <p:spPr>
          <a:xfrm>
            <a:off x="4065700" y="2236800"/>
            <a:ext cx="2883300" cy="4693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chemeClr val="dk1"/>
                </a:solidFill>
                <a:latin typeface="Arial"/>
                <a:ea typeface="Arial"/>
                <a:cs typeface="Arial"/>
                <a:sym typeface="Arial"/>
              </a:rPr>
              <a:t>Lorem ipsum dolor sit amet, consetetur sadipscing elitr, sed diam nonumy eirmod tempor invidunt ut labore et dolore magna aliquyam erat, sed diam voluptua. At vero eos et accusam et justo duo dolores et ea rebum. Stet clita kasd gubergren, no sea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b="0" i="0" lang="de" sz="1400" u="none" cap="none" strike="noStrike">
                <a:solidFill>
                  <a:schemeClr val="dk1"/>
                </a:solidFill>
                <a:latin typeface="Arial"/>
                <a:ea typeface="Arial"/>
                <a:cs typeface="Arial"/>
                <a:sym typeface="Arial"/>
              </a:rPr>
              <a:t>Lorem ipsum dolor sit amet, consetetur sadipscing elitr, sed diam nonumy eirmod tempor invidunt ut labore et dolore magna aliquyam erat, sed diam voluptua. At vero eos et accusam et justo duo dolores et ea rebum. Stet clita kasd gubergren, no sea consetetur sadipscing elitr, sed diam nonumy eirmod tempor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dk1"/>
              </a:solidFill>
              <a:latin typeface="Arial"/>
              <a:ea typeface="Arial"/>
              <a:cs typeface="Arial"/>
              <a:sym typeface="Arial"/>
            </a:endParaRPr>
          </a:p>
        </p:txBody>
      </p:sp>
      <p:pic>
        <p:nvPicPr>
          <p:cNvPr id="182" name="Google Shape;182;p30"/>
          <p:cNvPicPr preferRelativeResize="0"/>
          <p:nvPr/>
        </p:nvPicPr>
        <p:blipFill rotWithShape="1">
          <a:blip r:embed="rId3">
            <a:alphaModFix/>
          </a:blip>
          <a:srcRect b="0" l="0" r="0" t="0"/>
          <a:stretch/>
        </p:blipFill>
        <p:spPr>
          <a:xfrm>
            <a:off x="610950" y="2136475"/>
            <a:ext cx="3205226" cy="3205226"/>
          </a:xfrm>
          <a:prstGeom prst="rect">
            <a:avLst/>
          </a:prstGeom>
          <a:noFill/>
          <a:ln>
            <a:noFill/>
          </a:ln>
        </p:spPr>
      </p:pic>
      <p:pic>
        <p:nvPicPr>
          <p:cNvPr id="183" name="Google Shape;183;p30"/>
          <p:cNvPicPr preferRelativeResize="0"/>
          <p:nvPr/>
        </p:nvPicPr>
        <p:blipFill rotWithShape="1">
          <a:blip r:embed="rId3">
            <a:alphaModFix/>
          </a:blip>
          <a:srcRect b="0" l="0" r="0" t="0"/>
          <a:stretch/>
        </p:blipFill>
        <p:spPr>
          <a:xfrm>
            <a:off x="3743775" y="6746325"/>
            <a:ext cx="3205226" cy="320522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Google Shape;188;p31"/>
          <p:cNvSpPr/>
          <p:nvPr/>
        </p:nvSpPr>
        <p:spPr>
          <a:xfrm>
            <a:off x="0" y="577525"/>
            <a:ext cx="7560000" cy="9480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9" name="Google Shape;189;p31"/>
          <p:cNvSpPr txBox="1"/>
          <p:nvPr/>
        </p:nvSpPr>
        <p:spPr>
          <a:xfrm>
            <a:off x="1462350" y="807175"/>
            <a:ext cx="4635300" cy="488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0" i="0" lang="de" sz="1800" u="none" cap="none" strike="noStrike">
                <a:solidFill>
                  <a:srgbClr val="FFFF00"/>
                </a:solidFill>
                <a:latin typeface="Anton"/>
                <a:ea typeface="Anton"/>
                <a:cs typeface="Anton"/>
                <a:sym typeface="Anton"/>
              </a:rPr>
              <a:t>Überschrift</a:t>
            </a:r>
            <a:endParaRPr b="0" i="0" sz="1800" u="none" cap="none" strike="noStrike">
              <a:solidFill>
                <a:srgbClr val="FFFF00"/>
              </a:solidFill>
              <a:latin typeface="Anton"/>
              <a:ea typeface="Anton"/>
              <a:cs typeface="Anton"/>
              <a:sym typeface="Anton"/>
            </a:endParaRPr>
          </a:p>
        </p:txBody>
      </p:sp>
      <p:sp>
        <p:nvSpPr>
          <p:cNvPr id="190" name="Google Shape;190;p31"/>
          <p:cNvSpPr txBox="1"/>
          <p:nvPr/>
        </p:nvSpPr>
        <p:spPr>
          <a:xfrm>
            <a:off x="610950" y="1851100"/>
            <a:ext cx="2928300" cy="5005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chemeClr val="dk1"/>
                </a:solidFill>
                <a:latin typeface="Arial"/>
                <a:ea typeface="Arial"/>
                <a:cs typeface="Arial"/>
                <a:sym typeface="Arial"/>
              </a:rPr>
              <a:t>Lorem ipsum dolor sit amet, consetetur sadipscing elitr, sed diam nonumy eirmod tempor invidunt ut labore et dolore magna aliquyam erat, sed diam voluptua. At vero eos et accusam et justo duo dolores et ea rebum. Stet clita kasd gubergren, no sea Lorem ipsum dolor sit amet, consetetur sadipscing elitr, sed diam nonumy eirmod tempor invidunt ut labore et dolore magna aliquyam erat, sed diam voluptua. At vero eos et accusam et justo duo dolores et ea rebum. Stet clita kasd gubergren, no sea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chemeClr val="dk1"/>
                </a:solidFill>
                <a:latin typeface="Arial"/>
                <a:ea typeface="Arial"/>
                <a:cs typeface="Arial"/>
                <a:sym typeface="Arial"/>
              </a:rPr>
              <a:t>Lorem ipsum dolor sit amet, consetetur sadipscing elitr, sed diam nonumy eirmod tempor invidunt ut labore et dolore magna aliquyam erat, sed diam voluptua.</a:t>
            </a:r>
            <a:endParaRPr b="0" i="0" sz="1400" u="none" cap="none" strike="noStrike">
              <a:solidFill>
                <a:schemeClr val="dk1"/>
              </a:solidFill>
              <a:latin typeface="Arial"/>
              <a:ea typeface="Arial"/>
              <a:cs typeface="Arial"/>
              <a:sym typeface="Arial"/>
            </a:endParaRPr>
          </a:p>
        </p:txBody>
      </p:sp>
      <p:sp>
        <p:nvSpPr>
          <p:cNvPr id="191" name="Google Shape;191;p31"/>
          <p:cNvSpPr txBox="1"/>
          <p:nvPr/>
        </p:nvSpPr>
        <p:spPr>
          <a:xfrm>
            <a:off x="3991700" y="1851100"/>
            <a:ext cx="3057300" cy="4872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chemeClr val="dk1"/>
                </a:solidFill>
                <a:latin typeface="Arial"/>
                <a:ea typeface="Arial"/>
                <a:cs typeface="Arial"/>
                <a:sym typeface="Arial"/>
              </a:rPr>
              <a:t>Lorem ipsum dolor sit amet, consetetur sadipscing elitr, sed diam nonumy eirmod tempor invidunt ut labore et dolore magna aliquyam erat, sed diam voluptua. At vero eos et accusam et justo duo dolores et ea rebum. Stet clita kasd gubergren, no sea Lorem ipsum dolor sit amet, consetetur sadipscing elitr, sed diam nonumy eirmod tempor invidunt ut labore et dolore magna aliquyam erat, sed diam voluptua. At vero eos et accusam et justo duo dolores et ea rebum. Stet clita kasd gubergren, no sea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chemeClr val="dk1"/>
                </a:solidFill>
                <a:latin typeface="Arial"/>
                <a:ea typeface="Arial"/>
                <a:cs typeface="Arial"/>
                <a:sym typeface="Arial"/>
              </a:rPr>
              <a:t>Lorem ipsum dolor sit amet, consetetur sadipscing elitr, sed diam nonumy eirmod tempor invidunt ut labore et dolore magna aliquyam erat, sed diam voluptua.</a:t>
            </a:r>
            <a:endParaRPr b="0" i="0" sz="1400" u="none" cap="none" strike="noStrike">
              <a:solidFill>
                <a:schemeClr val="dk1"/>
              </a:solidFill>
              <a:latin typeface="Arial"/>
              <a:ea typeface="Arial"/>
              <a:cs typeface="Arial"/>
              <a:sym typeface="Arial"/>
            </a:endParaRPr>
          </a:p>
        </p:txBody>
      </p:sp>
      <p:pic>
        <p:nvPicPr>
          <p:cNvPr id="192" name="Google Shape;192;p31"/>
          <p:cNvPicPr preferRelativeResize="0"/>
          <p:nvPr/>
        </p:nvPicPr>
        <p:blipFill rotWithShape="1">
          <a:blip r:embed="rId3">
            <a:alphaModFix/>
          </a:blip>
          <a:srcRect b="0" l="0" r="0" t="0"/>
          <a:stretch/>
        </p:blipFill>
        <p:spPr>
          <a:xfrm>
            <a:off x="633398" y="6723100"/>
            <a:ext cx="6326774" cy="335832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Google Shape;197;p32"/>
          <p:cNvSpPr/>
          <p:nvPr/>
        </p:nvSpPr>
        <p:spPr>
          <a:xfrm>
            <a:off x="0" y="577525"/>
            <a:ext cx="7560000" cy="9480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8" name="Google Shape;198;p32"/>
          <p:cNvSpPr txBox="1"/>
          <p:nvPr/>
        </p:nvSpPr>
        <p:spPr>
          <a:xfrm>
            <a:off x="1462350" y="807175"/>
            <a:ext cx="4635300" cy="488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0" i="0" lang="de" sz="1800" u="none" cap="none" strike="noStrike">
                <a:solidFill>
                  <a:srgbClr val="FFFF00"/>
                </a:solidFill>
                <a:latin typeface="Anton"/>
                <a:ea typeface="Anton"/>
                <a:cs typeface="Anton"/>
                <a:sym typeface="Anton"/>
              </a:rPr>
              <a:t>Rezepte</a:t>
            </a:r>
            <a:endParaRPr b="0" i="0" sz="1800" u="none" cap="none" strike="noStrike">
              <a:solidFill>
                <a:srgbClr val="FFFF00"/>
              </a:solidFill>
              <a:latin typeface="Anton"/>
              <a:ea typeface="Anton"/>
              <a:cs typeface="Anton"/>
              <a:sym typeface="Anton"/>
            </a:endParaRPr>
          </a:p>
        </p:txBody>
      </p:sp>
      <p:sp>
        <p:nvSpPr>
          <p:cNvPr id="199" name="Google Shape;199;p32"/>
          <p:cNvSpPr txBox="1"/>
          <p:nvPr/>
        </p:nvSpPr>
        <p:spPr>
          <a:xfrm>
            <a:off x="640550" y="2058425"/>
            <a:ext cx="6319500" cy="607200"/>
          </a:xfrm>
          <a:prstGeom prst="rect">
            <a:avLst/>
          </a:prstGeom>
          <a:no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2400"/>
              <a:buFont typeface="Arial"/>
              <a:buNone/>
            </a:pPr>
            <a:r>
              <a:rPr b="1" i="0" lang="de" sz="2400" u="none" cap="none" strike="noStrike">
                <a:solidFill>
                  <a:srgbClr val="000000"/>
                </a:solidFill>
                <a:latin typeface="Arial"/>
                <a:ea typeface="Arial"/>
                <a:cs typeface="Arial"/>
                <a:sym typeface="Arial"/>
              </a:rPr>
              <a:t>Schokoladenkuchen</a:t>
            </a:r>
            <a:endParaRPr b="1" i="0" sz="2400" u="none" cap="none" strike="noStrike">
              <a:solidFill>
                <a:srgbClr val="000000"/>
              </a:solidFill>
              <a:latin typeface="Arial"/>
              <a:ea typeface="Arial"/>
              <a:cs typeface="Arial"/>
              <a:sym typeface="Arial"/>
            </a:endParaRPr>
          </a:p>
        </p:txBody>
      </p:sp>
      <p:pic>
        <p:nvPicPr>
          <p:cNvPr id="200" name="Google Shape;200;p32"/>
          <p:cNvPicPr preferRelativeResize="0"/>
          <p:nvPr/>
        </p:nvPicPr>
        <p:blipFill rotWithShape="1">
          <a:blip r:embed="rId3">
            <a:alphaModFix/>
          </a:blip>
          <a:srcRect b="0" l="0" r="0" t="0"/>
          <a:stretch/>
        </p:blipFill>
        <p:spPr>
          <a:xfrm>
            <a:off x="640550" y="2665625"/>
            <a:ext cx="6319626" cy="3205226"/>
          </a:xfrm>
          <a:prstGeom prst="rect">
            <a:avLst/>
          </a:prstGeom>
          <a:noFill/>
          <a:ln>
            <a:noFill/>
          </a:ln>
        </p:spPr>
      </p:pic>
      <p:sp>
        <p:nvSpPr>
          <p:cNvPr id="201" name="Google Shape;201;p32"/>
          <p:cNvSpPr txBox="1"/>
          <p:nvPr/>
        </p:nvSpPr>
        <p:spPr>
          <a:xfrm>
            <a:off x="640550" y="6190100"/>
            <a:ext cx="2221200" cy="607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de" sz="1400" u="none" cap="none" strike="noStrike">
                <a:solidFill>
                  <a:srgbClr val="000000"/>
                </a:solidFill>
                <a:latin typeface="Arial"/>
                <a:ea typeface="Arial"/>
                <a:cs typeface="Arial"/>
                <a:sym typeface="Arial"/>
              </a:rPr>
              <a:t>Zutaten:</a:t>
            </a:r>
            <a:endParaRPr b="1" i="0" sz="1400" u="none" cap="none" strike="noStrike">
              <a:solidFill>
                <a:srgbClr val="000000"/>
              </a:solidFill>
              <a:latin typeface="Arial"/>
              <a:ea typeface="Arial"/>
              <a:cs typeface="Arial"/>
              <a:sym typeface="Arial"/>
            </a:endParaRPr>
          </a:p>
        </p:txBody>
      </p:sp>
      <p:sp>
        <p:nvSpPr>
          <p:cNvPr id="202" name="Google Shape;202;p32"/>
          <p:cNvSpPr txBox="1"/>
          <p:nvPr/>
        </p:nvSpPr>
        <p:spPr>
          <a:xfrm>
            <a:off x="3820675" y="6190100"/>
            <a:ext cx="3139500" cy="607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de" sz="1400" u="none" cap="none" strike="noStrike">
                <a:solidFill>
                  <a:srgbClr val="000000"/>
                </a:solidFill>
                <a:latin typeface="Arial"/>
                <a:ea typeface="Arial"/>
                <a:cs typeface="Arial"/>
                <a:sym typeface="Arial"/>
              </a:rPr>
              <a:t>Zubereitung:</a:t>
            </a:r>
            <a:endParaRPr b="1" i="0" sz="1400" u="none" cap="none" strike="noStrike">
              <a:solidFill>
                <a:srgbClr val="000000"/>
              </a:solidFill>
              <a:latin typeface="Arial"/>
              <a:ea typeface="Arial"/>
              <a:cs typeface="Arial"/>
              <a:sym typeface="Arial"/>
            </a:endParaRPr>
          </a:p>
        </p:txBody>
      </p:sp>
      <p:sp>
        <p:nvSpPr>
          <p:cNvPr id="203" name="Google Shape;203;p32"/>
          <p:cNvSpPr txBox="1"/>
          <p:nvPr/>
        </p:nvSpPr>
        <p:spPr>
          <a:xfrm>
            <a:off x="640550" y="6678800"/>
            <a:ext cx="2858100" cy="3205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chemeClr val="dk1"/>
              </a:buClr>
              <a:buSzPts val="1100"/>
              <a:buFont typeface="Arial"/>
              <a:buNone/>
            </a:pPr>
            <a:r>
              <a:rPr b="0" i="0" lang="de" sz="1400" u="none" cap="none" strike="noStrike">
                <a:solidFill>
                  <a:schemeClr val="dk1"/>
                </a:solidFill>
                <a:latin typeface="Arial"/>
                <a:ea typeface="Arial"/>
                <a:cs typeface="Arial"/>
                <a:sym typeface="Arial"/>
              </a:rPr>
              <a:t>Lorem ipsum dolor sit amet, consetetur sadipscing elitr, sed diam nonumy eirmod tempor invidunt ut labore et dolore magna aliquyam erat, sed diam voluptua. At vero eos et accusam et justo duo dolores et ea rebum. Stet clita kasd gubergren, no sea </a:t>
            </a:r>
            <a:endParaRPr b="0" i="0" sz="1400" u="none" cap="none" strike="noStrike">
              <a:solidFill>
                <a:srgbClr val="000000"/>
              </a:solidFill>
              <a:latin typeface="Arial"/>
              <a:ea typeface="Arial"/>
              <a:cs typeface="Arial"/>
              <a:sym typeface="Arial"/>
            </a:endParaRPr>
          </a:p>
        </p:txBody>
      </p:sp>
      <p:sp>
        <p:nvSpPr>
          <p:cNvPr id="204" name="Google Shape;204;p32"/>
          <p:cNvSpPr txBox="1"/>
          <p:nvPr/>
        </p:nvSpPr>
        <p:spPr>
          <a:xfrm>
            <a:off x="3820675" y="6678800"/>
            <a:ext cx="3000000" cy="32052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de" sz="1400" u="none" cap="none" strike="noStrike">
                <a:solidFill>
                  <a:schemeClr val="dk1"/>
                </a:solidFill>
                <a:latin typeface="Arial"/>
                <a:ea typeface="Arial"/>
                <a:cs typeface="Arial"/>
                <a:sym typeface="Arial"/>
              </a:rPr>
              <a:t>Lorem ipsum dolor sit amet, consetetur sadipscing elitr, sed diam nonumy eirmod tempor invidunt ut labore et dolore magna aliquyam erat, sed diam voluptua. At vero eos et accusam et justo duo dolores et ea rebum. Stet clita kasd gubergren, no sea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pic>
        <p:nvPicPr>
          <p:cNvPr id="209" name="Google Shape;209;p33"/>
          <p:cNvPicPr preferRelativeResize="0"/>
          <p:nvPr/>
        </p:nvPicPr>
        <p:blipFill rotWithShape="1">
          <a:blip r:embed="rId3">
            <a:alphaModFix/>
          </a:blip>
          <a:srcRect b="0" l="0" r="0" t="0"/>
          <a:stretch/>
        </p:blipFill>
        <p:spPr>
          <a:xfrm>
            <a:off x="435200" y="2477100"/>
            <a:ext cx="3205226" cy="3205226"/>
          </a:xfrm>
          <a:prstGeom prst="rect">
            <a:avLst/>
          </a:prstGeom>
          <a:noFill/>
          <a:ln>
            <a:noFill/>
          </a:ln>
        </p:spPr>
      </p:pic>
      <p:pic>
        <p:nvPicPr>
          <p:cNvPr id="210" name="Google Shape;210;p33"/>
          <p:cNvPicPr preferRelativeResize="0"/>
          <p:nvPr/>
        </p:nvPicPr>
        <p:blipFill rotWithShape="1">
          <a:blip r:embed="rId3">
            <a:alphaModFix/>
          </a:blip>
          <a:srcRect b="0" l="0" r="0" t="0"/>
          <a:stretch/>
        </p:blipFill>
        <p:spPr>
          <a:xfrm>
            <a:off x="3919575" y="2477100"/>
            <a:ext cx="3205226" cy="3205226"/>
          </a:xfrm>
          <a:prstGeom prst="rect">
            <a:avLst/>
          </a:prstGeom>
          <a:noFill/>
          <a:ln>
            <a:noFill/>
          </a:ln>
        </p:spPr>
      </p:pic>
      <p:pic>
        <p:nvPicPr>
          <p:cNvPr id="211" name="Google Shape;211;p33"/>
          <p:cNvPicPr preferRelativeResize="0"/>
          <p:nvPr/>
        </p:nvPicPr>
        <p:blipFill rotWithShape="1">
          <a:blip r:embed="rId3">
            <a:alphaModFix/>
          </a:blip>
          <a:srcRect b="0" l="0" r="0" t="0"/>
          <a:stretch/>
        </p:blipFill>
        <p:spPr>
          <a:xfrm>
            <a:off x="435200" y="5976300"/>
            <a:ext cx="3205226" cy="3205226"/>
          </a:xfrm>
          <a:prstGeom prst="rect">
            <a:avLst/>
          </a:prstGeom>
          <a:noFill/>
          <a:ln>
            <a:noFill/>
          </a:ln>
        </p:spPr>
      </p:pic>
      <p:pic>
        <p:nvPicPr>
          <p:cNvPr id="212" name="Google Shape;212;p33"/>
          <p:cNvPicPr preferRelativeResize="0"/>
          <p:nvPr/>
        </p:nvPicPr>
        <p:blipFill rotWithShape="1">
          <a:blip r:embed="rId3">
            <a:alphaModFix/>
          </a:blip>
          <a:srcRect b="0" l="0" r="0" t="0"/>
          <a:stretch/>
        </p:blipFill>
        <p:spPr>
          <a:xfrm>
            <a:off x="3919575" y="5976300"/>
            <a:ext cx="3205226" cy="3205226"/>
          </a:xfrm>
          <a:prstGeom prst="rect">
            <a:avLst/>
          </a:prstGeom>
          <a:noFill/>
          <a:ln>
            <a:noFill/>
          </a:ln>
        </p:spPr>
      </p:pic>
      <p:sp>
        <p:nvSpPr>
          <p:cNvPr id="213" name="Google Shape;213;p33"/>
          <p:cNvSpPr/>
          <p:nvPr/>
        </p:nvSpPr>
        <p:spPr>
          <a:xfrm>
            <a:off x="0" y="577525"/>
            <a:ext cx="7560000" cy="948000"/>
          </a:xfrm>
          <a:prstGeom prst="rect">
            <a:avLst/>
          </a:prstGeom>
          <a:solidFill>
            <a:srgbClr val="1C4587"/>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4" name="Google Shape;214;p33"/>
          <p:cNvSpPr txBox="1"/>
          <p:nvPr/>
        </p:nvSpPr>
        <p:spPr>
          <a:xfrm>
            <a:off x="1462350" y="807175"/>
            <a:ext cx="4635300" cy="488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0" i="0" lang="de" sz="1800" u="none" cap="none" strike="noStrike">
                <a:solidFill>
                  <a:srgbClr val="FFFF00"/>
                </a:solidFill>
                <a:latin typeface="Anton"/>
                <a:ea typeface="Anton"/>
                <a:cs typeface="Anton"/>
                <a:sym typeface="Anton"/>
              </a:rPr>
              <a:t>Überschrift</a:t>
            </a:r>
            <a:endParaRPr b="0" i="0" sz="1800" u="none" cap="none" strike="noStrike">
              <a:solidFill>
                <a:srgbClr val="FFFF00"/>
              </a:solidFill>
              <a:latin typeface="Anton"/>
              <a:ea typeface="Anton"/>
              <a:cs typeface="Anton"/>
              <a:sym typeface="Anton"/>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