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10692000" cx="7560000"/>
  <p:notesSz cx="6858000" cy="9144000"/>
  <p:embeddedFontLst>
    <p:embeddedFont>
      <p:font typeface="Anton"/>
      <p:regular r:id="rId15"/>
    </p:embeddedFont>
    <p:embeddedFont>
      <p:font typeface="Great Vibes"/>
      <p:regular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font" Target="fonts/Anton-regular.fntdata"/><Relationship Id="rId14" Type="http://schemas.openxmlformats.org/officeDocument/2006/relationships/slide" Target="slides/slide9.xml"/><Relationship Id="rId16" Type="http://schemas.openxmlformats.org/officeDocument/2006/relationships/font" Target="fonts/GreatVibes-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7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4ee232c1fb_0_6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4ee232c1fb_0_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221707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p2:notes"/>
          <p:cNvSpPr/>
          <p:nvPr>
            <p:ph idx="2" type="sldImg"/>
          </p:nvPr>
        </p:nvSpPr>
        <p:spPr>
          <a:xfrm>
            <a:off x="221707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4ee232c1fb_0_26:notes"/>
          <p:cNvSpPr/>
          <p:nvPr>
            <p:ph idx="2" type="sldImg"/>
          </p:nvPr>
        </p:nvSpPr>
        <p:spPr>
          <a:xfrm>
            <a:off x="221707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3" name="Google Shape;133;g4ee232c1fb_0_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3:notes"/>
          <p:cNvSpPr/>
          <p:nvPr>
            <p:ph idx="2" type="sldImg"/>
          </p:nvPr>
        </p:nvSpPr>
        <p:spPr>
          <a:xfrm>
            <a:off x="221707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p4:notes"/>
          <p:cNvSpPr/>
          <p:nvPr>
            <p:ph idx="2" type="sldImg"/>
          </p:nvPr>
        </p:nvSpPr>
        <p:spPr>
          <a:xfrm>
            <a:off x="221707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5:notes"/>
          <p:cNvSpPr/>
          <p:nvPr>
            <p:ph idx="2" type="sldImg"/>
          </p:nvPr>
        </p:nvSpPr>
        <p:spPr>
          <a:xfrm>
            <a:off x="221707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p6:notes"/>
          <p:cNvSpPr/>
          <p:nvPr>
            <p:ph idx="2" type="sldImg"/>
          </p:nvPr>
        </p:nvSpPr>
        <p:spPr>
          <a:xfrm>
            <a:off x="221707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5" name="Google Shape;19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p7:notes"/>
          <p:cNvSpPr/>
          <p:nvPr>
            <p:ph idx="2" type="sldImg"/>
          </p:nvPr>
        </p:nvSpPr>
        <p:spPr>
          <a:xfrm>
            <a:off x="221707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47778"/>
            <a:ext cx="7044900" cy="42666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
          <p:cNvSpPr txBox="1"/>
          <p:nvPr>
            <p:ph idx="1" type="subTitle"/>
          </p:nvPr>
        </p:nvSpPr>
        <p:spPr>
          <a:xfrm>
            <a:off x="257705" y="5891409"/>
            <a:ext cx="7044900" cy="16476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99346"/>
            <a:ext cx="7044900" cy="40815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p:nvPr>
            <p:ph idx="1" type="body"/>
          </p:nvPr>
        </p:nvSpPr>
        <p:spPr>
          <a:xfrm>
            <a:off x="257705" y="6552657"/>
            <a:ext cx="7044900" cy="2703900"/>
          </a:xfrm>
          <a:prstGeom prst="rect">
            <a:avLst/>
          </a:prstGeom>
          <a:noFill/>
          <a:ln>
            <a:noFill/>
          </a:ln>
        </p:spPr>
        <p:txBody>
          <a:bodyPr anchorCtr="0" anchor="t" bIns="91425" lIns="91425" spcFirstLastPara="1" rIns="91425" wrap="square" tIns="91425"/>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1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57711" y="1547777"/>
            <a:ext cx="7044600" cy="42669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5200"/>
              <a:buFont typeface="Arial"/>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57704" y="5891409"/>
            <a:ext cx="7044600" cy="16476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800"/>
              <a:buFont typeface="Arial"/>
              <a:buNone/>
              <a:defRPr sz="2800"/>
            </a:lvl1pPr>
            <a:lvl2pPr lvl="1" rtl="0" algn="ctr">
              <a:lnSpc>
                <a:spcPct val="100000"/>
              </a:lnSpc>
              <a:spcBef>
                <a:spcPts val="0"/>
              </a:spcBef>
              <a:spcAft>
                <a:spcPts val="0"/>
              </a:spcAft>
              <a:buSzPts val="2800"/>
              <a:buFont typeface="Arial"/>
              <a:buNone/>
              <a:defRPr sz="2800"/>
            </a:lvl2pPr>
            <a:lvl3pPr lvl="2" rtl="0" algn="ctr">
              <a:lnSpc>
                <a:spcPct val="100000"/>
              </a:lnSpc>
              <a:spcBef>
                <a:spcPts val="0"/>
              </a:spcBef>
              <a:spcAft>
                <a:spcPts val="0"/>
              </a:spcAft>
              <a:buSzPts val="2800"/>
              <a:buFont typeface="Arial"/>
              <a:buNone/>
              <a:defRPr sz="2800"/>
            </a:lvl3pPr>
            <a:lvl4pPr lvl="3" rtl="0" algn="ctr">
              <a:lnSpc>
                <a:spcPct val="100000"/>
              </a:lnSpc>
              <a:spcBef>
                <a:spcPts val="0"/>
              </a:spcBef>
              <a:spcAft>
                <a:spcPts val="0"/>
              </a:spcAft>
              <a:buSzPts val="2800"/>
              <a:buFont typeface="Arial"/>
              <a:buNone/>
              <a:defRPr sz="2800"/>
            </a:lvl4pPr>
            <a:lvl5pPr lvl="4" rtl="0" algn="ctr">
              <a:lnSpc>
                <a:spcPct val="100000"/>
              </a:lnSpc>
              <a:spcBef>
                <a:spcPts val="0"/>
              </a:spcBef>
              <a:spcAft>
                <a:spcPts val="0"/>
              </a:spcAft>
              <a:buSzPts val="2800"/>
              <a:buFont typeface="Arial"/>
              <a:buNone/>
              <a:defRPr sz="2800"/>
            </a:lvl5pPr>
            <a:lvl6pPr lvl="5" rtl="0" algn="ctr">
              <a:lnSpc>
                <a:spcPct val="100000"/>
              </a:lnSpc>
              <a:spcBef>
                <a:spcPts val="0"/>
              </a:spcBef>
              <a:spcAft>
                <a:spcPts val="0"/>
              </a:spcAft>
              <a:buSzPts val="2800"/>
              <a:buFont typeface="Arial"/>
              <a:buNone/>
              <a:defRPr sz="2800"/>
            </a:lvl6pPr>
            <a:lvl7pPr lvl="6" rtl="0" algn="ctr">
              <a:lnSpc>
                <a:spcPct val="100000"/>
              </a:lnSpc>
              <a:spcBef>
                <a:spcPts val="0"/>
              </a:spcBef>
              <a:spcAft>
                <a:spcPts val="0"/>
              </a:spcAft>
              <a:buSzPts val="2800"/>
              <a:buFont typeface="Arial"/>
              <a:buNone/>
              <a:defRPr sz="2800"/>
            </a:lvl7pPr>
            <a:lvl8pPr lvl="7" rtl="0" algn="ctr">
              <a:lnSpc>
                <a:spcPct val="100000"/>
              </a:lnSpc>
              <a:spcBef>
                <a:spcPts val="0"/>
              </a:spcBef>
              <a:spcAft>
                <a:spcPts val="0"/>
              </a:spcAft>
              <a:buSzPts val="2800"/>
              <a:buFont typeface="Arial"/>
              <a:buNone/>
              <a:defRPr sz="2800"/>
            </a:lvl8pPr>
            <a:lvl9pPr lvl="8" rtl="0" algn="ctr">
              <a:lnSpc>
                <a:spcPct val="100000"/>
              </a:lnSpc>
              <a:spcBef>
                <a:spcPts val="0"/>
              </a:spcBef>
              <a:spcAft>
                <a:spcPts val="0"/>
              </a:spcAft>
              <a:buSzPts val="2800"/>
              <a:buFont typeface="Arial"/>
              <a:buNone/>
              <a:defRPr sz="2800"/>
            </a:lvl9pPr>
          </a:lstStyle>
          <a:p/>
        </p:txBody>
      </p:sp>
      <p:sp>
        <p:nvSpPr>
          <p:cNvPr id="57" name="Google Shape;57;p1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57704" y="4471058"/>
            <a:ext cx="7044600" cy="1749900"/>
          </a:xfrm>
          <a:prstGeom prst="rect">
            <a:avLst/>
          </a:prstGeom>
          <a:noFill/>
          <a:ln>
            <a:noFill/>
          </a:ln>
        </p:spPr>
        <p:txBody>
          <a:bodyPr anchorCtr="0" anchor="ctr" bIns="91425" lIns="91425" spcFirstLastPara="1" rIns="91425" wrap="square" tIns="91425"/>
          <a:lstStyle>
            <a:lvl1pPr lvl="0" rtl="0" algn="ctr">
              <a:lnSpc>
                <a:spcPct val="100000"/>
              </a:lnSpc>
              <a:spcBef>
                <a:spcPts val="0"/>
              </a:spcBef>
              <a:spcAft>
                <a:spcPts val="0"/>
              </a:spcAft>
              <a:buSzPts val="3600"/>
              <a:buFont typeface="Arial"/>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64" name="Google Shape;64;p1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8" name="Google Shape;68;p17"/>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9" name="Google Shape;69;p1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73" name="Shape 73"/>
        <p:cNvGrpSpPr/>
        <p:nvPr/>
      </p:nvGrpSpPr>
      <p:grpSpPr>
        <a:xfrm>
          <a:off x="0" y="0"/>
          <a:ext cx="0" cy="0"/>
          <a:chOff x="0" y="0"/>
          <a:chExt cx="0" cy="0"/>
        </a:xfrm>
      </p:grpSpPr>
      <p:sp>
        <p:nvSpPr>
          <p:cNvPr id="74" name="Google Shape;74;p19"/>
          <p:cNvSpPr txBox="1"/>
          <p:nvPr>
            <p:ph type="title"/>
          </p:nvPr>
        </p:nvSpPr>
        <p:spPr>
          <a:xfrm>
            <a:off x="257704" y="1154948"/>
            <a:ext cx="2321700" cy="15708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2400"/>
              <a:buFont typeface="Arial"/>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57704" y="2888617"/>
            <a:ext cx="2321700" cy="66090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200"/>
              <a:buFont typeface="Arial"/>
              <a:buNone/>
              <a:defRPr sz="12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76" name="Google Shape;76;p1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77" name="Shape 77"/>
        <p:cNvGrpSpPr/>
        <p:nvPr/>
      </p:nvGrpSpPr>
      <p:grpSpPr>
        <a:xfrm>
          <a:off x="0" y="0"/>
          <a:ext cx="0" cy="0"/>
          <a:chOff x="0" y="0"/>
          <a:chExt cx="0" cy="0"/>
        </a:xfrm>
      </p:grpSpPr>
      <p:sp>
        <p:nvSpPr>
          <p:cNvPr id="78" name="Google Shape;78;p20"/>
          <p:cNvSpPr txBox="1"/>
          <p:nvPr>
            <p:ph type="title"/>
          </p:nvPr>
        </p:nvSpPr>
        <p:spPr>
          <a:xfrm>
            <a:off x="405324" y="935744"/>
            <a:ext cx="5264700" cy="8503800"/>
          </a:xfrm>
          <a:prstGeom prst="rect">
            <a:avLst/>
          </a:prstGeom>
          <a:noFill/>
          <a:ln>
            <a:noFill/>
          </a:ln>
        </p:spPr>
        <p:txBody>
          <a:bodyPr anchorCtr="0" anchor="ctr" bIns="91425" lIns="91425" spcFirstLastPara="1" rIns="91425" wrap="square" tIns="91425"/>
          <a:lstStyle>
            <a:lvl1pPr lvl="0" rtl="0" algn="l">
              <a:lnSpc>
                <a:spcPct val="100000"/>
              </a:lnSpc>
              <a:spcBef>
                <a:spcPts val="0"/>
              </a:spcBef>
              <a:spcAft>
                <a:spcPts val="0"/>
              </a:spcAft>
              <a:buSzPts val="4800"/>
              <a:buFont typeface="Arial"/>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80" name="Shape 80"/>
        <p:cNvGrpSpPr/>
        <p:nvPr/>
      </p:nvGrpSpPr>
      <p:grpSpPr>
        <a:xfrm>
          <a:off x="0" y="0"/>
          <a:ext cx="0" cy="0"/>
          <a:chOff x="0" y="0"/>
          <a:chExt cx="0" cy="0"/>
        </a:xfrm>
      </p:grpSpPr>
      <p:sp>
        <p:nvSpPr>
          <p:cNvPr id="81" name="Google Shape;81;p21"/>
          <p:cNvSpPr/>
          <p:nvPr/>
        </p:nvSpPr>
        <p:spPr>
          <a:xfrm>
            <a:off x="3780000" y="-259"/>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21"/>
          <p:cNvSpPr txBox="1"/>
          <p:nvPr>
            <p:ph type="title"/>
          </p:nvPr>
        </p:nvSpPr>
        <p:spPr>
          <a:xfrm>
            <a:off x="219507" y="2563450"/>
            <a:ext cx="3344400" cy="30813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4200"/>
              <a:buFont typeface="Arial"/>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9507" y="5826864"/>
            <a:ext cx="3344400" cy="25674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100"/>
              <a:buFont typeface="Arial"/>
              <a:buNone/>
              <a:defRPr sz="2100"/>
            </a:lvl1pPr>
            <a:lvl2pPr lvl="1" rtl="0" algn="ctr">
              <a:lnSpc>
                <a:spcPct val="100000"/>
              </a:lnSpc>
              <a:spcBef>
                <a:spcPts val="0"/>
              </a:spcBef>
              <a:spcAft>
                <a:spcPts val="0"/>
              </a:spcAft>
              <a:buSzPts val="2100"/>
              <a:buFont typeface="Arial"/>
              <a:buNone/>
              <a:defRPr sz="2100"/>
            </a:lvl2pPr>
            <a:lvl3pPr lvl="2" rtl="0" algn="ctr">
              <a:lnSpc>
                <a:spcPct val="100000"/>
              </a:lnSpc>
              <a:spcBef>
                <a:spcPts val="0"/>
              </a:spcBef>
              <a:spcAft>
                <a:spcPts val="0"/>
              </a:spcAft>
              <a:buSzPts val="2100"/>
              <a:buFont typeface="Arial"/>
              <a:buNone/>
              <a:defRPr sz="2100"/>
            </a:lvl3pPr>
            <a:lvl4pPr lvl="3" rtl="0" algn="ctr">
              <a:lnSpc>
                <a:spcPct val="100000"/>
              </a:lnSpc>
              <a:spcBef>
                <a:spcPts val="0"/>
              </a:spcBef>
              <a:spcAft>
                <a:spcPts val="0"/>
              </a:spcAft>
              <a:buSzPts val="2100"/>
              <a:buFont typeface="Arial"/>
              <a:buNone/>
              <a:defRPr sz="2100"/>
            </a:lvl4pPr>
            <a:lvl5pPr lvl="4" rtl="0" algn="ctr">
              <a:lnSpc>
                <a:spcPct val="100000"/>
              </a:lnSpc>
              <a:spcBef>
                <a:spcPts val="0"/>
              </a:spcBef>
              <a:spcAft>
                <a:spcPts val="0"/>
              </a:spcAft>
              <a:buSzPts val="2100"/>
              <a:buFont typeface="Arial"/>
              <a:buNone/>
              <a:defRPr sz="2100"/>
            </a:lvl5pPr>
            <a:lvl6pPr lvl="5" rtl="0" algn="ctr">
              <a:lnSpc>
                <a:spcPct val="100000"/>
              </a:lnSpc>
              <a:spcBef>
                <a:spcPts val="0"/>
              </a:spcBef>
              <a:spcAft>
                <a:spcPts val="0"/>
              </a:spcAft>
              <a:buSzPts val="2100"/>
              <a:buFont typeface="Arial"/>
              <a:buNone/>
              <a:defRPr sz="2100"/>
            </a:lvl6pPr>
            <a:lvl7pPr lvl="6" rtl="0" algn="ctr">
              <a:lnSpc>
                <a:spcPct val="100000"/>
              </a:lnSpc>
              <a:spcBef>
                <a:spcPts val="0"/>
              </a:spcBef>
              <a:spcAft>
                <a:spcPts val="0"/>
              </a:spcAft>
              <a:buSzPts val="2100"/>
              <a:buFont typeface="Arial"/>
              <a:buNone/>
              <a:defRPr sz="2100"/>
            </a:lvl7pPr>
            <a:lvl8pPr lvl="7" rtl="0" algn="ctr">
              <a:lnSpc>
                <a:spcPct val="100000"/>
              </a:lnSpc>
              <a:spcBef>
                <a:spcPts val="0"/>
              </a:spcBef>
              <a:spcAft>
                <a:spcPts val="0"/>
              </a:spcAft>
              <a:buSzPts val="2100"/>
              <a:buFont typeface="Arial"/>
              <a:buNone/>
              <a:defRPr sz="2100"/>
            </a:lvl8pPr>
            <a:lvl9pPr lvl="8" rtl="0" algn="ctr">
              <a:lnSpc>
                <a:spcPct val="100000"/>
              </a:lnSpc>
              <a:spcBef>
                <a:spcPts val="0"/>
              </a:spcBef>
              <a:spcAft>
                <a:spcPts val="0"/>
              </a:spcAft>
              <a:buSzPts val="2100"/>
              <a:buFont typeface="Arial"/>
              <a:buNone/>
              <a:defRPr sz="2100"/>
            </a:lvl9pPr>
          </a:lstStyle>
          <a:p/>
        </p:txBody>
      </p:sp>
      <p:sp>
        <p:nvSpPr>
          <p:cNvPr id="84" name="Google Shape;84;p21"/>
          <p:cNvSpPr txBox="1"/>
          <p:nvPr>
            <p:ph idx="2" type="body"/>
          </p:nvPr>
        </p:nvSpPr>
        <p:spPr>
          <a:xfrm>
            <a:off x="4083838" y="1505163"/>
            <a:ext cx="3172200" cy="7681200"/>
          </a:xfrm>
          <a:prstGeom prst="rect">
            <a:avLst/>
          </a:prstGeom>
          <a:noFill/>
          <a:ln>
            <a:noFill/>
          </a:ln>
        </p:spPr>
        <p:txBody>
          <a:bodyPr anchorCtr="0" anchor="ctr"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85" name="Google Shape;85;p2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257705" y="925091"/>
            <a:ext cx="70449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3"/>
          <p:cNvSpPr txBox="1"/>
          <p:nvPr>
            <p:ph idx="1" type="body"/>
          </p:nvPr>
        </p:nvSpPr>
        <p:spPr>
          <a:xfrm>
            <a:off x="257705" y="2395696"/>
            <a:ext cx="7044900" cy="7101600"/>
          </a:xfrm>
          <a:prstGeom prst="rect">
            <a:avLst/>
          </a:prstGeom>
          <a:noFill/>
          <a:ln>
            <a:noFill/>
          </a:ln>
        </p:spPr>
        <p:txBody>
          <a:bodyPr anchorCtr="0" anchor="t" bIns="91425" lIns="91425" spcFirstLastPara="1" rIns="91425" wrap="square" tIns="91425"/>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86" name="Shape 86"/>
        <p:cNvGrpSpPr/>
        <p:nvPr/>
      </p:nvGrpSpPr>
      <p:grpSpPr>
        <a:xfrm>
          <a:off x="0" y="0"/>
          <a:ext cx="0" cy="0"/>
          <a:chOff x="0" y="0"/>
          <a:chExt cx="0" cy="0"/>
        </a:xfrm>
      </p:grpSpPr>
      <p:sp>
        <p:nvSpPr>
          <p:cNvPr id="87" name="Google Shape;87;p22"/>
          <p:cNvSpPr txBox="1"/>
          <p:nvPr>
            <p:ph idx="1" type="body"/>
          </p:nvPr>
        </p:nvSpPr>
        <p:spPr>
          <a:xfrm>
            <a:off x="257704" y="8794266"/>
            <a:ext cx="4959600" cy="1257900"/>
          </a:xfrm>
          <a:prstGeom prst="rect">
            <a:avLst/>
          </a:prstGeom>
          <a:noFill/>
          <a:ln>
            <a:noFill/>
          </a:ln>
        </p:spPr>
        <p:txBody>
          <a:bodyPr anchorCtr="0" anchor="ctr" bIns="91425" lIns="91425" spcFirstLastPara="1" rIns="91425" wrap="square" tIns="91425"/>
          <a:lstStyle>
            <a:lvl1pPr indent="-228600" lvl="0" marL="457200" rtl="0" algn="l">
              <a:lnSpc>
                <a:spcPct val="100000"/>
              </a:lnSpc>
              <a:spcBef>
                <a:spcPts val="0"/>
              </a:spcBef>
              <a:spcAft>
                <a:spcPts val="0"/>
              </a:spcAft>
              <a:buSzPts val="1800"/>
              <a:buFont typeface="Arial"/>
              <a:buNone/>
              <a:defRPr/>
            </a:lvl1pPr>
            <a:lvl2pPr indent="-228600" lvl="1" marL="914400" rtl="0" algn="l">
              <a:lnSpc>
                <a:spcPct val="115000"/>
              </a:lnSpc>
              <a:spcBef>
                <a:spcPts val="0"/>
              </a:spcBef>
              <a:spcAft>
                <a:spcPts val="0"/>
              </a:spcAft>
              <a:buSzPts val="1800"/>
              <a:buNone/>
              <a:defRPr/>
            </a:lvl2pPr>
            <a:lvl3pPr indent="-228600" lvl="2" marL="1371600" rtl="0" algn="l">
              <a:lnSpc>
                <a:spcPct val="115000"/>
              </a:lnSpc>
              <a:spcBef>
                <a:spcPts val="1600"/>
              </a:spcBef>
              <a:spcAft>
                <a:spcPts val="0"/>
              </a:spcAft>
              <a:buSzPts val="1800"/>
              <a:buNone/>
              <a:defRPr/>
            </a:lvl3pPr>
            <a:lvl4pPr indent="-228600" lvl="3" marL="1828800" rtl="0" algn="l">
              <a:lnSpc>
                <a:spcPct val="115000"/>
              </a:lnSpc>
              <a:spcBef>
                <a:spcPts val="1600"/>
              </a:spcBef>
              <a:spcAft>
                <a:spcPts val="0"/>
              </a:spcAft>
              <a:buSzPts val="1800"/>
              <a:buNone/>
              <a:defRPr/>
            </a:lvl4pPr>
            <a:lvl5pPr indent="-228600" lvl="4" marL="2286000" rtl="0" algn="l">
              <a:lnSpc>
                <a:spcPct val="115000"/>
              </a:lnSpc>
              <a:spcBef>
                <a:spcPts val="1600"/>
              </a:spcBef>
              <a:spcAft>
                <a:spcPts val="0"/>
              </a:spcAft>
              <a:buSzPts val="1800"/>
              <a:buNone/>
              <a:defRPr/>
            </a:lvl5pPr>
            <a:lvl6pPr indent="-228600" lvl="5" marL="2743200" rtl="0" algn="l">
              <a:lnSpc>
                <a:spcPct val="115000"/>
              </a:lnSpc>
              <a:spcBef>
                <a:spcPts val="1600"/>
              </a:spcBef>
              <a:spcAft>
                <a:spcPts val="0"/>
              </a:spcAft>
              <a:buSzPts val="1800"/>
              <a:buNone/>
              <a:defRPr/>
            </a:lvl6pPr>
            <a:lvl7pPr indent="-228600" lvl="6" marL="3200400" rtl="0" algn="l">
              <a:lnSpc>
                <a:spcPct val="115000"/>
              </a:lnSpc>
              <a:spcBef>
                <a:spcPts val="1600"/>
              </a:spcBef>
              <a:spcAft>
                <a:spcPts val="0"/>
              </a:spcAft>
              <a:buSzPts val="1800"/>
              <a:buNone/>
              <a:defRPr/>
            </a:lvl7pPr>
            <a:lvl8pPr indent="-228600" lvl="7" marL="3657600" rtl="0" algn="l">
              <a:lnSpc>
                <a:spcPct val="115000"/>
              </a:lnSpc>
              <a:spcBef>
                <a:spcPts val="1600"/>
              </a:spcBef>
              <a:spcAft>
                <a:spcPts val="0"/>
              </a:spcAft>
              <a:buSzPts val="1800"/>
              <a:buNone/>
              <a:defRPr/>
            </a:lvl8pPr>
            <a:lvl9pPr indent="-228600" lvl="8" marL="4114800" rtl="0" algn="l">
              <a:lnSpc>
                <a:spcPct val="115000"/>
              </a:lnSpc>
              <a:spcBef>
                <a:spcPts val="1600"/>
              </a:spcBef>
              <a:spcAft>
                <a:spcPts val="1600"/>
              </a:spcAft>
              <a:buSzPts val="1800"/>
              <a:buNone/>
              <a:defRPr/>
            </a:lvl9pPr>
          </a:lstStyle>
          <a:p/>
        </p:txBody>
      </p:sp>
      <p:sp>
        <p:nvSpPr>
          <p:cNvPr id="88" name="Google Shape;88;p2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89" name="Shape 89"/>
        <p:cNvGrpSpPr/>
        <p:nvPr/>
      </p:nvGrpSpPr>
      <p:grpSpPr>
        <a:xfrm>
          <a:off x="0" y="0"/>
          <a:ext cx="0" cy="0"/>
          <a:chOff x="0" y="0"/>
          <a:chExt cx="0" cy="0"/>
        </a:xfrm>
      </p:grpSpPr>
      <p:sp>
        <p:nvSpPr>
          <p:cNvPr id="90" name="Google Shape;90;p23"/>
          <p:cNvSpPr txBox="1"/>
          <p:nvPr>
            <p:ph type="title"/>
          </p:nvPr>
        </p:nvSpPr>
        <p:spPr>
          <a:xfrm>
            <a:off x="257704" y="2299346"/>
            <a:ext cx="7044600" cy="40815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2000"/>
              <a:buFont typeface="Arial"/>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p:txBody>
      </p:sp>
      <p:sp>
        <p:nvSpPr>
          <p:cNvPr id="91" name="Google Shape;91;p23"/>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rtl="0" algn="ctr">
              <a:lnSpc>
                <a:spcPct val="115000"/>
              </a:lnSpc>
              <a:spcBef>
                <a:spcPts val="0"/>
              </a:spcBef>
              <a:spcAft>
                <a:spcPts val="0"/>
              </a:spcAft>
              <a:buSzPts val="1800"/>
              <a:buFont typeface="Arial"/>
              <a:buNone/>
              <a:defRPr/>
            </a:lvl1pPr>
            <a:lvl2pPr indent="-228600" lvl="1" marL="914400" rtl="0" algn="ctr">
              <a:lnSpc>
                <a:spcPct val="115000"/>
              </a:lnSpc>
              <a:spcBef>
                <a:spcPts val="1600"/>
              </a:spcBef>
              <a:spcAft>
                <a:spcPts val="0"/>
              </a:spcAft>
              <a:buSzPts val="1400"/>
              <a:buFont typeface="Arial"/>
              <a:buNone/>
              <a:defRPr/>
            </a:lvl2pPr>
            <a:lvl3pPr indent="-228600" lvl="2" marL="1371600" rtl="0" algn="ctr">
              <a:lnSpc>
                <a:spcPct val="115000"/>
              </a:lnSpc>
              <a:spcBef>
                <a:spcPts val="1600"/>
              </a:spcBef>
              <a:spcAft>
                <a:spcPts val="0"/>
              </a:spcAft>
              <a:buSzPts val="1400"/>
              <a:buFont typeface="Arial"/>
              <a:buNone/>
              <a:defRPr/>
            </a:lvl3pPr>
            <a:lvl4pPr indent="-228600" lvl="3" marL="1828800" rtl="0" algn="ctr">
              <a:lnSpc>
                <a:spcPct val="115000"/>
              </a:lnSpc>
              <a:spcBef>
                <a:spcPts val="1600"/>
              </a:spcBef>
              <a:spcAft>
                <a:spcPts val="0"/>
              </a:spcAft>
              <a:buSzPts val="1400"/>
              <a:buFont typeface="Arial"/>
              <a:buNone/>
              <a:defRPr/>
            </a:lvl4pPr>
            <a:lvl5pPr indent="-228600" lvl="4" marL="2286000" rtl="0" algn="ctr">
              <a:lnSpc>
                <a:spcPct val="115000"/>
              </a:lnSpc>
              <a:spcBef>
                <a:spcPts val="1600"/>
              </a:spcBef>
              <a:spcAft>
                <a:spcPts val="0"/>
              </a:spcAft>
              <a:buSzPts val="1400"/>
              <a:buFont typeface="Arial"/>
              <a:buNone/>
              <a:defRPr/>
            </a:lvl5pPr>
            <a:lvl6pPr indent="-228600" lvl="5" marL="2743200" rtl="0" algn="ctr">
              <a:lnSpc>
                <a:spcPct val="115000"/>
              </a:lnSpc>
              <a:spcBef>
                <a:spcPts val="1600"/>
              </a:spcBef>
              <a:spcAft>
                <a:spcPts val="0"/>
              </a:spcAft>
              <a:buSzPts val="1400"/>
              <a:buFont typeface="Arial"/>
              <a:buNone/>
              <a:defRPr/>
            </a:lvl6pPr>
            <a:lvl7pPr indent="-228600" lvl="6" marL="3200400" rtl="0" algn="ctr">
              <a:lnSpc>
                <a:spcPct val="115000"/>
              </a:lnSpc>
              <a:spcBef>
                <a:spcPts val="1600"/>
              </a:spcBef>
              <a:spcAft>
                <a:spcPts val="0"/>
              </a:spcAft>
              <a:buSzPts val="1400"/>
              <a:buFont typeface="Arial"/>
              <a:buNone/>
              <a:defRPr/>
            </a:lvl7pPr>
            <a:lvl8pPr indent="-228600" lvl="7" marL="3657600" rtl="0" algn="ctr">
              <a:lnSpc>
                <a:spcPct val="115000"/>
              </a:lnSpc>
              <a:spcBef>
                <a:spcPts val="1600"/>
              </a:spcBef>
              <a:spcAft>
                <a:spcPts val="0"/>
              </a:spcAft>
              <a:buSzPts val="1400"/>
              <a:buFont typeface="Arial"/>
              <a:buNone/>
              <a:defRPr/>
            </a:lvl8pPr>
            <a:lvl9pPr indent="-228600" lvl="8" marL="4114800" rtl="0" algn="ctr">
              <a:lnSpc>
                <a:spcPct val="115000"/>
              </a:lnSpc>
              <a:spcBef>
                <a:spcPts val="1600"/>
              </a:spcBef>
              <a:spcAft>
                <a:spcPts val="1600"/>
              </a:spcAft>
              <a:buSzPts val="1400"/>
              <a:buFont typeface="Arial"/>
              <a:buNone/>
              <a:defRPr/>
            </a:lvl9pPr>
          </a:lstStyle>
          <a:p/>
        </p:txBody>
      </p:sp>
      <p:sp>
        <p:nvSpPr>
          <p:cNvPr id="92" name="Google Shape;92;p2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4"/>
          <p:cNvSpPr txBox="1"/>
          <p:nvPr>
            <p:ph type="title"/>
          </p:nvPr>
        </p:nvSpPr>
        <p:spPr>
          <a:xfrm>
            <a:off x="257705" y="4471058"/>
            <a:ext cx="7044900" cy="1749900"/>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25091"/>
            <a:ext cx="70449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
          <p:cNvSpPr txBox="1"/>
          <p:nvPr>
            <p:ph idx="1" type="body"/>
          </p:nvPr>
        </p:nvSpPr>
        <p:spPr>
          <a:xfrm>
            <a:off x="257705" y="2395696"/>
            <a:ext cx="3306900" cy="7101600"/>
          </a:xfrm>
          <a:prstGeom prst="rect">
            <a:avLst/>
          </a:prstGeom>
          <a:noFill/>
          <a:ln>
            <a:noFill/>
          </a:ln>
        </p:spPr>
        <p:txBody>
          <a:bodyPr anchorCtr="0" anchor="t" bIns="91425" lIns="91425" spcFirstLastPara="1" rIns="91425" wrap="square" tIns="91425"/>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5"/>
          <p:cNvSpPr txBox="1"/>
          <p:nvPr>
            <p:ph idx="2" type="body"/>
          </p:nvPr>
        </p:nvSpPr>
        <p:spPr>
          <a:xfrm>
            <a:off x="3995291" y="2395696"/>
            <a:ext cx="3306900" cy="7101600"/>
          </a:xfrm>
          <a:prstGeom prst="rect">
            <a:avLst/>
          </a:prstGeom>
          <a:noFill/>
          <a:ln>
            <a:noFill/>
          </a:ln>
        </p:spPr>
        <p:txBody>
          <a:bodyPr anchorCtr="0" anchor="t" bIns="91425" lIns="91425" spcFirstLastPara="1" rIns="91425" wrap="square" tIns="91425"/>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25091"/>
            <a:ext cx="70449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54948"/>
            <a:ext cx="2321700" cy="1570800"/>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7"/>
          <p:cNvSpPr txBox="1"/>
          <p:nvPr>
            <p:ph idx="1" type="body"/>
          </p:nvPr>
        </p:nvSpPr>
        <p:spPr>
          <a:xfrm>
            <a:off x="257705" y="2888617"/>
            <a:ext cx="2321700" cy="6609000"/>
          </a:xfrm>
          <a:prstGeom prst="rect">
            <a:avLst/>
          </a:prstGeom>
          <a:noFill/>
          <a:ln>
            <a:noFill/>
          </a:ln>
        </p:spPr>
        <p:txBody>
          <a:bodyPr anchorCtr="0" anchor="t" bIns="91425" lIns="91425" spcFirstLastPara="1" rIns="91425" wrap="square" tIns="91425"/>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35745"/>
            <a:ext cx="5264700" cy="8503500"/>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60"/>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8" y="2563450"/>
            <a:ext cx="3344400" cy="30813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9"/>
          <p:cNvSpPr txBox="1"/>
          <p:nvPr>
            <p:ph idx="1" type="subTitle"/>
          </p:nvPr>
        </p:nvSpPr>
        <p:spPr>
          <a:xfrm>
            <a:off x="219508" y="5826865"/>
            <a:ext cx="3344400" cy="25674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505164"/>
            <a:ext cx="3172200" cy="7681200"/>
          </a:xfrm>
          <a:prstGeom prst="rect">
            <a:avLst/>
          </a:prstGeom>
          <a:noFill/>
          <a:ln>
            <a:noFill/>
          </a:ln>
        </p:spPr>
        <p:txBody>
          <a:bodyPr anchorCtr="0" anchor="ctr" bIns="91425" lIns="91425" spcFirstLastPara="1" rIns="91425" wrap="square" tIns="91425"/>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794266"/>
            <a:ext cx="4959600" cy="1257900"/>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25091"/>
            <a:ext cx="70449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257705" y="2395696"/>
            <a:ext cx="7044900" cy="71016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rtl="0">
              <a:spcBef>
                <a:spcPts val="0"/>
              </a:spcBef>
              <a:spcAft>
                <a:spcPts val="0"/>
              </a:spcAft>
              <a:buClr>
                <a:schemeClr val="dk1"/>
              </a:buClr>
              <a:buSzPts val="2800"/>
              <a:buFont typeface="Arial"/>
              <a:buNone/>
              <a:defRPr sz="2800">
                <a:solidFill>
                  <a:schemeClr val="dk1"/>
                </a:solidFill>
              </a:defRPr>
            </a:lvl2pPr>
            <a:lvl3pPr lvl="2" rtl="0">
              <a:spcBef>
                <a:spcPts val="0"/>
              </a:spcBef>
              <a:spcAft>
                <a:spcPts val="0"/>
              </a:spcAft>
              <a:buClr>
                <a:schemeClr val="dk1"/>
              </a:buClr>
              <a:buSzPts val="2800"/>
              <a:buFont typeface="Arial"/>
              <a:buNone/>
              <a:defRPr sz="2800">
                <a:solidFill>
                  <a:schemeClr val="dk1"/>
                </a:solidFill>
              </a:defRPr>
            </a:lvl3pPr>
            <a:lvl4pPr lvl="3" rtl="0">
              <a:spcBef>
                <a:spcPts val="0"/>
              </a:spcBef>
              <a:spcAft>
                <a:spcPts val="0"/>
              </a:spcAft>
              <a:buClr>
                <a:schemeClr val="dk1"/>
              </a:buClr>
              <a:buSzPts val="2800"/>
              <a:buFont typeface="Arial"/>
              <a:buNone/>
              <a:defRPr sz="2800">
                <a:solidFill>
                  <a:schemeClr val="dk1"/>
                </a:solidFill>
              </a:defRPr>
            </a:lvl4pPr>
            <a:lvl5pPr lvl="4" rtl="0">
              <a:spcBef>
                <a:spcPts val="0"/>
              </a:spcBef>
              <a:spcAft>
                <a:spcPts val="0"/>
              </a:spcAft>
              <a:buClr>
                <a:schemeClr val="dk1"/>
              </a:buClr>
              <a:buSzPts val="2800"/>
              <a:buFont typeface="Arial"/>
              <a:buNone/>
              <a:defRPr sz="2800">
                <a:solidFill>
                  <a:schemeClr val="dk1"/>
                </a:solidFill>
              </a:defRPr>
            </a:lvl5pPr>
            <a:lvl6pPr lvl="5" rtl="0">
              <a:spcBef>
                <a:spcPts val="0"/>
              </a:spcBef>
              <a:spcAft>
                <a:spcPts val="0"/>
              </a:spcAft>
              <a:buClr>
                <a:schemeClr val="dk1"/>
              </a:buClr>
              <a:buSzPts val="2800"/>
              <a:buFont typeface="Arial"/>
              <a:buNone/>
              <a:defRPr sz="2800">
                <a:solidFill>
                  <a:schemeClr val="dk1"/>
                </a:solidFill>
              </a:defRPr>
            </a:lvl6pPr>
            <a:lvl7pPr lvl="6" rtl="0">
              <a:spcBef>
                <a:spcPts val="0"/>
              </a:spcBef>
              <a:spcAft>
                <a:spcPts val="0"/>
              </a:spcAft>
              <a:buClr>
                <a:schemeClr val="dk1"/>
              </a:buClr>
              <a:buSzPts val="2800"/>
              <a:buFont typeface="Arial"/>
              <a:buNone/>
              <a:defRPr sz="2800">
                <a:solidFill>
                  <a:schemeClr val="dk1"/>
                </a:solidFill>
              </a:defRPr>
            </a:lvl7pPr>
            <a:lvl8pPr lvl="7" rtl="0">
              <a:spcBef>
                <a:spcPts val="0"/>
              </a:spcBef>
              <a:spcAft>
                <a:spcPts val="0"/>
              </a:spcAft>
              <a:buClr>
                <a:schemeClr val="dk1"/>
              </a:buClr>
              <a:buSzPts val="2800"/>
              <a:buFont typeface="Arial"/>
              <a:buNone/>
              <a:defRPr sz="2800">
                <a:solidFill>
                  <a:schemeClr val="dk1"/>
                </a:solidFill>
              </a:defRPr>
            </a:lvl8pPr>
            <a:lvl9pPr lvl="8" rtl="0">
              <a:spcBef>
                <a:spcPts val="0"/>
              </a:spcBef>
              <a:spcAft>
                <a:spcPts val="0"/>
              </a:spcAft>
              <a:buClr>
                <a:schemeClr val="dk1"/>
              </a:buClr>
              <a:buSzPts val="2800"/>
              <a:buFont typeface="Arial"/>
              <a:buNone/>
              <a:defRPr sz="2800">
                <a:solidFill>
                  <a:schemeClr val="dk1"/>
                </a:solidFill>
              </a:defRPr>
            </a:lvl9pPr>
          </a:lstStyle>
          <a:p/>
        </p:txBody>
      </p:sp>
      <p:sp>
        <p:nvSpPr>
          <p:cNvPr id="52" name="Google Shape;52;p13"/>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53" name="Google Shape;53;p1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pic>
        <p:nvPicPr>
          <p:cNvPr id="99" name="Google Shape;99;p25"/>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100" name="Google Shape;100;p25"/>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101" name="Google Shape;101;p25"/>
          <p:cNvSpPr/>
          <p:nvPr/>
        </p:nvSpPr>
        <p:spPr>
          <a:xfrm>
            <a:off x="4133175" y="670250"/>
            <a:ext cx="2521500" cy="10692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pic>
        <p:nvPicPr>
          <p:cNvPr id="106" name="Google Shape;106;p26"/>
          <p:cNvPicPr preferRelativeResize="0"/>
          <p:nvPr/>
        </p:nvPicPr>
        <p:blipFill rotWithShape="1">
          <a:blip r:embed="rId3">
            <a:alphaModFix/>
          </a:blip>
          <a:srcRect b="51357" l="0" r="39191" t="1093"/>
          <a:stretch/>
        </p:blipFill>
        <p:spPr>
          <a:xfrm>
            <a:off x="4309475" y="653254"/>
            <a:ext cx="2502600" cy="2160246"/>
          </a:xfrm>
          <a:prstGeom prst="rect">
            <a:avLst/>
          </a:prstGeom>
          <a:noFill/>
          <a:ln>
            <a:noFill/>
          </a:ln>
        </p:spPr>
      </p:pic>
      <p:sp>
        <p:nvSpPr>
          <p:cNvPr id="107" name="Google Shape;107;p26"/>
          <p:cNvSpPr txBox="1"/>
          <p:nvPr/>
        </p:nvSpPr>
        <p:spPr>
          <a:xfrm>
            <a:off x="222125" y="177700"/>
            <a:ext cx="4027800" cy="2798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0"/>
              <a:buFont typeface="Arial"/>
              <a:buNone/>
            </a:pPr>
            <a:r>
              <a:rPr b="1" i="0" lang="de" sz="14000" u="none" cap="none" strike="noStrike">
                <a:solidFill>
                  <a:srgbClr val="1C4587"/>
                </a:solidFill>
                <a:latin typeface="Great Vibes"/>
                <a:ea typeface="Great Vibes"/>
                <a:cs typeface="Great Vibes"/>
                <a:sym typeface="Great Vibes"/>
              </a:rPr>
              <a:t>Ja!</a:t>
            </a:r>
            <a:endParaRPr b="1" i="0" sz="14000" u="none" cap="none" strike="noStrike">
              <a:solidFill>
                <a:srgbClr val="1C4587"/>
              </a:solidFill>
              <a:latin typeface="Great Vibes"/>
              <a:ea typeface="Great Vibes"/>
              <a:cs typeface="Great Vibes"/>
              <a:sym typeface="Great Vibes"/>
            </a:endParaRPr>
          </a:p>
        </p:txBody>
      </p:sp>
      <p:sp>
        <p:nvSpPr>
          <p:cNvPr id="108" name="Google Shape;108;p26"/>
          <p:cNvSpPr txBox="1"/>
          <p:nvPr/>
        </p:nvSpPr>
        <p:spPr>
          <a:xfrm>
            <a:off x="1747450" y="1954775"/>
            <a:ext cx="2917500" cy="102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Arial"/>
              <a:buNone/>
            </a:pPr>
            <a:r>
              <a:rPr b="0" i="1" lang="de" sz="4800" u="none" cap="none" strike="noStrike">
                <a:solidFill>
                  <a:srgbClr val="000000"/>
                </a:solidFill>
                <a:latin typeface="Great Vibes"/>
                <a:ea typeface="Great Vibes"/>
                <a:cs typeface="Great Vibes"/>
                <a:sym typeface="Great Vibes"/>
              </a:rPr>
              <a:t>Ich will!</a:t>
            </a:r>
            <a:endParaRPr b="0" i="1" sz="4800" u="none" cap="none" strike="noStrike">
              <a:solidFill>
                <a:srgbClr val="000000"/>
              </a:solidFill>
              <a:latin typeface="Great Vibes"/>
              <a:ea typeface="Great Vibes"/>
              <a:cs typeface="Great Vibes"/>
              <a:sym typeface="Great Vibes"/>
            </a:endParaRPr>
          </a:p>
        </p:txBody>
      </p:sp>
      <p:sp>
        <p:nvSpPr>
          <p:cNvPr id="109" name="Google Shape;109;p26"/>
          <p:cNvSpPr txBox="1"/>
          <p:nvPr/>
        </p:nvSpPr>
        <p:spPr>
          <a:xfrm>
            <a:off x="4501900" y="399850"/>
            <a:ext cx="2739600" cy="1199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Einmalige Sonderausgabe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zur Hochzeit von</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Andrea und André</a:t>
            </a:r>
            <a:endParaRPr b="0" i="0" sz="1400" u="none" cap="none" strike="noStrike">
              <a:solidFill>
                <a:srgbClr val="000000"/>
              </a:solidFill>
              <a:latin typeface="Arial"/>
              <a:ea typeface="Arial"/>
              <a:cs typeface="Arial"/>
              <a:sym typeface="Arial"/>
            </a:endParaRPr>
          </a:p>
        </p:txBody>
      </p:sp>
      <p:sp>
        <p:nvSpPr>
          <p:cNvPr id="110" name="Google Shape;110;p26"/>
          <p:cNvSpPr/>
          <p:nvPr/>
        </p:nvSpPr>
        <p:spPr>
          <a:xfrm>
            <a:off x="0" y="2976450"/>
            <a:ext cx="7560000" cy="7715700"/>
          </a:xfrm>
          <a:prstGeom prst="rect">
            <a:avLst/>
          </a:prstGeom>
          <a:solidFill>
            <a:srgbClr val="1C458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26"/>
          <p:cNvSpPr txBox="1"/>
          <p:nvPr/>
        </p:nvSpPr>
        <p:spPr>
          <a:xfrm>
            <a:off x="340600" y="3554125"/>
            <a:ext cx="2280600" cy="1480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i="0" lang="de" sz="3600" u="none" cap="none" strike="noStrike">
                <a:solidFill>
                  <a:srgbClr val="FFFF00"/>
                </a:solidFill>
                <a:latin typeface="Anton"/>
                <a:ea typeface="Anton"/>
                <a:cs typeface="Anton"/>
                <a:sym typeface="Anton"/>
              </a:rPr>
              <a:t>Wo ?</a:t>
            </a:r>
            <a:endParaRPr b="1" i="0" sz="3600" u="none" cap="none" strike="noStrike">
              <a:solidFill>
                <a:srgbClr val="FFFF00"/>
              </a:solidFill>
              <a:latin typeface="Anton"/>
              <a:ea typeface="Anton"/>
              <a:cs typeface="Anton"/>
              <a:sym typeface="Anton"/>
            </a:endParaRPr>
          </a:p>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rial"/>
                <a:ea typeface="Arial"/>
                <a:cs typeface="Arial"/>
                <a:sym typeface="Arial"/>
              </a:rPr>
              <a:t>haben sie sich</a:t>
            </a:r>
            <a:endParaRPr b="0" i="0" sz="1800" u="none" cap="none" strike="noStrike">
              <a:solidFill>
                <a:srgbClr val="FFFF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rial"/>
                <a:ea typeface="Arial"/>
                <a:cs typeface="Arial"/>
                <a:sym typeface="Arial"/>
              </a:rPr>
              <a:t>kennen gelernt?</a:t>
            </a:r>
            <a:endParaRPr b="0" i="0" sz="1800" u="none" cap="none" strike="noStrike">
              <a:solidFill>
                <a:srgbClr val="FFFF00"/>
              </a:solidFill>
              <a:latin typeface="Arial"/>
              <a:ea typeface="Arial"/>
              <a:cs typeface="Arial"/>
              <a:sym typeface="Arial"/>
            </a:endParaRPr>
          </a:p>
        </p:txBody>
      </p:sp>
      <p:sp>
        <p:nvSpPr>
          <p:cNvPr id="112" name="Google Shape;112;p26"/>
          <p:cNvSpPr txBox="1"/>
          <p:nvPr/>
        </p:nvSpPr>
        <p:spPr>
          <a:xfrm>
            <a:off x="340600" y="5379925"/>
            <a:ext cx="2280600" cy="1480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i="0" lang="de" sz="3600" u="none" cap="none" strike="noStrike">
                <a:solidFill>
                  <a:srgbClr val="FFFF00"/>
                </a:solidFill>
                <a:latin typeface="Anton"/>
                <a:ea typeface="Anton"/>
                <a:cs typeface="Anton"/>
                <a:sym typeface="Anton"/>
              </a:rPr>
              <a:t>Wann ?</a:t>
            </a:r>
            <a:endParaRPr b="1" i="0" sz="3600" u="none" cap="none" strike="noStrike">
              <a:solidFill>
                <a:srgbClr val="FFFF00"/>
              </a:solidFill>
              <a:latin typeface="Anton"/>
              <a:ea typeface="Anton"/>
              <a:cs typeface="Anton"/>
              <a:sym typeface="Anton"/>
            </a:endParaRPr>
          </a:p>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rial"/>
                <a:ea typeface="Arial"/>
                <a:cs typeface="Arial"/>
                <a:sym typeface="Arial"/>
              </a:rPr>
              <a:t>gaben sie sich</a:t>
            </a:r>
            <a:endParaRPr b="0" i="0" sz="1800" u="none" cap="none" strike="noStrike">
              <a:solidFill>
                <a:srgbClr val="FFFF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rial"/>
                <a:ea typeface="Arial"/>
                <a:cs typeface="Arial"/>
                <a:sym typeface="Arial"/>
              </a:rPr>
              <a:t>den ersten Kuss?</a:t>
            </a:r>
            <a:endParaRPr b="0" i="0" sz="1800" u="none" cap="none" strike="noStrike">
              <a:solidFill>
                <a:srgbClr val="FFFF00"/>
              </a:solidFill>
              <a:latin typeface="Arial"/>
              <a:ea typeface="Arial"/>
              <a:cs typeface="Arial"/>
              <a:sym typeface="Arial"/>
            </a:endParaRPr>
          </a:p>
        </p:txBody>
      </p:sp>
      <p:sp>
        <p:nvSpPr>
          <p:cNvPr id="113" name="Google Shape;113;p26"/>
          <p:cNvSpPr txBox="1"/>
          <p:nvPr/>
        </p:nvSpPr>
        <p:spPr>
          <a:xfrm>
            <a:off x="340600" y="7013225"/>
            <a:ext cx="2280600" cy="1480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i="0" lang="de" sz="3600" u="none" cap="none" strike="noStrike">
                <a:solidFill>
                  <a:srgbClr val="FFFF00"/>
                </a:solidFill>
                <a:latin typeface="Anton"/>
                <a:ea typeface="Anton"/>
                <a:cs typeface="Anton"/>
                <a:sym typeface="Anton"/>
              </a:rPr>
              <a:t>Was ?</a:t>
            </a:r>
            <a:endParaRPr b="1" i="0" sz="3600" u="none" cap="none" strike="noStrike">
              <a:solidFill>
                <a:srgbClr val="FFFF00"/>
              </a:solidFill>
              <a:latin typeface="Anton"/>
              <a:ea typeface="Anton"/>
              <a:cs typeface="Anton"/>
              <a:sym typeface="Anton"/>
            </a:endParaRPr>
          </a:p>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rial"/>
                <a:ea typeface="Arial"/>
                <a:cs typeface="Arial"/>
                <a:sym typeface="Arial"/>
              </a:rPr>
              <a:t>sagen Eltern</a:t>
            </a:r>
            <a:endParaRPr b="0" i="0" sz="1800" u="none" cap="none" strike="noStrike">
              <a:solidFill>
                <a:srgbClr val="FFFF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rial"/>
                <a:ea typeface="Arial"/>
                <a:cs typeface="Arial"/>
                <a:sym typeface="Arial"/>
              </a:rPr>
              <a:t>und Freunde?</a:t>
            </a:r>
            <a:endParaRPr b="0" i="0" sz="1800" u="none" cap="none" strike="noStrike">
              <a:solidFill>
                <a:srgbClr val="FFFF00"/>
              </a:solidFill>
              <a:latin typeface="Arial"/>
              <a:ea typeface="Arial"/>
              <a:cs typeface="Arial"/>
              <a:sym typeface="Arial"/>
            </a:endParaRPr>
          </a:p>
        </p:txBody>
      </p:sp>
      <p:sp>
        <p:nvSpPr>
          <p:cNvPr id="114" name="Google Shape;114;p26"/>
          <p:cNvSpPr txBox="1"/>
          <p:nvPr/>
        </p:nvSpPr>
        <p:spPr>
          <a:xfrm>
            <a:off x="340600" y="8781675"/>
            <a:ext cx="2665500" cy="34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de" sz="1400" u="none" cap="none" strike="noStrike">
                <a:solidFill>
                  <a:srgbClr val="FFFF00"/>
                </a:solidFill>
                <a:latin typeface="Arial"/>
                <a:ea typeface="Arial"/>
                <a:cs typeface="Arial"/>
                <a:sym typeface="Arial"/>
              </a:rPr>
              <a:t>Weitere Themen im Inhalt:</a:t>
            </a:r>
            <a:endParaRPr b="1" i="0" sz="1400" u="none" cap="none" strike="noStrike">
              <a:solidFill>
                <a:srgbClr val="FFFF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26"/>
          <p:cNvSpPr txBox="1"/>
          <p:nvPr/>
        </p:nvSpPr>
        <p:spPr>
          <a:xfrm>
            <a:off x="340600" y="9264200"/>
            <a:ext cx="2502600" cy="1161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nton"/>
                <a:ea typeface="Anton"/>
                <a:cs typeface="Anton"/>
                <a:sym typeface="Anton"/>
              </a:rPr>
              <a:t>Reisen</a:t>
            </a:r>
            <a:endParaRPr b="0" i="0" sz="1800" u="none" cap="none" strike="noStrike">
              <a:solidFill>
                <a:srgbClr val="FFFF00"/>
              </a:solidFill>
              <a:latin typeface="Anton"/>
              <a:ea typeface="Anton"/>
              <a:cs typeface="Anton"/>
              <a:sym typeface="Anto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FFFF00"/>
                </a:solidFill>
                <a:latin typeface="Arial"/>
                <a:ea typeface="Arial"/>
                <a:cs typeface="Arial"/>
                <a:sym typeface="Arial"/>
              </a:rPr>
              <a:t>Dort geht die </a:t>
            </a:r>
            <a:endParaRPr b="0" i="0" sz="1400" u="none" cap="none" strike="noStrike">
              <a:solidFill>
                <a:srgbClr val="FFFF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FFFF00"/>
                </a:solidFill>
                <a:latin typeface="Arial"/>
                <a:ea typeface="Arial"/>
                <a:cs typeface="Arial"/>
                <a:sym typeface="Arial"/>
              </a:rPr>
              <a:t>Hochzeitsreise hin</a:t>
            </a:r>
            <a:endParaRPr b="0" i="0" sz="1400" u="none" cap="none" strike="noStrike">
              <a:solidFill>
                <a:srgbClr val="FFFF00"/>
              </a:solidFill>
              <a:latin typeface="Arial"/>
              <a:ea typeface="Arial"/>
              <a:cs typeface="Arial"/>
              <a:sym typeface="Arial"/>
            </a:endParaRPr>
          </a:p>
        </p:txBody>
      </p:sp>
      <p:sp>
        <p:nvSpPr>
          <p:cNvPr id="116" name="Google Shape;116;p26"/>
          <p:cNvSpPr txBox="1"/>
          <p:nvPr/>
        </p:nvSpPr>
        <p:spPr>
          <a:xfrm>
            <a:off x="2783950" y="9264200"/>
            <a:ext cx="2665500" cy="1161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nton"/>
                <a:ea typeface="Anton"/>
                <a:cs typeface="Anton"/>
                <a:sym typeface="Anton"/>
              </a:rPr>
              <a:t>Party</a:t>
            </a:r>
            <a:endParaRPr b="0" i="0" sz="1800" u="none" cap="none" strike="noStrike">
              <a:solidFill>
                <a:srgbClr val="FFFF00"/>
              </a:solidFill>
              <a:latin typeface="Anton"/>
              <a:ea typeface="Anton"/>
              <a:cs typeface="Anton"/>
              <a:sym typeface="Anto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FFFF00"/>
                </a:solidFill>
                <a:latin typeface="Arial"/>
                <a:ea typeface="Arial"/>
                <a:cs typeface="Arial"/>
                <a:sym typeface="Arial"/>
              </a:rPr>
              <a:t>Bilder vom Jung-</a:t>
            </a:r>
            <a:endParaRPr b="0" i="0" sz="1400" u="none" cap="none" strike="noStrike">
              <a:solidFill>
                <a:srgbClr val="FFFF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FFFF00"/>
                </a:solidFill>
                <a:latin typeface="Arial"/>
                <a:ea typeface="Arial"/>
                <a:cs typeface="Arial"/>
                <a:sym typeface="Arial"/>
              </a:rPr>
              <a:t>gesellenabschied</a:t>
            </a:r>
            <a:endParaRPr b="0" i="0" sz="1400" u="none" cap="none" strike="noStrike">
              <a:solidFill>
                <a:srgbClr val="FFFF00"/>
              </a:solidFill>
              <a:latin typeface="Arial"/>
              <a:ea typeface="Arial"/>
              <a:cs typeface="Arial"/>
              <a:sym typeface="Arial"/>
            </a:endParaRPr>
          </a:p>
        </p:txBody>
      </p:sp>
      <p:sp>
        <p:nvSpPr>
          <p:cNvPr id="117" name="Google Shape;117;p26"/>
          <p:cNvSpPr txBox="1"/>
          <p:nvPr/>
        </p:nvSpPr>
        <p:spPr>
          <a:xfrm>
            <a:off x="4965300" y="9264200"/>
            <a:ext cx="2394600" cy="1161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nton"/>
                <a:ea typeface="Anton"/>
                <a:cs typeface="Anton"/>
                <a:sym typeface="Anton"/>
              </a:rPr>
              <a:t>Nachwuchs</a:t>
            </a:r>
            <a:endParaRPr b="0" i="0" sz="1800" u="none" cap="none" strike="noStrike">
              <a:solidFill>
                <a:srgbClr val="FFFF00"/>
              </a:solidFill>
              <a:latin typeface="Anton"/>
              <a:ea typeface="Anton"/>
              <a:cs typeface="Anton"/>
              <a:sym typeface="Anton"/>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FFFF00"/>
                </a:solidFill>
                <a:latin typeface="Arial"/>
                <a:ea typeface="Arial"/>
                <a:cs typeface="Arial"/>
                <a:sym typeface="Arial"/>
              </a:rPr>
              <a:t>Sind sie bald </a:t>
            </a:r>
            <a:endParaRPr b="0" i="0" sz="1400" u="none" cap="none" strike="noStrike">
              <a:solidFill>
                <a:srgbClr val="FFFF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FFFF00"/>
                </a:solidFill>
                <a:latin typeface="Arial"/>
                <a:ea typeface="Arial"/>
                <a:cs typeface="Arial"/>
                <a:sym typeface="Arial"/>
              </a:rPr>
              <a:t>schon zu Dritt?</a:t>
            </a:r>
            <a:endParaRPr b="0" i="0" sz="1400" u="none" cap="none" strike="noStrike">
              <a:solidFill>
                <a:srgbClr val="FFFF00"/>
              </a:solidFill>
              <a:latin typeface="Arial"/>
              <a:ea typeface="Arial"/>
              <a:cs typeface="Arial"/>
              <a:sym typeface="Arial"/>
            </a:endParaRPr>
          </a:p>
        </p:txBody>
      </p:sp>
      <p:pic>
        <p:nvPicPr>
          <p:cNvPr id="118" name="Google Shape;118;p26"/>
          <p:cNvPicPr preferRelativeResize="0"/>
          <p:nvPr/>
        </p:nvPicPr>
        <p:blipFill rotWithShape="1">
          <a:blip r:embed="rId4">
            <a:alphaModFix/>
          </a:blip>
          <a:srcRect b="0" l="16626" r="16626" t="0"/>
          <a:stretch/>
        </p:blipFill>
        <p:spPr>
          <a:xfrm>
            <a:off x="3157850" y="3554125"/>
            <a:ext cx="3654237" cy="5474901"/>
          </a:xfrm>
          <a:prstGeom prst="rect">
            <a:avLst/>
          </a:prstGeom>
          <a:noFill/>
          <a:ln>
            <a:noFill/>
          </a:ln>
          <a:effectLst>
            <a:outerShdw blurRad="142875" rotWithShape="0" algn="bl" dir="2400000" dist="19050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7"/>
          <p:cNvSpPr/>
          <p:nvPr/>
        </p:nvSpPr>
        <p:spPr>
          <a:xfrm>
            <a:off x="0" y="577525"/>
            <a:ext cx="7560000" cy="948000"/>
          </a:xfrm>
          <a:prstGeom prst="rect">
            <a:avLst/>
          </a:prstGeom>
          <a:solidFill>
            <a:srgbClr val="1C458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27"/>
          <p:cNvSpPr txBox="1"/>
          <p:nvPr/>
        </p:nvSpPr>
        <p:spPr>
          <a:xfrm>
            <a:off x="1462350" y="807175"/>
            <a:ext cx="4635300" cy="48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nton"/>
                <a:ea typeface="Anton"/>
                <a:cs typeface="Anton"/>
                <a:sym typeface="Anton"/>
              </a:rPr>
              <a:t>Inhaltsverzeichnis</a:t>
            </a:r>
            <a:endParaRPr b="0" i="0" sz="1800" u="none" cap="none" strike="noStrike">
              <a:solidFill>
                <a:srgbClr val="FFFF00"/>
              </a:solidFill>
              <a:latin typeface="Anton"/>
              <a:ea typeface="Anton"/>
              <a:cs typeface="Anton"/>
              <a:sym typeface="Anton"/>
            </a:endParaRPr>
          </a:p>
        </p:txBody>
      </p:sp>
      <p:pic>
        <p:nvPicPr>
          <p:cNvPr id="125" name="Google Shape;125;p27"/>
          <p:cNvPicPr preferRelativeResize="0"/>
          <p:nvPr/>
        </p:nvPicPr>
        <p:blipFill rotWithShape="1">
          <a:blip r:embed="rId3">
            <a:alphaModFix/>
          </a:blip>
          <a:srcRect b="0" l="0" r="0" t="0"/>
          <a:stretch/>
        </p:blipFill>
        <p:spPr>
          <a:xfrm>
            <a:off x="610898" y="2240575"/>
            <a:ext cx="2310281" cy="2310300"/>
          </a:xfrm>
          <a:prstGeom prst="rect">
            <a:avLst/>
          </a:prstGeom>
          <a:noFill/>
          <a:ln>
            <a:noFill/>
          </a:ln>
        </p:spPr>
      </p:pic>
      <p:pic>
        <p:nvPicPr>
          <p:cNvPr id="126" name="Google Shape;126;p27"/>
          <p:cNvPicPr preferRelativeResize="0"/>
          <p:nvPr/>
        </p:nvPicPr>
        <p:blipFill rotWithShape="1">
          <a:blip r:embed="rId3">
            <a:alphaModFix/>
          </a:blip>
          <a:srcRect b="0" l="0" r="0" t="0"/>
          <a:stretch/>
        </p:blipFill>
        <p:spPr>
          <a:xfrm>
            <a:off x="610897" y="4856500"/>
            <a:ext cx="2310275" cy="2310294"/>
          </a:xfrm>
          <a:prstGeom prst="rect">
            <a:avLst/>
          </a:prstGeom>
          <a:noFill/>
          <a:ln>
            <a:noFill/>
          </a:ln>
        </p:spPr>
      </p:pic>
      <p:sp>
        <p:nvSpPr>
          <p:cNvPr id="127" name="Google Shape;127;p27"/>
          <p:cNvSpPr txBox="1"/>
          <p:nvPr/>
        </p:nvSpPr>
        <p:spPr>
          <a:xfrm>
            <a:off x="3691200" y="2240575"/>
            <a:ext cx="2883300" cy="231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rgbClr val="000000"/>
              </a:solidFill>
              <a:latin typeface="Arial"/>
              <a:ea typeface="Arial"/>
              <a:cs typeface="Arial"/>
              <a:sym typeface="Arial"/>
            </a:endParaRPr>
          </a:p>
        </p:txBody>
      </p:sp>
      <p:sp>
        <p:nvSpPr>
          <p:cNvPr id="128" name="Google Shape;128;p27"/>
          <p:cNvSpPr txBox="1"/>
          <p:nvPr/>
        </p:nvSpPr>
        <p:spPr>
          <a:xfrm>
            <a:off x="3691200" y="4856500"/>
            <a:ext cx="2883300" cy="231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rgbClr val="000000"/>
              </a:solidFill>
              <a:latin typeface="Arial"/>
              <a:ea typeface="Arial"/>
              <a:cs typeface="Arial"/>
              <a:sym typeface="Arial"/>
            </a:endParaRPr>
          </a:p>
        </p:txBody>
      </p:sp>
      <p:pic>
        <p:nvPicPr>
          <p:cNvPr id="129" name="Google Shape;129;p27"/>
          <p:cNvPicPr preferRelativeResize="0"/>
          <p:nvPr/>
        </p:nvPicPr>
        <p:blipFill rotWithShape="1">
          <a:blip r:embed="rId3">
            <a:alphaModFix/>
          </a:blip>
          <a:srcRect b="0" l="0" r="0" t="0"/>
          <a:stretch/>
        </p:blipFill>
        <p:spPr>
          <a:xfrm>
            <a:off x="610897" y="7472425"/>
            <a:ext cx="2310275" cy="2310294"/>
          </a:xfrm>
          <a:prstGeom prst="rect">
            <a:avLst/>
          </a:prstGeom>
          <a:noFill/>
          <a:ln>
            <a:noFill/>
          </a:ln>
        </p:spPr>
      </p:pic>
      <p:sp>
        <p:nvSpPr>
          <p:cNvPr id="130" name="Google Shape;130;p27"/>
          <p:cNvSpPr txBox="1"/>
          <p:nvPr/>
        </p:nvSpPr>
        <p:spPr>
          <a:xfrm>
            <a:off x="3691200" y="7472425"/>
            <a:ext cx="2883300" cy="231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8"/>
          <p:cNvSpPr/>
          <p:nvPr/>
        </p:nvSpPr>
        <p:spPr>
          <a:xfrm>
            <a:off x="0" y="577525"/>
            <a:ext cx="7560000" cy="948000"/>
          </a:xfrm>
          <a:prstGeom prst="rect">
            <a:avLst/>
          </a:prstGeom>
          <a:solidFill>
            <a:srgbClr val="1C458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28"/>
          <p:cNvSpPr txBox="1"/>
          <p:nvPr/>
        </p:nvSpPr>
        <p:spPr>
          <a:xfrm>
            <a:off x="1462350" y="807175"/>
            <a:ext cx="4635300" cy="48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lang="de" sz="1800">
                <a:solidFill>
                  <a:srgbClr val="FFFF00"/>
                </a:solidFill>
                <a:latin typeface="Anton"/>
                <a:ea typeface="Anton"/>
                <a:cs typeface="Anton"/>
                <a:sym typeface="Anton"/>
              </a:rPr>
              <a:t>Stammbaum</a:t>
            </a:r>
            <a:endParaRPr b="0" i="0" sz="1800" u="none" cap="none" strike="noStrike">
              <a:solidFill>
                <a:srgbClr val="FFFF00"/>
              </a:solidFill>
              <a:latin typeface="Anton"/>
              <a:ea typeface="Anton"/>
              <a:cs typeface="Anton"/>
              <a:sym typeface="Anton"/>
            </a:endParaRPr>
          </a:p>
        </p:txBody>
      </p:sp>
      <p:cxnSp>
        <p:nvCxnSpPr>
          <p:cNvPr id="137" name="Google Shape;137;p28"/>
          <p:cNvCxnSpPr/>
          <p:nvPr/>
        </p:nvCxnSpPr>
        <p:spPr>
          <a:xfrm flipH="1">
            <a:off x="1842484" y="6907298"/>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8" name="Google Shape;138;p28"/>
          <p:cNvCxnSpPr/>
          <p:nvPr/>
        </p:nvCxnSpPr>
        <p:spPr>
          <a:xfrm flipH="1">
            <a:off x="5098089" y="467641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9" name="Google Shape;139;p28"/>
          <p:cNvCxnSpPr/>
          <p:nvPr/>
        </p:nvCxnSpPr>
        <p:spPr>
          <a:xfrm>
            <a:off x="1920773" y="467641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40" name="Google Shape;140;p28"/>
          <p:cNvCxnSpPr/>
          <p:nvPr/>
        </p:nvCxnSpPr>
        <p:spPr>
          <a:xfrm>
            <a:off x="5173691" y="6907298"/>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41" name="Google Shape;141;p28"/>
          <p:cNvCxnSpPr/>
          <p:nvPr/>
        </p:nvCxnSpPr>
        <p:spPr>
          <a:xfrm flipH="1">
            <a:off x="1920797" y="2991982"/>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42" name="Google Shape;142;p28"/>
          <p:cNvCxnSpPr/>
          <p:nvPr/>
        </p:nvCxnSpPr>
        <p:spPr>
          <a:xfrm flipH="1">
            <a:off x="5728713" y="2991982"/>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43" name="Google Shape;143;p28"/>
          <p:cNvCxnSpPr/>
          <p:nvPr/>
        </p:nvCxnSpPr>
        <p:spPr>
          <a:xfrm flipH="1">
            <a:off x="1290173" y="855698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44" name="Google Shape;144;p28"/>
          <p:cNvCxnSpPr/>
          <p:nvPr/>
        </p:nvCxnSpPr>
        <p:spPr>
          <a:xfrm flipH="1">
            <a:off x="5098089" y="855698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45" name="Google Shape;145;p28"/>
          <p:cNvCxnSpPr>
            <a:stCxn id="146" idx="2"/>
            <a:endCxn id="147" idx="0"/>
          </p:cNvCxnSpPr>
          <p:nvPr/>
        </p:nvCxnSpPr>
        <p:spPr>
          <a:xfrm>
            <a:off x="1290075" y="2991788"/>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48" name="Google Shape;148;p28"/>
          <p:cNvCxnSpPr/>
          <p:nvPr/>
        </p:nvCxnSpPr>
        <p:spPr>
          <a:xfrm>
            <a:off x="5098065" y="2991958"/>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49" name="Google Shape;149;p28"/>
          <p:cNvCxnSpPr/>
          <p:nvPr/>
        </p:nvCxnSpPr>
        <p:spPr>
          <a:xfrm>
            <a:off x="5646098" y="8468295"/>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0" name="Google Shape;150;p28"/>
          <p:cNvCxnSpPr/>
          <p:nvPr/>
        </p:nvCxnSpPr>
        <p:spPr>
          <a:xfrm>
            <a:off x="1842460" y="8468295"/>
            <a:ext cx="630600" cy="745200"/>
          </a:xfrm>
          <a:prstGeom prst="straightConnector1">
            <a:avLst/>
          </a:prstGeom>
          <a:noFill/>
          <a:ln cap="flat" cmpd="sng" w="28575">
            <a:solidFill>
              <a:srgbClr val="000000"/>
            </a:solidFill>
            <a:prstDash val="solid"/>
            <a:round/>
            <a:headEnd len="med" w="med" type="none"/>
            <a:tailEnd len="med" w="med" type="none"/>
          </a:ln>
        </p:spPr>
      </p:cxnSp>
      <p:pic>
        <p:nvPicPr>
          <p:cNvPr id="146" name="Google Shape;146;p28"/>
          <p:cNvPicPr preferRelativeResize="0"/>
          <p:nvPr/>
        </p:nvPicPr>
        <p:blipFill>
          <a:blip r:embed="rId3">
            <a:alphaModFix/>
          </a:blip>
          <a:stretch>
            <a:fillRect/>
          </a:stretch>
        </p:blipFill>
        <p:spPr>
          <a:xfrm>
            <a:off x="824475" y="198678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1" name="Google Shape;151;p28"/>
          <p:cNvPicPr preferRelativeResize="0"/>
          <p:nvPr/>
        </p:nvPicPr>
        <p:blipFill>
          <a:blip r:embed="rId3">
            <a:alphaModFix/>
          </a:blip>
          <a:stretch>
            <a:fillRect/>
          </a:stretch>
        </p:blipFill>
        <p:spPr>
          <a:xfrm>
            <a:off x="1980806" y="198678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2" name="Google Shape;152;p28"/>
          <p:cNvPicPr preferRelativeResize="0"/>
          <p:nvPr/>
        </p:nvPicPr>
        <p:blipFill>
          <a:blip r:embed="rId3">
            <a:alphaModFix/>
          </a:blip>
          <a:stretch>
            <a:fillRect/>
          </a:stretch>
        </p:blipFill>
        <p:spPr>
          <a:xfrm>
            <a:off x="4647984" y="198678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3" name="Google Shape;153;p28"/>
          <p:cNvPicPr preferRelativeResize="0"/>
          <p:nvPr/>
        </p:nvPicPr>
        <p:blipFill>
          <a:blip r:embed="rId3">
            <a:alphaModFix/>
          </a:blip>
          <a:stretch>
            <a:fillRect/>
          </a:stretch>
        </p:blipFill>
        <p:spPr>
          <a:xfrm>
            <a:off x="5804315" y="198678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4" name="Google Shape;154;p28"/>
          <p:cNvPicPr preferRelativeResize="0"/>
          <p:nvPr/>
        </p:nvPicPr>
        <p:blipFill>
          <a:blip r:embed="rId3">
            <a:alphaModFix/>
          </a:blip>
          <a:stretch>
            <a:fillRect/>
          </a:stretch>
        </p:blipFill>
        <p:spPr>
          <a:xfrm>
            <a:off x="824475" y="9213392"/>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5" name="Google Shape;155;p28"/>
          <p:cNvPicPr preferRelativeResize="0"/>
          <p:nvPr/>
        </p:nvPicPr>
        <p:blipFill>
          <a:blip r:embed="rId3">
            <a:alphaModFix/>
          </a:blip>
          <a:stretch>
            <a:fillRect/>
          </a:stretch>
        </p:blipFill>
        <p:spPr>
          <a:xfrm>
            <a:off x="1980806" y="9213392"/>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6" name="Google Shape;156;p28"/>
          <p:cNvPicPr preferRelativeResize="0"/>
          <p:nvPr/>
        </p:nvPicPr>
        <p:blipFill>
          <a:blip r:embed="rId3">
            <a:alphaModFix/>
          </a:blip>
          <a:stretch>
            <a:fillRect/>
          </a:stretch>
        </p:blipFill>
        <p:spPr>
          <a:xfrm>
            <a:off x="4647984" y="9213392"/>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7" name="Google Shape;157;p28"/>
          <p:cNvPicPr preferRelativeResize="0"/>
          <p:nvPr/>
        </p:nvPicPr>
        <p:blipFill>
          <a:blip r:embed="rId3">
            <a:alphaModFix/>
          </a:blip>
          <a:stretch>
            <a:fillRect/>
          </a:stretch>
        </p:blipFill>
        <p:spPr>
          <a:xfrm>
            <a:off x="5804315" y="9213392"/>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7" name="Google Shape;147;p28"/>
          <p:cNvPicPr preferRelativeResize="0"/>
          <p:nvPr/>
        </p:nvPicPr>
        <p:blipFill>
          <a:blip r:embed="rId3">
            <a:alphaModFix/>
          </a:blip>
          <a:stretch>
            <a:fillRect/>
          </a:stretch>
        </p:blipFill>
        <p:spPr>
          <a:xfrm>
            <a:off x="1454982" y="373703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8" name="Google Shape;158;p28"/>
          <p:cNvPicPr preferRelativeResize="0"/>
          <p:nvPr/>
        </p:nvPicPr>
        <p:blipFill>
          <a:blip r:embed="rId3">
            <a:alphaModFix/>
          </a:blip>
          <a:stretch>
            <a:fillRect/>
          </a:stretch>
        </p:blipFill>
        <p:spPr>
          <a:xfrm>
            <a:off x="5267387" y="373703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9" name="Google Shape;159;p28"/>
          <p:cNvPicPr preferRelativeResize="0"/>
          <p:nvPr/>
        </p:nvPicPr>
        <p:blipFill>
          <a:blip r:embed="rId3">
            <a:alphaModFix/>
          </a:blip>
          <a:stretch>
            <a:fillRect/>
          </a:stretch>
        </p:blipFill>
        <p:spPr>
          <a:xfrm>
            <a:off x="1421085" y="75518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60" name="Google Shape;160;p28"/>
          <p:cNvPicPr preferRelativeResize="0"/>
          <p:nvPr/>
        </p:nvPicPr>
        <p:blipFill>
          <a:blip r:embed="rId3">
            <a:alphaModFix/>
          </a:blip>
          <a:stretch>
            <a:fillRect/>
          </a:stretch>
        </p:blipFill>
        <p:spPr>
          <a:xfrm>
            <a:off x="5233490" y="75518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61" name="Google Shape;161;p28"/>
          <p:cNvPicPr preferRelativeResize="0"/>
          <p:nvPr/>
        </p:nvPicPr>
        <p:blipFill>
          <a:blip r:embed="rId3">
            <a:alphaModFix/>
          </a:blip>
          <a:stretch>
            <a:fillRect/>
          </a:stretch>
        </p:blipFill>
        <p:spPr>
          <a:xfrm>
            <a:off x="2060570" y="5368867"/>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62" name="Google Shape;162;p28"/>
          <p:cNvPicPr preferRelativeResize="0"/>
          <p:nvPr/>
        </p:nvPicPr>
        <p:blipFill>
          <a:blip r:embed="rId3">
            <a:alphaModFix/>
          </a:blip>
          <a:stretch>
            <a:fillRect/>
          </a:stretch>
        </p:blipFill>
        <p:spPr>
          <a:xfrm>
            <a:off x="4088334" y="5368867"/>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29"/>
          <p:cNvSpPr/>
          <p:nvPr/>
        </p:nvSpPr>
        <p:spPr>
          <a:xfrm>
            <a:off x="0" y="577525"/>
            <a:ext cx="7560000" cy="948000"/>
          </a:xfrm>
          <a:prstGeom prst="rect">
            <a:avLst/>
          </a:prstGeom>
          <a:solidFill>
            <a:srgbClr val="1C458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29"/>
          <p:cNvSpPr txBox="1"/>
          <p:nvPr/>
        </p:nvSpPr>
        <p:spPr>
          <a:xfrm>
            <a:off x="610950" y="2162100"/>
            <a:ext cx="6338100" cy="231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b="0" i="0" sz="1400" u="none" cap="none" strike="noStrike">
              <a:solidFill>
                <a:srgbClr val="000000"/>
              </a:solidFill>
              <a:latin typeface="Arial"/>
              <a:ea typeface="Arial"/>
              <a:cs typeface="Arial"/>
              <a:sym typeface="Arial"/>
            </a:endParaRPr>
          </a:p>
        </p:txBody>
      </p:sp>
      <p:sp>
        <p:nvSpPr>
          <p:cNvPr id="169" name="Google Shape;169;p29"/>
          <p:cNvSpPr txBox="1"/>
          <p:nvPr/>
        </p:nvSpPr>
        <p:spPr>
          <a:xfrm>
            <a:off x="1462350" y="807175"/>
            <a:ext cx="4635300" cy="48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nton"/>
                <a:ea typeface="Anton"/>
                <a:cs typeface="Anton"/>
                <a:sym typeface="Anton"/>
              </a:rPr>
              <a:t>Überschrift</a:t>
            </a:r>
            <a:endParaRPr b="0" i="0" sz="1800" u="none" cap="none" strike="noStrike">
              <a:solidFill>
                <a:srgbClr val="FFFF00"/>
              </a:solidFill>
              <a:latin typeface="Anton"/>
              <a:ea typeface="Anton"/>
              <a:cs typeface="Anton"/>
              <a:sym typeface="Anton"/>
            </a:endParaRPr>
          </a:p>
        </p:txBody>
      </p:sp>
      <p:pic>
        <p:nvPicPr>
          <p:cNvPr id="170" name="Google Shape;170;p29"/>
          <p:cNvPicPr preferRelativeResize="0"/>
          <p:nvPr/>
        </p:nvPicPr>
        <p:blipFill rotWithShape="1">
          <a:blip r:embed="rId3">
            <a:alphaModFix/>
          </a:blip>
          <a:srcRect b="0" l="0" r="0" t="0"/>
          <a:stretch/>
        </p:blipFill>
        <p:spPr>
          <a:xfrm>
            <a:off x="610888" y="4624800"/>
            <a:ext cx="2883425" cy="2883425"/>
          </a:xfrm>
          <a:prstGeom prst="rect">
            <a:avLst/>
          </a:prstGeom>
          <a:noFill/>
          <a:ln>
            <a:noFill/>
          </a:ln>
        </p:spPr>
      </p:pic>
      <p:pic>
        <p:nvPicPr>
          <p:cNvPr id="171" name="Google Shape;171;p29"/>
          <p:cNvPicPr preferRelativeResize="0"/>
          <p:nvPr/>
        </p:nvPicPr>
        <p:blipFill rotWithShape="1">
          <a:blip r:embed="rId3">
            <a:alphaModFix/>
          </a:blip>
          <a:srcRect b="0" l="0" r="0" t="0"/>
          <a:stretch/>
        </p:blipFill>
        <p:spPr>
          <a:xfrm>
            <a:off x="4065625" y="4624800"/>
            <a:ext cx="2883425" cy="2883425"/>
          </a:xfrm>
          <a:prstGeom prst="rect">
            <a:avLst/>
          </a:prstGeom>
          <a:noFill/>
          <a:ln>
            <a:noFill/>
          </a:ln>
        </p:spPr>
      </p:pic>
      <p:sp>
        <p:nvSpPr>
          <p:cNvPr id="172" name="Google Shape;172;p29"/>
          <p:cNvSpPr txBox="1"/>
          <p:nvPr/>
        </p:nvSpPr>
        <p:spPr>
          <a:xfrm>
            <a:off x="610950" y="8045550"/>
            <a:ext cx="2883300" cy="231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rgbClr val="000000"/>
              </a:solidFill>
              <a:latin typeface="Arial"/>
              <a:ea typeface="Arial"/>
              <a:cs typeface="Arial"/>
              <a:sym typeface="Arial"/>
            </a:endParaRPr>
          </a:p>
        </p:txBody>
      </p:sp>
      <p:sp>
        <p:nvSpPr>
          <p:cNvPr id="173" name="Google Shape;173;p29"/>
          <p:cNvSpPr txBox="1"/>
          <p:nvPr/>
        </p:nvSpPr>
        <p:spPr>
          <a:xfrm>
            <a:off x="4065675" y="8045550"/>
            <a:ext cx="2883300" cy="231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30"/>
          <p:cNvSpPr/>
          <p:nvPr/>
        </p:nvSpPr>
        <p:spPr>
          <a:xfrm>
            <a:off x="0" y="577525"/>
            <a:ext cx="7560000" cy="948000"/>
          </a:xfrm>
          <a:prstGeom prst="rect">
            <a:avLst/>
          </a:prstGeom>
          <a:solidFill>
            <a:srgbClr val="1C458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30"/>
          <p:cNvSpPr txBox="1"/>
          <p:nvPr/>
        </p:nvSpPr>
        <p:spPr>
          <a:xfrm>
            <a:off x="1462350" y="807175"/>
            <a:ext cx="4635300" cy="48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nton"/>
                <a:ea typeface="Anton"/>
                <a:cs typeface="Anton"/>
                <a:sym typeface="Anton"/>
              </a:rPr>
              <a:t>Steckbrief von Andrea</a:t>
            </a:r>
            <a:endParaRPr b="0" i="0" sz="1800" u="none" cap="none" strike="noStrike">
              <a:solidFill>
                <a:srgbClr val="FFFF00"/>
              </a:solidFill>
              <a:latin typeface="Anton"/>
              <a:ea typeface="Anton"/>
              <a:cs typeface="Anton"/>
              <a:sym typeface="Anton"/>
            </a:endParaRPr>
          </a:p>
        </p:txBody>
      </p:sp>
      <p:sp>
        <p:nvSpPr>
          <p:cNvPr id="180" name="Google Shape;180;p30"/>
          <p:cNvSpPr txBox="1"/>
          <p:nvPr/>
        </p:nvSpPr>
        <p:spPr>
          <a:xfrm>
            <a:off x="610950" y="5494100"/>
            <a:ext cx="2883300" cy="486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a:t>
            </a:r>
            <a:endParaRPr b="0" i="0" sz="1400" u="none" cap="none" strike="noStrike">
              <a:solidFill>
                <a:schemeClr val="dk1"/>
              </a:solidFill>
              <a:latin typeface="Arial"/>
              <a:ea typeface="Arial"/>
              <a:cs typeface="Arial"/>
              <a:sym typeface="Arial"/>
            </a:endParaRPr>
          </a:p>
        </p:txBody>
      </p:sp>
      <p:sp>
        <p:nvSpPr>
          <p:cNvPr id="181" name="Google Shape;181;p30"/>
          <p:cNvSpPr txBox="1"/>
          <p:nvPr/>
        </p:nvSpPr>
        <p:spPr>
          <a:xfrm>
            <a:off x="4065700" y="2236800"/>
            <a:ext cx="2883300" cy="469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consetetur sadipscing elitr, sed diam nonumy eirmod tempor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pic>
        <p:nvPicPr>
          <p:cNvPr id="182" name="Google Shape;182;p30"/>
          <p:cNvPicPr preferRelativeResize="0"/>
          <p:nvPr/>
        </p:nvPicPr>
        <p:blipFill rotWithShape="1">
          <a:blip r:embed="rId3">
            <a:alphaModFix/>
          </a:blip>
          <a:srcRect b="0" l="0" r="0" t="0"/>
          <a:stretch/>
        </p:blipFill>
        <p:spPr>
          <a:xfrm>
            <a:off x="610950" y="2136475"/>
            <a:ext cx="3205226" cy="3205226"/>
          </a:xfrm>
          <a:prstGeom prst="rect">
            <a:avLst/>
          </a:prstGeom>
          <a:noFill/>
          <a:ln>
            <a:noFill/>
          </a:ln>
        </p:spPr>
      </p:pic>
      <p:pic>
        <p:nvPicPr>
          <p:cNvPr id="183" name="Google Shape;183;p30"/>
          <p:cNvPicPr preferRelativeResize="0"/>
          <p:nvPr/>
        </p:nvPicPr>
        <p:blipFill rotWithShape="1">
          <a:blip r:embed="rId3">
            <a:alphaModFix/>
          </a:blip>
          <a:srcRect b="0" l="0" r="0" t="0"/>
          <a:stretch/>
        </p:blipFill>
        <p:spPr>
          <a:xfrm>
            <a:off x="3743775" y="6746325"/>
            <a:ext cx="3205226" cy="32052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31"/>
          <p:cNvSpPr/>
          <p:nvPr/>
        </p:nvSpPr>
        <p:spPr>
          <a:xfrm>
            <a:off x="0" y="577525"/>
            <a:ext cx="7560000" cy="948000"/>
          </a:xfrm>
          <a:prstGeom prst="rect">
            <a:avLst/>
          </a:prstGeom>
          <a:solidFill>
            <a:srgbClr val="1C458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31"/>
          <p:cNvSpPr txBox="1"/>
          <p:nvPr/>
        </p:nvSpPr>
        <p:spPr>
          <a:xfrm>
            <a:off x="1462350" y="807175"/>
            <a:ext cx="4635300" cy="48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nton"/>
                <a:ea typeface="Anton"/>
                <a:cs typeface="Anton"/>
                <a:sym typeface="Anton"/>
              </a:rPr>
              <a:t>Überschrift</a:t>
            </a:r>
            <a:endParaRPr b="0" i="0" sz="1800" u="none" cap="none" strike="noStrike">
              <a:solidFill>
                <a:srgbClr val="FFFF00"/>
              </a:solidFill>
              <a:latin typeface="Anton"/>
              <a:ea typeface="Anton"/>
              <a:cs typeface="Anton"/>
              <a:sym typeface="Anton"/>
            </a:endParaRPr>
          </a:p>
        </p:txBody>
      </p:sp>
      <p:sp>
        <p:nvSpPr>
          <p:cNvPr id="190" name="Google Shape;190;p31"/>
          <p:cNvSpPr txBox="1"/>
          <p:nvPr/>
        </p:nvSpPr>
        <p:spPr>
          <a:xfrm>
            <a:off x="610950" y="1851100"/>
            <a:ext cx="2928300" cy="500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a:t>
            </a:r>
            <a:endParaRPr b="0" i="0" sz="1400" u="none" cap="none" strike="noStrike">
              <a:solidFill>
                <a:schemeClr val="dk1"/>
              </a:solidFill>
              <a:latin typeface="Arial"/>
              <a:ea typeface="Arial"/>
              <a:cs typeface="Arial"/>
              <a:sym typeface="Arial"/>
            </a:endParaRPr>
          </a:p>
        </p:txBody>
      </p:sp>
      <p:sp>
        <p:nvSpPr>
          <p:cNvPr id="191" name="Google Shape;191;p31"/>
          <p:cNvSpPr txBox="1"/>
          <p:nvPr/>
        </p:nvSpPr>
        <p:spPr>
          <a:xfrm>
            <a:off x="3991700" y="1851100"/>
            <a:ext cx="3057300" cy="4872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a:t>
            </a:r>
            <a:endParaRPr b="0" i="0" sz="1400" u="none" cap="none" strike="noStrike">
              <a:solidFill>
                <a:schemeClr val="dk1"/>
              </a:solidFill>
              <a:latin typeface="Arial"/>
              <a:ea typeface="Arial"/>
              <a:cs typeface="Arial"/>
              <a:sym typeface="Arial"/>
            </a:endParaRPr>
          </a:p>
        </p:txBody>
      </p:sp>
      <p:pic>
        <p:nvPicPr>
          <p:cNvPr id="192" name="Google Shape;192;p31"/>
          <p:cNvPicPr preferRelativeResize="0"/>
          <p:nvPr/>
        </p:nvPicPr>
        <p:blipFill rotWithShape="1">
          <a:blip r:embed="rId3">
            <a:alphaModFix/>
          </a:blip>
          <a:srcRect b="0" l="0" r="0" t="0"/>
          <a:stretch/>
        </p:blipFill>
        <p:spPr>
          <a:xfrm>
            <a:off x="633398" y="6723100"/>
            <a:ext cx="6326774" cy="33583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32"/>
          <p:cNvSpPr/>
          <p:nvPr/>
        </p:nvSpPr>
        <p:spPr>
          <a:xfrm>
            <a:off x="0" y="577525"/>
            <a:ext cx="7560000" cy="948000"/>
          </a:xfrm>
          <a:prstGeom prst="rect">
            <a:avLst/>
          </a:prstGeom>
          <a:solidFill>
            <a:srgbClr val="1C458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32"/>
          <p:cNvSpPr txBox="1"/>
          <p:nvPr/>
        </p:nvSpPr>
        <p:spPr>
          <a:xfrm>
            <a:off x="1462350" y="807175"/>
            <a:ext cx="4635300" cy="48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nton"/>
                <a:ea typeface="Anton"/>
                <a:cs typeface="Anton"/>
                <a:sym typeface="Anton"/>
              </a:rPr>
              <a:t>Rezepte</a:t>
            </a:r>
            <a:endParaRPr b="0" i="0" sz="1800" u="none" cap="none" strike="noStrike">
              <a:solidFill>
                <a:srgbClr val="FFFF00"/>
              </a:solidFill>
              <a:latin typeface="Anton"/>
              <a:ea typeface="Anton"/>
              <a:cs typeface="Anton"/>
              <a:sym typeface="Anton"/>
            </a:endParaRPr>
          </a:p>
        </p:txBody>
      </p:sp>
      <p:sp>
        <p:nvSpPr>
          <p:cNvPr id="199" name="Google Shape;199;p32"/>
          <p:cNvSpPr txBox="1"/>
          <p:nvPr/>
        </p:nvSpPr>
        <p:spPr>
          <a:xfrm>
            <a:off x="640550" y="2058425"/>
            <a:ext cx="6319500" cy="607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de" sz="2400" u="none" cap="none" strike="noStrike">
                <a:solidFill>
                  <a:srgbClr val="000000"/>
                </a:solidFill>
                <a:latin typeface="Arial"/>
                <a:ea typeface="Arial"/>
                <a:cs typeface="Arial"/>
                <a:sym typeface="Arial"/>
              </a:rPr>
              <a:t>Schokoladenkuchen</a:t>
            </a:r>
            <a:endParaRPr b="1" i="0" sz="2400" u="none" cap="none" strike="noStrike">
              <a:solidFill>
                <a:srgbClr val="000000"/>
              </a:solidFill>
              <a:latin typeface="Arial"/>
              <a:ea typeface="Arial"/>
              <a:cs typeface="Arial"/>
              <a:sym typeface="Arial"/>
            </a:endParaRPr>
          </a:p>
        </p:txBody>
      </p:sp>
      <p:pic>
        <p:nvPicPr>
          <p:cNvPr id="200" name="Google Shape;200;p32"/>
          <p:cNvPicPr preferRelativeResize="0"/>
          <p:nvPr/>
        </p:nvPicPr>
        <p:blipFill rotWithShape="1">
          <a:blip r:embed="rId3">
            <a:alphaModFix/>
          </a:blip>
          <a:srcRect b="0" l="0" r="0" t="0"/>
          <a:stretch/>
        </p:blipFill>
        <p:spPr>
          <a:xfrm>
            <a:off x="640550" y="2665625"/>
            <a:ext cx="6319626" cy="3205226"/>
          </a:xfrm>
          <a:prstGeom prst="rect">
            <a:avLst/>
          </a:prstGeom>
          <a:noFill/>
          <a:ln>
            <a:noFill/>
          </a:ln>
        </p:spPr>
      </p:pic>
      <p:sp>
        <p:nvSpPr>
          <p:cNvPr id="201" name="Google Shape;201;p32"/>
          <p:cNvSpPr txBox="1"/>
          <p:nvPr/>
        </p:nvSpPr>
        <p:spPr>
          <a:xfrm>
            <a:off x="640550" y="6190100"/>
            <a:ext cx="2221200" cy="607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de" sz="1400" u="none" cap="none" strike="noStrike">
                <a:solidFill>
                  <a:srgbClr val="000000"/>
                </a:solidFill>
                <a:latin typeface="Arial"/>
                <a:ea typeface="Arial"/>
                <a:cs typeface="Arial"/>
                <a:sym typeface="Arial"/>
              </a:rPr>
              <a:t>Zutaten:</a:t>
            </a:r>
            <a:endParaRPr b="1" i="0" sz="1400" u="none" cap="none" strike="noStrike">
              <a:solidFill>
                <a:srgbClr val="000000"/>
              </a:solidFill>
              <a:latin typeface="Arial"/>
              <a:ea typeface="Arial"/>
              <a:cs typeface="Arial"/>
              <a:sym typeface="Arial"/>
            </a:endParaRPr>
          </a:p>
        </p:txBody>
      </p:sp>
      <p:sp>
        <p:nvSpPr>
          <p:cNvPr id="202" name="Google Shape;202;p32"/>
          <p:cNvSpPr txBox="1"/>
          <p:nvPr/>
        </p:nvSpPr>
        <p:spPr>
          <a:xfrm>
            <a:off x="3820675" y="6190100"/>
            <a:ext cx="3139500" cy="607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de" sz="1400" u="none" cap="none" strike="noStrike">
                <a:solidFill>
                  <a:srgbClr val="000000"/>
                </a:solidFill>
                <a:latin typeface="Arial"/>
                <a:ea typeface="Arial"/>
                <a:cs typeface="Arial"/>
                <a:sym typeface="Arial"/>
              </a:rPr>
              <a:t>Zubereitung:</a:t>
            </a:r>
            <a:endParaRPr b="1" i="0" sz="1400" u="none" cap="none" strike="noStrike">
              <a:solidFill>
                <a:srgbClr val="000000"/>
              </a:solidFill>
              <a:latin typeface="Arial"/>
              <a:ea typeface="Arial"/>
              <a:cs typeface="Arial"/>
              <a:sym typeface="Arial"/>
            </a:endParaRPr>
          </a:p>
        </p:txBody>
      </p:sp>
      <p:sp>
        <p:nvSpPr>
          <p:cNvPr id="203" name="Google Shape;203;p32"/>
          <p:cNvSpPr txBox="1"/>
          <p:nvPr/>
        </p:nvSpPr>
        <p:spPr>
          <a:xfrm>
            <a:off x="640550" y="6678800"/>
            <a:ext cx="2858100" cy="3205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rgbClr val="000000"/>
              </a:solidFill>
              <a:latin typeface="Arial"/>
              <a:ea typeface="Arial"/>
              <a:cs typeface="Arial"/>
              <a:sym typeface="Arial"/>
            </a:endParaRPr>
          </a:p>
        </p:txBody>
      </p:sp>
      <p:sp>
        <p:nvSpPr>
          <p:cNvPr id="204" name="Google Shape;204;p32"/>
          <p:cNvSpPr txBox="1"/>
          <p:nvPr/>
        </p:nvSpPr>
        <p:spPr>
          <a:xfrm>
            <a:off x="3820675" y="6678800"/>
            <a:ext cx="3000000" cy="3205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Lorem ipsum dolor sit amet, consetetur sadipscing elitr, sed diam nonumy eirmod tempor invidunt ut labore et dolore magna aliquyam erat, sed diam voluptua. At vero eos et accusam et justo duo dolores et ea rebum. Stet clita kasd gubergren, no sea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pic>
        <p:nvPicPr>
          <p:cNvPr id="209" name="Google Shape;209;p33"/>
          <p:cNvPicPr preferRelativeResize="0"/>
          <p:nvPr/>
        </p:nvPicPr>
        <p:blipFill rotWithShape="1">
          <a:blip r:embed="rId3">
            <a:alphaModFix/>
          </a:blip>
          <a:srcRect b="0" l="0" r="0" t="0"/>
          <a:stretch/>
        </p:blipFill>
        <p:spPr>
          <a:xfrm>
            <a:off x="435200" y="2477100"/>
            <a:ext cx="3205226" cy="3205226"/>
          </a:xfrm>
          <a:prstGeom prst="rect">
            <a:avLst/>
          </a:prstGeom>
          <a:noFill/>
          <a:ln>
            <a:noFill/>
          </a:ln>
        </p:spPr>
      </p:pic>
      <p:pic>
        <p:nvPicPr>
          <p:cNvPr id="210" name="Google Shape;210;p33"/>
          <p:cNvPicPr preferRelativeResize="0"/>
          <p:nvPr/>
        </p:nvPicPr>
        <p:blipFill rotWithShape="1">
          <a:blip r:embed="rId3">
            <a:alphaModFix/>
          </a:blip>
          <a:srcRect b="0" l="0" r="0" t="0"/>
          <a:stretch/>
        </p:blipFill>
        <p:spPr>
          <a:xfrm>
            <a:off x="3919575" y="2477100"/>
            <a:ext cx="3205226" cy="3205226"/>
          </a:xfrm>
          <a:prstGeom prst="rect">
            <a:avLst/>
          </a:prstGeom>
          <a:noFill/>
          <a:ln>
            <a:noFill/>
          </a:ln>
        </p:spPr>
      </p:pic>
      <p:pic>
        <p:nvPicPr>
          <p:cNvPr id="211" name="Google Shape;211;p33"/>
          <p:cNvPicPr preferRelativeResize="0"/>
          <p:nvPr/>
        </p:nvPicPr>
        <p:blipFill rotWithShape="1">
          <a:blip r:embed="rId3">
            <a:alphaModFix/>
          </a:blip>
          <a:srcRect b="0" l="0" r="0" t="0"/>
          <a:stretch/>
        </p:blipFill>
        <p:spPr>
          <a:xfrm>
            <a:off x="435200" y="5976300"/>
            <a:ext cx="3205226" cy="3205226"/>
          </a:xfrm>
          <a:prstGeom prst="rect">
            <a:avLst/>
          </a:prstGeom>
          <a:noFill/>
          <a:ln>
            <a:noFill/>
          </a:ln>
        </p:spPr>
      </p:pic>
      <p:pic>
        <p:nvPicPr>
          <p:cNvPr id="212" name="Google Shape;212;p33"/>
          <p:cNvPicPr preferRelativeResize="0"/>
          <p:nvPr/>
        </p:nvPicPr>
        <p:blipFill rotWithShape="1">
          <a:blip r:embed="rId3">
            <a:alphaModFix/>
          </a:blip>
          <a:srcRect b="0" l="0" r="0" t="0"/>
          <a:stretch/>
        </p:blipFill>
        <p:spPr>
          <a:xfrm>
            <a:off x="3919575" y="5976300"/>
            <a:ext cx="3205226" cy="3205226"/>
          </a:xfrm>
          <a:prstGeom prst="rect">
            <a:avLst/>
          </a:prstGeom>
          <a:noFill/>
          <a:ln>
            <a:noFill/>
          </a:ln>
        </p:spPr>
      </p:pic>
      <p:sp>
        <p:nvSpPr>
          <p:cNvPr id="213" name="Google Shape;213;p33"/>
          <p:cNvSpPr/>
          <p:nvPr/>
        </p:nvSpPr>
        <p:spPr>
          <a:xfrm>
            <a:off x="0" y="577525"/>
            <a:ext cx="7560000" cy="948000"/>
          </a:xfrm>
          <a:prstGeom prst="rect">
            <a:avLst/>
          </a:prstGeom>
          <a:solidFill>
            <a:srgbClr val="1C458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33"/>
          <p:cNvSpPr txBox="1"/>
          <p:nvPr/>
        </p:nvSpPr>
        <p:spPr>
          <a:xfrm>
            <a:off x="1462350" y="807175"/>
            <a:ext cx="4635300" cy="48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de" sz="1800" u="none" cap="none" strike="noStrike">
                <a:solidFill>
                  <a:srgbClr val="FFFF00"/>
                </a:solidFill>
                <a:latin typeface="Anton"/>
                <a:ea typeface="Anton"/>
                <a:cs typeface="Anton"/>
                <a:sym typeface="Anton"/>
              </a:rPr>
              <a:t>Überschrift</a:t>
            </a:r>
            <a:endParaRPr b="0" i="0" sz="1800" u="none" cap="none" strike="noStrike">
              <a:solidFill>
                <a:srgbClr val="FFFF00"/>
              </a:solidFill>
              <a:latin typeface="Anton"/>
              <a:ea typeface="Anton"/>
              <a:cs typeface="Anton"/>
              <a:sym typeface="Anton"/>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