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Lst>
  <p:sldSz cy="10692000" cx="7560000"/>
  <p:notesSz cx="6858000" cy="9144000"/>
  <p:embeddedFontLst>
    <p:embeddedFont>
      <p:font typeface="Anton"/>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nton-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ee1ca51a2_0_0: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4ee1ca51a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ee1ca51a2_0_5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4ee1ca51a2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ee1ca51a2_0_8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4ee1ca51a2_0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a:noFill/>
          <a:ln>
            <a:noFill/>
          </a:ln>
        </p:spPr>
        <p:txBody>
          <a:bodyPr anchorCtr="0" anchor="t" bIns="91425" lIns="91425" spcFirstLastPara="1" rIns="91425" wrap="square" tIns="91425"/>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7711" y="1547777"/>
            <a:ext cx="7044600" cy="42669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5200"/>
              <a:buFont typeface="Arial"/>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257704" y="5891409"/>
            <a:ext cx="7044600" cy="16476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800"/>
              <a:buFont typeface="Arial"/>
              <a:buNone/>
              <a:defRPr sz="2800"/>
            </a:lvl1pPr>
            <a:lvl2pPr lvl="1" rtl="0" algn="ctr">
              <a:lnSpc>
                <a:spcPct val="100000"/>
              </a:lnSpc>
              <a:spcBef>
                <a:spcPts val="0"/>
              </a:spcBef>
              <a:spcAft>
                <a:spcPts val="0"/>
              </a:spcAft>
              <a:buSzPts val="2800"/>
              <a:buFont typeface="Arial"/>
              <a:buNone/>
              <a:defRPr sz="2800"/>
            </a:lvl2pPr>
            <a:lvl3pPr lvl="2" rtl="0" algn="ctr">
              <a:lnSpc>
                <a:spcPct val="100000"/>
              </a:lnSpc>
              <a:spcBef>
                <a:spcPts val="0"/>
              </a:spcBef>
              <a:spcAft>
                <a:spcPts val="0"/>
              </a:spcAft>
              <a:buSzPts val="2800"/>
              <a:buFont typeface="Arial"/>
              <a:buNone/>
              <a:defRPr sz="2800"/>
            </a:lvl3pPr>
            <a:lvl4pPr lvl="3" rtl="0" algn="ctr">
              <a:lnSpc>
                <a:spcPct val="100000"/>
              </a:lnSpc>
              <a:spcBef>
                <a:spcPts val="0"/>
              </a:spcBef>
              <a:spcAft>
                <a:spcPts val="0"/>
              </a:spcAft>
              <a:buSzPts val="2800"/>
              <a:buFont typeface="Arial"/>
              <a:buNone/>
              <a:defRPr sz="2800"/>
            </a:lvl4pPr>
            <a:lvl5pPr lvl="4" rtl="0" algn="ctr">
              <a:lnSpc>
                <a:spcPct val="100000"/>
              </a:lnSpc>
              <a:spcBef>
                <a:spcPts val="0"/>
              </a:spcBef>
              <a:spcAft>
                <a:spcPts val="0"/>
              </a:spcAft>
              <a:buSzPts val="2800"/>
              <a:buFont typeface="Arial"/>
              <a:buNone/>
              <a:defRPr sz="2800"/>
            </a:lvl5pPr>
            <a:lvl6pPr lvl="5" rtl="0" algn="ctr">
              <a:lnSpc>
                <a:spcPct val="100000"/>
              </a:lnSpc>
              <a:spcBef>
                <a:spcPts val="0"/>
              </a:spcBef>
              <a:spcAft>
                <a:spcPts val="0"/>
              </a:spcAft>
              <a:buSzPts val="2800"/>
              <a:buFont typeface="Arial"/>
              <a:buNone/>
              <a:defRPr sz="2800"/>
            </a:lvl6pPr>
            <a:lvl7pPr lvl="6" rtl="0" algn="ctr">
              <a:lnSpc>
                <a:spcPct val="100000"/>
              </a:lnSpc>
              <a:spcBef>
                <a:spcPts val="0"/>
              </a:spcBef>
              <a:spcAft>
                <a:spcPts val="0"/>
              </a:spcAft>
              <a:buSzPts val="2800"/>
              <a:buFont typeface="Arial"/>
              <a:buNone/>
              <a:defRPr sz="2800"/>
            </a:lvl7pPr>
            <a:lvl8pPr lvl="7" rtl="0" algn="ctr">
              <a:lnSpc>
                <a:spcPct val="100000"/>
              </a:lnSpc>
              <a:spcBef>
                <a:spcPts val="0"/>
              </a:spcBef>
              <a:spcAft>
                <a:spcPts val="0"/>
              </a:spcAft>
              <a:buSzPts val="2800"/>
              <a:buFont typeface="Arial"/>
              <a:buNone/>
              <a:defRPr sz="2800"/>
            </a:lvl8pPr>
            <a:lvl9pPr lvl="8" rtl="0" algn="ctr">
              <a:lnSpc>
                <a:spcPct val="100000"/>
              </a:lnSpc>
              <a:spcBef>
                <a:spcPts val="0"/>
              </a:spcBef>
              <a:spcAft>
                <a:spcPts val="0"/>
              </a:spcAft>
              <a:buSzPts val="2800"/>
              <a:buFont typeface="Arial"/>
              <a:buNone/>
              <a:defRPr sz="2800"/>
            </a:lvl9pPr>
          </a:lstStyle>
          <a:p/>
        </p:txBody>
      </p:sp>
      <p:sp>
        <p:nvSpPr>
          <p:cNvPr id="57" name="Google Shape;57;p1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257704" y="4471058"/>
            <a:ext cx="7044600" cy="17499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3600"/>
              <a:buFont typeface="Arial"/>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64" name="Google Shape;64;p1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257704"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8" name="Google Shape;68;p17"/>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9" name="Google Shape;69;p1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73" name="Shape 73"/>
        <p:cNvGrpSpPr/>
        <p:nvPr/>
      </p:nvGrpSpPr>
      <p:grpSpPr>
        <a:xfrm>
          <a:off x="0" y="0"/>
          <a:ext cx="0" cy="0"/>
          <a:chOff x="0" y="0"/>
          <a:chExt cx="0" cy="0"/>
        </a:xfrm>
      </p:grpSpPr>
      <p:sp>
        <p:nvSpPr>
          <p:cNvPr id="74" name="Google Shape;74;p19"/>
          <p:cNvSpPr txBox="1"/>
          <p:nvPr>
            <p:ph type="title"/>
          </p:nvPr>
        </p:nvSpPr>
        <p:spPr>
          <a:xfrm>
            <a:off x="257704" y="1154948"/>
            <a:ext cx="2321700" cy="15708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Font typeface="Aria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257704" y="2888617"/>
            <a:ext cx="2321700" cy="66090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200"/>
              <a:buFont typeface="Arial"/>
              <a:buNone/>
              <a:defRPr sz="12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76" name="Google Shape;76;p1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77" name="Shape 77"/>
        <p:cNvGrpSpPr/>
        <p:nvPr/>
      </p:nvGrpSpPr>
      <p:grpSpPr>
        <a:xfrm>
          <a:off x="0" y="0"/>
          <a:ext cx="0" cy="0"/>
          <a:chOff x="0" y="0"/>
          <a:chExt cx="0" cy="0"/>
        </a:xfrm>
      </p:grpSpPr>
      <p:sp>
        <p:nvSpPr>
          <p:cNvPr id="78" name="Google Shape;78;p20"/>
          <p:cNvSpPr txBox="1"/>
          <p:nvPr>
            <p:ph type="title"/>
          </p:nvPr>
        </p:nvSpPr>
        <p:spPr>
          <a:xfrm>
            <a:off x="405324" y="935744"/>
            <a:ext cx="5264700" cy="85038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4800"/>
              <a:buFont typeface="Arial"/>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80" name="Shape 80"/>
        <p:cNvGrpSpPr/>
        <p:nvPr/>
      </p:nvGrpSpPr>
      <p:grpSpPr>
        <a:xfrm>
          <a:off x="0" y="0"/>
          <a:ext cx="0" cy="0"/>
          <a:chOff x="0" y="0"/>
          <a:chExt cx="0" cy="0"/>
        </a:xfrm>
      </p:grpSpPr>
      <p:sp>
        <p:nvSpPr>
          <p:cNvPr id="81" name="Google Shape;81;p21"/>
          <p:cNvSpPr/>
          <p:nvPr/>
        </p:nvSpPr>
        <p:spPr>
          <a:xfrm>
            <a:off x="3780000" y="-259"/>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19507" y="2563450"/>
            <a:ext cx="3344400" cy="30813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4200"/>
              <a:buFont typeface="Arial"/>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19507" y="5826864"/>
            <a:ext cx="3344400" cy="25674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100"/>
              <a:buFont typeface="Arial"/>
              <a:buNone/>
              <a:defRPr sz="2100"/>
            </a:lvl1pPr>
            <a:lvl2pPr lvl="1" rtl="0" algn="ctr">
              <a:lnSpc>
                <a:spcPct val="100000"/>
              </a:lnSpc>
              <a:spcBef>
                <a:spcPts val="0"/>
              </a:spcBef>
              <a:spcAft>
                <a:spcPts val="0"/>
              </a:spcAft>
              <a:buSzPts val="2100"/>
              <a:buFont typeface="Arial"/>
              <a:buNone/>
              <a:defRPr sz="2100"/>
            </a:lvl2pPr>
            <a:lvl3pPr lvl="2" rtl="0" algn="ctr">
              <a:lnSpc>
                <a:spcPct val="100000"/>
              </a:lnSpc>
              <a:spcBef>
                <a:spcPts val="0"/>
              </a:spcBef>
              <a:spcAft>
                <a:spcPts val="0"/>
              </a:spcAft>
              <a:buSzPts val="2100"/>
              <a:buFont typeface="Arial"/>
              <a:buNone/>
              <a:defRPr sz="2100"/>
            </a:lvl3pPr>
            <a:lvl4pPr lvl="3" rtl="0" algn="ctr">
              <a:lnSpc>
                <a:spcPct val="100000"/>
              </a:lnSpc>
              <a:spcBef>
                <a:spcPts val="0"/>
              </a:spcBef>
              <a:spcAft>
                <a:spcPts val="0"/>
              </a:spcAft>
              <a:buSzPts val="2100"/>
              <a:buFont typeface="Arial"/>
              <a:buNone/>
              <a:defRPr sz="2100"/>
            </a:lvl4pPr>
            <a:lvl5pPr lvl="4" rtl="0" algn="ctr">
              <a:lnSpc>
                <a:spcPct val="100000"/>
              </a:lnSpc>
              <a:spcBef>
                <a:spcPts val="0"/>
              </a:spcBef>
              <a:spcAft>
                <a:spcPts val="0"/>
              </a:spcAft>
              <a:buSzPts val="2100"/>
              <a:buFont typeface="Arial"/>
              <a:buNone/>
              <a:defRPr sz="2100"/>
            </a:lvl5pPr>
            <a:lvl6pPr lvl="5" rtl="0" algn="ctr">
              <a:lnSpc>
                <a:spcPct val="100000"/>
              </a:lnSpc>
              <a:spcBef>
                <a:spcPts val="0"/>
              </a:spcBef>
              <a:spcAft>
                <a:spcPts val="0"/>
              </a:spcAft>
              <a:buSzPts val="2100"/>
              <a:buFont typeface="Arial"/>
              <a:buNone/>
              <a:defRPr sz="2100"/>
            </a:lvl6pPr>
            <a:lvl7pPr lvl="6" rtl="0" algn="ctr">
              <a:lnSpc>
                <a:spcPct val="100000"/>
              </a:lnSpc>
              <a:spcBef>
                <a:spcPts val="0"/>
              </a:spcBef>
              <a:spcAft>
                <a:spcPts val="0"/>
              </a:spcAft>
              <a:buSzPts val="2100"/>
              <a:buFont typeface="Arial"/>
              <a:buNone/>
              <a:defRPr sz="2100"/>
            </a:lvl7pPr>
            <a:lvl8pPr lvl="7" rtl="0" algn="ctr">
              <a:lnSpc>
                <a:spcPct val="100000"/>
              </a:lnSpc>
              <a:spcBef>
                <a:spcPts val="0"/>
              </a:spcBef>
              <a:spcAft>
                <a:spcPts val="0"/>
              </a:spcAft>
              <a:buSzPts val="2100"/>
              <a:buFont typeface="Arial"/>
              <a:buNone/>
              <a:defRPr sz="2100"/>
            </a:lvl8pPr>
            <a:lvl9pPr lvl="8" rtl="0" algn="ctr">
              <a:lnSpc>
                <a:spcPct val="100000"/>
              </a:lnSpc>
              <a:spcBef>
                <a:spcPts val="0"/>
              </a:spcBef>
              <a:spcAft>
                <a:spcPts val="0"/>
              </a:spcAft>
              <a:buSzPts val="2100"/>
              <a:buFont typeface="Arial"/>
              <a:buNone/>
              <a:defRPr sz="2100"/>
            </a:lvl9pPr>
          </a:lstStyle>
          <a:p/>
        </p:txBody>
      </p:sp>
      <p:sp>
        <p:nvSpPr>
          <p:cNvPr id="84" name="Google Shape;84;p21"/>
          <p:cNvSpPr txBox="1"/>
          <p:nvPr>
            <p:ph idx="2" type="body"/>
          </p:nvPr>
        </p:nvSpPr>
        <p:spPr>
          <a:xfrm>
            <a:off x="4083838" y="1505163"/>
            <a:ext cx="3172200" cy="7681200"/>
          </a:xfrm>
          <a:prstGeom prst="rect">
            <a:avLst/>
          </a:prstGeom>
          <a:noFill/>
          <a:ln>
            <a:noFill/>
          </a:ln>
        </p:spPr>
        <p:txBody>
          <a:bodyPr anchorCtr="0" anchor="ctr"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85" name="Google Shape;85;p2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86" name="Shape 86"/>
        <p:cNvGrpSpPr/>
        <p:nvPr/>
      </p:nvGrpSpPr>
      <p:grpSpPr>
        <a:xfrm>
          <a:off x="0" y="0"/>
          <a:ext cx="0" cy="0"/>
          <a:chOff x="0" y="0"/>
          <a:chExt cx="0" cy="0"/>
        </a:xfrm>
      </p:grpSpPr>
      <p:sp>
        <p:nvSpPr>
          <p:cNvPr id="87" name="Google Shape;87;p22"/>
          <p:cNvSpPr txBox="1"/>
          <p:nvPr>
            <p:ph idx="1" type="body"/>
          </p:nvPr>
        </p:nvSpPr>
        <p:spPr>
          <a:xfrm>
            <a:off x="257704" y="8794266"/>
            <a:ext cx="4959600" cy="1257900"/>
          </a:xfrm>
          <a:prstGeom prst="rect">
            <a:avLst/>
          </a:prstGeom>
          <a:noFill/>
          <a:ln>
            <a:noFill/>
          </a:ln>
        </p:spPr>
        <p:txBody>
          <a:bodyPr anchorCtr="0" anchor="ctr" bIns="91425" lIns="91425" spcFirstLastPara="1" rIns="91425" wrap="square" tIns="91425"/>
          <a:lstStyle>
            <a:lvl1pPr indent="-228600" lvl="0" marL="457200" rtl="0" algn="l">
              <a:lnSpc>
                <a:spcPct val="100000"/>
              </a:lnSpc>
              <a:spcBef>
                <a:spcPts val="0"/>
              </a:spcBef>
              <a:spcAft>
                <a:spcPts val="0"/>
              </a:spcAft>
              <a:buSzPts val="1800"/>
              <a:buFont typeface="Arial"/>
              <a:buNone/>
              <a:defRPr/>
            </a:lvl1pPr>
            <a:lvl2pPr indent="-228600" lvl="1" marL="914400" rtl="0" algn="l">
              <a:lnSpc>
                <a:spcPct val="115000"/>
              </a:lnSpc>
              <a:spcBef>
                <a:spcPts val="0"/>
              </a:spcBef>
              <a:spcAft>
                <a:spcPts val="0"/>
              </a:spcAft>
              <a:buSzPts val="1800"/>
              <a:buNone/>
              <a:defRPr/>
            </a:lvl2pPr>
            <a:lvl3pPr indent="-228600" lvl="2" marL="1371600" rtl="0" algn="l">
              <a:lnSpc>
                <a:spcPct val="115000"/>
              </a:lnSpc>
              <a:spcBef>
                <a:spcPts val="1600"/>
              </a:spcBef>
              <a:spcAft>
                <a:spcPts val="0"/>
              </a:spcAft>
              <a:buSzPts val="1800"/>
              <a:buNone/>
              <a:defRPr/>
            </a:lvl3pPr>
            <a:lvl4pPr indent="-228600" lvl="3" marL="1828800" rtl="0" algn="l">
              <a:lnSpc>
                <a:spcPct val="115000"/>
              </a:lnSpc>
              <a:spcBef>
                <a:spcPts val="1600"/>
              </a:spcBef>
              <a:spcAft>
                <a:spcPts val="0"/>
              </a:spcAft>
              <a:buSzPts val="1800"/>
              <a:buNone/>
              <a:defRPr/>
            </a:lvl4pPr>
            <a:lvl5pPr indent="-228600" lvl="4" marL="2286000" rtl="0" algn="l">
              <a:lnSpc>
                <a:spcPct val="115000"/>
              </a:lnSpc>
              <a:spcBef>
                <a:spcPts val="1600"/>
              </a:spcBef>
              <a:spcAft>
                <a:spcPts val="0"/>
              </a:spcAft>
              <a:buSzPts val="1800"/>
              <a:buNone/>
              <a:defRPr/>
            </a:lvl5pPr>
            <a:lvl6pPr indent="-228600" lvl="5" marL="2743200" rtl="0" algn="l">
              <a:lnSpc>
                <a:spcPct val="115000"/>
              </a:lnSpc>
              <a:spcBef>
                <a:spcPts val="1600"/>
              </a:spcBef>
              <a:spcAft>
                <a:spcPts val="0"/>
              </a:spcAft>
              <a:buSzPts val="1800"/>
              <a:buNone/>
              <a:defRPr/>
            </a:lvl6pPr>
            <a:lvl7pPr indent="-228600" lvl="6" marL="3200400" rtl="0" algn="l">
              <a:lnSpc>
                <a:spcPct val="115000"/>
              </a:lnSpc>
              <a:spcBef>
                <a:spcPts val="1600"/>
              </a:spcBef>
              <a:spcAft>
                <a:spcPts val="0"/>
              </a:spcAft>
              <a:buSzPts val="1800"/>
              <a:buNone/>
              <a:defRPr/>
            </a:lvl7pPr>
            <a:lvl8pPr indent="-228600" lvl="7" marL="3657600" rtl="0" algn="l">
              <a:lnSpc>
                <a:spcPct val="115000"/>
              </a:lnSpc>
              <a:spcBef>
                <a:spcPts val="1600"/>
              </a:spcBef>
              <a:spcAft>
                <a:spcPts val="0"/>
              </a:spcAft>
              <a:buSzPts val="1800"/>
              <a:buNone/>
              <a:defRPr/>
            </a:lvl8pPr>
            <a:lvl9pPr indent="-228600" lvl="8" marL="4114800" rtl="0" algn="l">
              <a:lnSpc>
                <a:spcPct val="115000"/>
              </a:lnSpc>
              <a:spcBef>
                <a:spcPts val="1600"/>
              </a:spcBef>
              <a:spcAft>
                <a:spcPts val="1600"/>
              </a:spcAft>
              <a:buSzPts val="1800"/>
              <a:buNone/>
              <a:defRPr/>
            </a:lvl9pPr>
          </a:lstStyle>
          <a:p/>
        </p:txBody>
      </p:sp>
      <p:sp>
        <p:nvSpPr>
          <p:cNvPr id="88" name="Google Shape;88;p2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89" name="Shape 89"/>
        <p:cNvGrpSpPr/>
        <p:nvPr/>
      </p:nvGrpSpPr>
      <p:grpSpPr>
        <a:xfrm>
          <a:off x="0" y="0"/>
          <a:ext cx="0" cy="0"/>
          <a:chOff x="0" y="0"/>
          <a:chExt cx="0" cy="0"/>
        </a:xfrm>
      </p:grpSpPr>
      <p:sp>
        <p:nvSpPr>
          <p:cNvPr id="90" name="Google Shape;90;p23"/>
          <p:cNvSpPr txBox="1"/>
          <p:nvPr>
            <p:ph type="title"/>
          </p:nvPr>
        </p:nvSpPr>
        <p:spPr>
          <a:xfrm>
            <a:off x="257704" y="2299346"/>
            <a:ext cx="7044600" cy="40815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12000"/>
              <a:buFont typeface="Arial"/>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91" name="Google Shape;91;p23"/>
          <p:cNvSpPr txBox="1"/>
          <p:nvPr>
            <p:ph idx="1" type="body"/>
          </p:nvPr>
        </p:nvSpPr>
        <p:spPr>
          <a:xfrm>
            <a:off x="257704" y="6552656"/>
            <a:ext cx="7044600" cy="2703900"/>
          </a:xfrm>
          <a:prstGeom prst="rect">
            <a:avLst/>
          </a:prstGeom>
          <a:noFill/>
          <a:ln>
            <a:noFill/>
          </a:ln>
        </p:spPr>
        <p:txBody>
          <a:bodyPr anchorCtr="0" anchor="t" bIns="91425" lIns="91425" spcFirstLastPara="1" rIns="91425" wrap="square" tIns="91425"/>
          <a:lstStyle>
            <a:lvl1pPr indent="-228600" lvl="0" marL="457200" rtl="0" algn="ctr">
              <a:lnSpc>
                <a:spcPct val="115000"/>
              </a:lnSpc>
              <a:spcBef>
                <a:spcPts val="0"/>
              </a:spcBef>
              <a:spcAft>
                <a:spcPts val="0"/>
              </a:spcAft>
              <a:buSzPts val="1800"/>
              <a:buFont typeface="Arial"/>
              <a:buNone/>
              <a:defRPr/>
            </a:lvl1pPr>
            <a:lvl2pPr indent="-228600" lvl="1" marL="914400" rtl="0" algn="ctr">
              <a:lnSpc>
                <a:spcPct val="115000"/>
              </a:lnSpc>
              <a:spcBef>
                <a:spcPts val="1600"/>
              </a:spcBef>
              <a:spcAft>
                <a:spcPts val="0"/>
              </a:spcAft>
              <a:buSzPts val="1400"/>
              <a:buFont typeface="Arial"/>
              <a:buNone/>
              <a:defRPr/>
            </a:lvl2pPr>
            <a:lvl3pPr indent="-228600" lvl="2" marL="1371600" rtl="0" algn="ctr">
              <a:lnSpc>
                <a:spcPct val="115000"/>
              </a:lnSpc>
              <a:spcBef>
                <a:spcPts val="1600"/>
              </a:spcBef>
              <a:spcAft>
                <a:spcPts val="0"/>
              </a:spcAft>
              <a:buSzPts val="1400"/>
              <a:buFont typeface="Arial"/>
              <a:buNone/>
              <a:defRPr/>
            </a:lvl3pPr>
            <a:lvl4pPr indent="-228600" lvl="3" marL="1828800" rtl="0" algn="ctr">
              <a:lnSpc>
                <a:spcPct val="115000"/>
              </a:lnSpc>
              <a:spcBef>
                <a:spcPts val="1600"/>
              </a:spcBef>
              <a:spcAft>
                <a:spcPts val="0"/>
              </a:spcAft>
              <a:buSzPts val="1400"/>
              <a:buFont typeface="Arial"/>
              <a:buNone/>
              <a:defRPr/>
            </a:lvl4pPr>
            <a:lvl5pPr indent="-228600" lvl="4" marL="2286000" rtl="0" algn="ctr">
              <a:lnSpc>
                <a:spcPct val="115000"/>
              </a:lnSpc>
              <a:spcBef>
                <a:spcPts val="1600"/>
              </a:spcBef>
              <a:spcAft>
                <a:spcPts val="0"/>
              </a:spcAft>
              <a:buSzPts val="1400"/>
              <a:buFont typeface="Arial"/>
              <a:buNone/>
              <a:defRPr/>
            </a:lvl5pPr>
            <a:lvl6pPr indent="-228600" lvl="5" marL="2743200" rtl="0" algn="ctr">
              <a:lnSpc>
                <a:spcPct val="115000"/>
              </a:lnSpc>
              <a:spcBef>
                <a:spcPts val="1600"/>
              </a:spcBef>
              <a:spcAft>
                <a:spcPts val="0"/>
              </a:spcAft>
              <a:buSzPts val="1400"/>
              <a:buFont typeface="Arial"/>
              <a:buNone/>
              <a:defRPr/>
            </a:lvl6pPr>
            <a:lvl7pPr indent="-228600" lvl="6" marL="3200400" rtl="0" algn="ctr">
              <a:lnSpc>
                <a:spcPct val="115000"/>
              </a:lnSpc>
              <a:spcBef>
                <a:spcPts val="1600"/>
              </a:spcBef>
              <a:spcAft>
                <a:spcPts val="0"/>
              </a:spcAft>
              <a:buSzPts val="1400"/>
              <a:buFont typeface="Arial"/>
              <a:buNone/>
              <a:defRPr/>
            </a:lvl7pPr>
            <a:lvl8pPr indent="-228600" lvl="7" marL="3657600" rtl="0" algn="ctr">
              <a:lnSpc>
                <a:spcPct val="115000"/>
              </a:lnSpc>
              <a:spcBef>
                <a:spcPts val="1600"/>
              </a:spcBef>
              <a:spcAft>
                <a:spcPts val="0"/>
              </a:spcAft>
              <a:buSzPts val="1400"/>
              <a:buFont typeface="Arial"/>
              <a:buNone/>
              <a:defRPr/>
            </a:lvl8pPr>
            <a:lvl9pPr indent="-228600" lvl="8" marL="4114800" rtl="0" algn="ctr">
              <a:lnSpc>
                <a:spcPct val="115000"/>
              </a:lnSpc>
              <a:spcBef>
                <a:spcPts val="1600"/>
              </a:spcBef>
              <a:spcAft>
                <a:spcPts val="1600"/>
              </a:spcAft>
              <a:buSzPts val="1400"/>
              <a:buFont typeface="Arial"/>
              <a:buNone/>
              <a:defRPr/>
            </a:lvl9pPr>
          </a:lstStyle>
          <a:p/>
        </p:txBody>
      </p:sp>
      <p:sp>
        <p:nvSpPr>
          <p:cNvPr id="92" name="Google Shape;92;p2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257705" y="4471058"/>
            <a:ext cx="7044600" cy="17499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19508" y="2563450"/>
            <a:ext cx="3344400" cy="30813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p:txBody>
      </p:sp>
      <p:sp>
        <p:nvSpPr>
          <p:cNvPr id="52" name="Google Shape;52;p13"/>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hyperlink" Target="https://esf-print.de/hochzeit#fu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b="0" l="0" r="0" t="0"/>
          <a:stretch/>
        </p:blipFill>
        <p:spPr>
          <a:xfrm>
            <a:off x="499649" y="433825"/>
            <a:ext cx="1828896" cy="1069200"/>
          </a:xfrm>
          <a:prstGeom prst="rect">
            <a:avLst/>
          </a:prstGeom>
          <a:noFill/>
          <a:ln>
            <a:noFill/>
          </a:ln>
        </p:spPr>
      </p:pic>
      <p:sp>
        <p:nvSpPr>
          <p:cNvPr id="100" name="Google Shape;100;p25"/>
          <p:cNvSpPr txBox="1"/>
          <p:nvPr/>
        </p:nvSpPr>
        <p:spPr>
          <a:xfrm>
            <a:off x="491250" y="1646725"/>
            <a:ext cx="6577500" cy="904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Eventuell benötigen Sie zusätzliche Schriftarten die bei google automatisch verwendet werden. Sie können natürlich alle Schriftarten als auch Farben ändern, verschieben, kopieren.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u="sng">
                <a:solidFill>
                  <a:srgbClr val="0097A7"/>
                </a:solidFill>
                <a:hlinkClick r:id="rId4"/>
              </a:rPr>
              <a:t>https://esf-print.de/hochzeit#funk</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Für diese Vorlage benötigen Sie folgende google-Schriftarten:</a:t>
            </a:r>
            <a:endParaRPr/>
          </a:p>
          <a:p>
            <a:pPr indent="0" lvl="0" marL="0" marR="0" rtl="0" algn="l">
              <a:lnSpc>
                <a:spcPct val="100000"/>
              </a:lnSpc>
              <a:spcBef>
                <a:spcPts val="0"/>
              </a:spcBef>
              <a:spcAft>
                <a:spcPts val="0"/>
              </a:spcAft>
              <a:buClr>
                <a:srgbClr val="000000"/>
              </a:buClr>
              <a:buSzPts val="1400"/>
              <a:buFont typeface="Arial"/>
              <a:buNone/>
            </a:pPr>
            <a:r>
              <a:rPr lang="de"/>
              <a:t>https://fonts.google.com/download?family=Anton</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101" name="Google Shape;101;p25"/>
          <p:cNvSpPr/>
          <p:nvPr/>
        </p:nvSpPr>
        <p:spPr>
          <a:xfrm>
            <a:off x="4133175" y="433825"/>
            <a:ext cx="2521500" cy="10692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2400"/>
              <a:t>Diese Seite bitte löschen</a:t>
            </a:r>
            <a:endParaRPr b="1" sz="240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0000"/>
        </a:solidFill>
      </p:bgPr>
    </p:bg>
    <p:spTree>
      <p:nvGrpSpPr>
        <p:cNvPr id="105" name="Shape 105"/>
        <p:cNvGrpSpPr/>
        <p:nvPr/>
      </p:nvGrpSpPr>
      <p:grpSpPr>
        <a:xfrm>
          <a:off x="0" y="0"/>
          <a:ext cx="0" cy="0"/>
          <a:chOff x="0" y="0"/>
          <a:chExt cx="0" cy="0"/>
        </a:xfrm>
      </p:grpSpPr>
      <p:pic>
        <p:nvPicPr>
          <p:cNvPr id="106" name="Google Shape;106;p26"/>
          <p:cNvPicPr preferRelativeResize="0"/>
          <p:nvPr/>
        </p:nvPicPr>
        <p:blipFill rotWithShape="1">
          <a:blip r:embed="rId3">
            <a:alphaModFix/>
          </a:blip>
          <a:srcRect b="0" l="2723" r="2723" t="0"/>
          <a:stretch/>
        </p:blipFill>
        <p:spPr>
          <a:xfrm>
            <a:off x="817800" y="1766377"/>
            <a:ext cx="5924401" cy="6265649"/>
          </a:xfrm>
          <a:prstGeom prst="rect">
            <a:avLst/>
          </a:prstGeom>
          <a:noFill/>
          <a:ln cap="flat" cmpd="sng" w="114300">
            <a:solidFill>
              <a:srgbClr val="FFFFFF"/>
            </a:solidFill>
            <a:prstDash val="solid"/>
            <a:round/>
            <a:headEnd len="sm" w="sm" type="none"/>
            <a:tailEnd len="sm" w="sm" type="none"/>
          </a:ln>
          <a:effectLst>
            <a:outerShdw blurRad="57150" rotWithShape="0" algn="bl" dir="5400000" dist="19050">
              <a:srgbClr val="000000">
                <a:alpha val="49803"/>
              </a:srgbClr>
            </a:outerShdw>
          </a:effectLst>
        </p:spPr>
      </p:pic>
      <p:sp>
        <p:nvSpPr>
          <p:cNvPr id="107" name="Google Shape;107;p26"/>
          <p:cNvSpPr/>
          <p:nvPr/>
        </p:nvSpPr>
        <p:spPr>
          <a:xfrm>
            <a:off x="739625" y="446400"/>
            <a:ext cx="3924032" cy="989109"/>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lt2"/>
                </a:solidFill>
                <a:latin typeface="Anton"/>
              </a:rPr>
              <a:t>WIR HEIRATEN</a:t>
            </a:r>
          </a:p>
        </p:txBody>
      </p:sp>
      <p:sp>
        <p:nvSpPr>
          <p:cNvPr id="108" name="Google Shape;108;p26"/>
          <p:cNvSpPr txBox="1"/>
          <p:nvPr/>
        </p:nvSpPr>
        <p:spPr>
          <a:xfrm>
            <a:off x="739625" y="8362900"/>
            <a:ext cx="6091500" cy="64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de" sz="2400" u="none" cap="none" strike="noStrike">
                <a:solidFill>
                  <a:srgbClr val="FFFFFF"/>
                </a:solidFill>
                <a:latin typeface="Arial"/>
                <a:ea typeface="Arial"/>
                <a:cs typeface="Arial"/>
                <a:sym typeface="Arial"/>
              </a:rPr>
              <a:t>Anton und Antonia heiraten am 19. Mai</a:t>
            </a:r>
            <a:endParaRPr b="1" i="0" sz="2400" u="none" cap="none" strike="noStrike">
              <a:solidFill>
                <a:srgbClr val="FFFFFF"/>
              </a:solidFill>
              <a:latin typeface="Arial"/>
              <a:ea typeface="Arial"/>
              <a:cs typeface="Arial"/>
              <a:sym typeface="Arial"/>
            </a:endParaRPr>
          </a:p>
        </p:txBody>
      </p:sp>
      <p:sp>
        <p:nvSpPr>
          <p:cNvPr id="109" name="Google Shape;109;p26"/>
          <p:cNvSpPr/>
          <p:nvPr/>
        </p:nvSpPr>
        <p:spPr>
          <a:xfrm>
            <a:off x="5185750" y="352600"/>
            <a:ext cx="892200" cy="878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6"/>
          <p:cNvSpPr/>
          <p:nvPr/>
        </p:nvSpPr>
        <p:spPr>
          <a:xfrm>
            <a:off x="5650800" y="557400"/>
            <a:ext cx="892200" cy="878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1" name="Google Shape;111;p26"/>
          <p:cNvCxnSpPr/>
          <p:nvPr/>
        </p:nvCxnSpPr>
        <p:spPr>
          <a:xfrm>
            <a:off x="802200" y="9097575"/>
            <a:ext cx="5955600" cy="0"/>
          </a:xfrm>
          <a:prstGeom prst="straightConnector1">
            <a:avLst/>
          </a:prstGeom>
          <a:noFill/>
          <a:ln cap="flat" cmpd="sng" w="28575">
            <a:solidFill>
              <a:srgbClr val="FFFFFF"/>
            </a:solidFill>
            <a:prstDash val="solid"/>
            <a:round/>
            <a:headEnd len="sm" w="sm" type="none"/>
            <a:tailEnd len="sm" w="sm" type="none"/>
          </a:ln>
        </p:spPr>
      </p:cxnSp>
      <p:sp>
        <p:nvSpPr>
          <p:cNvPr id="112" name="Google Shape;112;p26"/>
          <p:cNvSpPr txBox="1"/>
          <p:nvPr/>
        </p:nvSpPr>
        <p:spPr>
          <a:xfrm>
            <a:off x="817800" y="9334575"/>
            <a:ext cx="5924400" cy="106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FFFFFF"/>
                </a:solidFill>
                <a:latin typeface="Arial"/>
                <a:ea typeface="Arial"/>
                <a:cs typeface="Arial"/>
                <a:sym typeface="Arial"/>
              </a:rPr>
              <a:t>In dieser exklusiven und einmaligen Ausgabe:</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FFFFFF"/>
                </a:solidFill>
                <a:latin typeface="Arial"/>
                <a:ea typeface="Arial"/>
                <a:cs typeface="Arial"/>
                <a:sym typeface="Arial"/>
              </a:rPr>
              <a:t>Steckbriefe, Wortmeldungen von Familie und Freunden, Jugendfotos sowie viele Bilder von den Junggesellenpartys</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cxnSp>
        <p:nvCxnSpPr>
          <p:cNvPr id="117" name="Google Shape;117;p27"/>
          <p:cNvCxnSpPr/>
          <p:nvPr/>
        </p:nvCxnSpPr>
        <p:spPr>
          <a:xfrm>
            <a:off x="552000" y="1156750"/>
            <a:ext cx="6456000" cy="0"/>
          </a:xfrm>
          <a:prstGeom prst="straightConnector1">
            <a:avLst/>
          </a:prstGeom>
          <a:noFill/>
          <a:ln cap="flat" cmpd="sng" w="9525">
            <a:solidFill>
              <a:schemeClr val="dk2"/>
            </a:solidFill>
            <a:prstDash val="solid"/>
            <a:round/>
            <a:headEnd len="sm" w="sm" type="none"/>
            <a:tailEnd len="sm" w="sm" type="none"/>
          </a:ln>
        </p:spPr>
      </p:cxnSp>
      <p:sp>
        <p:nvSpPr>
          <p:cNvPr id="118" name="Google Shape;118;p27"/>
          <p:cNvSpPr txBox="1"/>
          <p:nvPr/>
        </p:nvSpPr>
        <p:spPr>
          <a:xfrm>
            <a:off x="552000" y="539350"/>
            <a:ext cx="6456000" cy="55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de" sz="2400" u="none" cap="none" strike="noStrike">
                <a:solidFill>
                  <a:srgbClr val="000000"/>
                </a:solidFill>
                <a:latin typeface="Anton"/>
                <a:ea typeface="Anton"/>
                <a:cs typeface="Anton"/>
                <a:sym typeface="Anton"/>
              </a:rPr>
              <a:t>INHALT</a:t>
            </a:r>
            <a:endParaRPr b="0" i="0" sz="2400" u="none" cap="none" strike="noStrike">
              <a:solidFill>
                <a:srgbClr val="000000"/>
              </a:solidFill>
              <a:latin typeface="Anton"/>
              <a:ea typeface="Anton"/>
              <a:cs typeface="Anton"/>
              <a:sym typeface="Anton"/>
            </a:endParaRPr>
          </a:p>
        </p:txBody>
      </p:sp>
      <p:pic>
        <p:nvPicPr>
          <p:cNvPr id="119" name="Google Shape;119;p27"/>
          <p:cNvPicPr preferRelativeResize="0"/>
          <p:nvPr/>
        </p:nvPicPr>
        <p:blipFill rotWithShape="1">
          <a:blip r:embed="rId3">
            <a:alphaModFix/>
          </a:blip>
          <a:srcRect b="0" l="0" r="0" t="0"/>
          <a:stretch/>
        </p:blipFill>
        <p:spPr>
          <a:xfrm>
            <a:off x="552000" y="1543450"/>
            <a:ext cx="2379926" cy="2379926"/>
          </a:xfrm>
          <a:prstGeom prst="rect">
            <a:avLst/>
          </a:prstGeom>
          <a:noFill/>
          <a:ln>
            <a:noFill/>
          </a:ln>
        </p:spPr>
      </p:pic>
      <p:pic>
        <p:nvPicPr>
          <p:cNvPr id="120" name="Google Shape;120;p27"/>
          <p:cNvPicPr preferRelativeResize="0"/>
          <p:nvPr/>
        </p:nvPicPr>
        <p:blipFill rotWithShape="1">
          <a:blip r:embed="rId3">
            <a:alphaModFix/>
          </a:blip>
          <a:srcRect b="0" l="0" r="0" t="0"/>
          <a:stretch/>
        </p:blipFill>
        <p:spPr>
          <a:xfrm>
            <a:off x="552000" y="4497650"/>
            <a:ext cx="2379926" cy="2379926"/>
          </a:xfrm>
          <a:prstGeom prst="rect">
            <a:avLst/>
          </a:prstGeom>
          <a:noFill/>
          <a:ln>
            <a:noFill/>
          </a:ln>
        </p:spPr>
      </p:pic>
      <p:pic>
        <p:nvPicPr>
          <p:cNvPr id="121" name="Google Shape;121;p27"/>
          <p:cNvPicPr preferRelativeResize="0"/>
          <p:nvPr/>
        </p:nvPicPr>
        <p:blipFill rotWithShape="1">
          <a:blip r:embed="rId3">
            <a:alphaModFix/>
          </a:blip>
          <a:srcRect b="0" l="0" r="0" t="0"/>
          <a:stretch/>
        </p:blipFill>
        <p:spPr>
          <a:xfrm>
            <a:off x="552000" y="7451850"/>
            <a:ext cx="2379926" cy="2379926"/>
          </a:xfrm>
          <a:prstGeom prst="rect">
            <a:avLst/>
          </a:prstGeom>
          <a:noFill/>
          <a:ln>
            <a:noFill/>
          </a:ln>
        </p:spPr>
      </p:pic>
      <p:cxnSp>
        <p:nvCxnSpPr>
          <p:cNvPr id="122" name="Google Shape;122;p27"/>
          <p:cNvCxnSpPr/>
          <p:nvPr/>
        </p:nvCxnSpPr>
        <p:spPr>
          <a:xfrm>
            <a:off x="552000" y="4201000"/>
            <a:ext cx="6456000" cy="0"/>
          </a:xfrm>
          <a:prstGeom prst="straightConnector1">
            <a:avLst/>
          </a:prstGeom>
          <a:noFill/>
          <a:ln cap="flat" cmpd="sng" w="9525">
            <a:solidFill>
              <a:schemeClr val="dk2"/>
            </a:solidFill>
            <a:prstDash val="solid"/>
            <a:round/>
            <a:headEnd len="sm" w="sm" type="none"/>
            <a:tailEnd len="sm" w="sm" type="none"/>
          </a:ln>
        </p:spPr>
      </p:cxnSp>
      <p:cxnSp>
        <p:nvCxnSpPr>
          <p:cNvPr id="123" name="Google Shape;123;p27"/>
          <p:cNvCxnSpPr/>
          <p:nvPr/>
        </p:nvCxnSpPr>
        <p:spPr>
          <a:xfrm>
            <a:off x="552000" y="7167075"/>
            <a:ext cx="6456000" cy="0"/>
          </a:xfrm>
          <a:prstGeom prst="straightConnector1">
            <a:avLst/>
          </a:prstGeom>
          <a:noFill/>
          <a:ln cap="flat" cmpd="sng" w="9525">
            <a:solidFill>
              <a:schemeClr val="dk2"/>
            </a:solidFill>
            <a:prstDash val="solid"/>
            <a:round/>
            <a:headEnd len="sm" w="sm" type="none"/>
            <a:tailEnd len="sm" w="sm" type="none"/>
          </a:ln>
        </p:spPr>
      </p:cxnSp>
      <p:sp>
        <p:nvSpPr>
          <p:cNvPr id="124" name="Google Shape;124;p27"/>
          <p:cNvSpPr txBox="1"/>
          <p:nvPr/>
        </p:nvSpPr>
        <p:spPr>
          <a:xfrm>
            <a:off x="3251375" y="1543463"/>
            <a:ext cx="3756600" cy="237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de" sz="1400" u="none" cap="none" strike="noStrike">
                <a:solidFill>
                  <a:schemeClr val="dk1"/>
                </a:solidFill>
                <a:latin typeface="Arial"/>
                <a:ea typeface="Arial"/>
                <a:cs typeface="Arial"/>
                <a:sym typeface="Arial"/>
              </a:rPr>
              <a:t>eu pede mollis pretium. Integer tincidunt. Cras dapibus. Vivamus elementum semper nisi. Aeneaneu pede mollis pretium. Integer tincidunt. Cras dapibus. Vivamus elementum semper nisi. Aeneaneu pede mollis pretium. Integer tincidunt. Cras dapibus. Vivamus elementum semper nisi. Aeneaneu pede mollis pretium. Integer tincidunt. Cras dapibus. Vivamus elementum semper nisi. Aenean</a:t>
            </a:r>
            <a:endParaRPr b="0" i="0" sz="1400" u="none" cap="none" strike="noStrike">
              <a:solidFill>
                <a:srgbClr val="000000"/>
              </a:solidFill>
              <a:latin typeface="Arial"/>
              <a:ea typeface="Arial"/>
              <a:cs typeface="Arial"/>
              <a:sym typeface="Arial"/>
            </a:endParaRPr>
          </a:p>
        </p:txBody>
      </p:sp>
      <p:sp>
        <p:nvSpPr>
          <p:cNvPr id="125" name="Google Shape;125;p27"/>
          <p:cNvSpPr txBox="1"/>
          <p:nvPr/>
        </p:nvSpPr>
        <p:spPr>
          <a:xfrm>
            <a:off x="3251375" y="4587625"/>
            <a:ext cx="3756600" cy="237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de" sz="1400" u="none" cap="none" strike="noStrike">
                <a:solidFill>
                  <a:schemeClr val="dk1"/>
                </a:solidFill>
                <a:latin typeface="Arial"/>
                <a:ea typeface="Arial"/>
                <a:cs typeface="Arial"/>
                <a:sym typeface="Arial"/>
              </a:rPr>
              <a:t>eu pede mollis pretium. Integer tincidunt. Cras dapibus. Vivamus elementum semper nisi. Aeneaneu pede mollis pretium. Integer tincidunt. Cras dapibus. Vivamus elementum semper nisi. Aeneaneu pede mollis pretium. Integer tincidunt. Cras dapibus. Vivamus elementum semper nisi. Aeneaneu pede mollis pretium. Integer tincidunt. Cras dapibus. Vivamus elementum semper nisi. Aenean</a:t>
            </a:r>
            <a:endParaRPr b="0" i="0" sz="1400" u="none" cap="none" strike="noStrike">
              <a:solidFill>
                <a:srgbClr val="000000"/>
              </a:solidFill>
              <a:latin typeface="Arial"/>
              <a:ea typeface="Arial"/>
              <a:cs typeface="Arial"/>
              <a:sym typeface="Arial"/>
            </a:endParaRPr>
          </a:p>
        </p:txBody>
      </p:sp>
      <p:sp>
        <p:nvSpPr>
          <p:cNvPr id="126" name="Google Shape;126;p27"/>
          <p:cNvSpPr txBox="1"/>
          <p:nvPr/>
        </p:nvSpPr>
        <p:spPr>
          <a:xfrm>
            <a:off x="3251375" y="7451863"/>
            <a:ext cx="3756600" cy="237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de" sz="1400" u="none" cap="none" strike="noStrike">
                <a:solidFill>
                  <a:schemeClr val="dk1"/>
                </a:solidFill>
                <a:latin typeface="Arial"/>
                <a:ea typeface="Arial"/>
                <a:cs typeface="Arial"/>
                <a:sym typeface="Arial"/>
              </a:rPr>
              <a:t>eu pede mollis pretium. Integer tincidunt. Cras dapibus. Vivamus elementum semper nisi. Aeneaneu pede mollis pretium. Integer tincidunt. Cras dapibus. Vivamus elementum semper nisi. Aeneaneu pede mollis pretium. Integer tincidunt. Cras dapibus. Vivamus elementum semper nisi. Aeneaneu pede mollis pretium. Integer tincidunt. Cras dapibus. Vivamus elementum semper nisi. Aenean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cxnSp>
        <p:nvCxnSpPr>
          <p:cNvPr id="131" name="Google Shape;131;p28"/>
          <p:cNvCxnSpPr/>
          <p:nvPr/>
        </p:nvCxnSpPr>
        <p:spPr>
          <a:xfrm>
            <a:off x="552000" y="1156750"/>
            <a:ext cx="6456000" cy="0"/>
          </a:xfrm>
          <a:prstGeom prst="straightConnector1">
            <a:avLst/>
          </a:prstGeom>
          <a:noFill/>
          <a:ln cap="flat" cmpd="sng" w="9525">
            <a:solidFill>
              <a:schemeClr val="dk2"/>
            </a:solidFill>
            <a:prstDash val="solid"/>
            <a:round/>
            <a:headEnd len="sm" w="sm" type="none"/>
            <a:tailEnd len="sm" w="sm" type="none"/>
          </a:ln>
        </p:spPr>
      </p:cxnSp>
      <p:sp>
        <p:nvSpPr>
          <p:cNvPr id="132" name="Google Shape;132;p28"/>
          <p:cNvSpPr txBox="1"/>
          <p:nvPr/>
        </p:nvSpPr>
        <p:spPr>
          <a:xfrm>
            <a:off x="552000" y="539350"/>
            <a:ext cx="6456000" cy="55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de" sz="2400" u="none" cap="none" strike="noStrike">
                <a:solidFill>
                  <a:srgbClr val="000000"/>
                </a:solidFill>
                <a:latin typeface="Anton"/>
                <a:ea typeface="Anton"/>
                <a:cs typeface="Anton"/>
                <a:sym typeface="Anton"/>
              </a:rPr>
              <a:t>STECKBRIEF ANTONIA</a:t>
            </a:r>
            <a:endParaRPr b="0" i="0" sz="2400" u="none" cap="none" strike="noStrike">
              <a:solidFill>
                <a:srgbClr val="000000"/>
              </a:solidFill>
              <a:latin typeface="Anton"/>
              <a:ea typeface="Anton"/>
              <a:cs typeface="Anton"/>
              <a:sym typeface="Anton"/>
            </a:endParaRPr>
          </a:p>
        </p:txBody>
      </p:sp>
      <p:pic>
        <p:nvPicPr>
          <p:cNvPr id="133" name="Google Shape;133;p28"/>
          <p:cNvPicPr preferRelativeResize="0"/>
          <p:nvPr/>
        </p:nvPicPr>
        <p:blipFill rotWithShape="1">
          <a:blip r:embed="rId3">
            <a:alphaModFix/>
          </a:blip>
          <a:srcRect b="0" l="0" r="0" t="0"/>
          <a:stretch/>
        </p:blipFill>
        <p:spPr>
          <a:xfrm>
            <a:off x="552000" y="1543450"/>
            <a:ext cx="3652900" cy="3652900"/>
          </a:xfrm>
          <a:prstGeom prst="rect">
            <a:avLst/>
          </a:prstGeom>
          <a:noFill/>
          <a:ln>
            <a:noFill/>
          </a:ln>
        </p:spPr>
      </p:pic>
      <p:pic>
        <p:nvPicPr>
          <p:cNvPr id="134" name="Google Shape;134;p28"/>
          <p:cNvPicPr preferRelativeResize="0"/>
          <p:nvPr/>
        </p:nvPicPr>
        <p:blipFill rotWithShape="1">
          <a:blip r:embed="rId3">
            <a:alphaModFix/>
          </a:blip>
          <a:srcRect b="0" l="0" r="0" t="0"/>
          <a:stretch/>
        </p:blipFill>
        <p:spPr>
          <a:xfrm>
            <a:off x="3355100" y="5583050"/>
            <a:ext cx="3652901" cy="4533325"/>
          </a:xfrm>
          <a:prstGeom prst="rect">
            <a:avLst/>
          </a:prstGeom>
          <a:noFill/>
          <a:ln>
            <a:noFill/>
          </a:ln>
        </p:spPr>
      </p:pic>
      <p:sp>
        <p:nvSpPr>
          <p:cNvPr id="135" name="Google Shape;135;p28"/>
          <p:cNvSpPr txBox="1"/>
          <p:nvPr/>
        </p:nvSpPr>
        <p:spPr>
          <a:xfrm>
            <a:off x="4408100" y="1543456"/>
            <a:ext cx="2599800" cy="3652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eu pede mollis pretium. Integer tincidunt. Cras dapibus. Vivamus elementum semper nisi. Aeneaneu pede mollis pretium. Integer tincidunt. Cras dapibus. Vivamus elementum semper nisi. Aeneaneu pede mollis pretium. Integer tincidunt. Cras dapibus. Vivamus elementum semper nisi. Aeneaneu pede mollis pretium. Integer tincidunt. Cras dapibus. Vivamus elementum semper nisi. Aenean</a:t>
            </a:r>
            <a:endParaRPr b="0" i="0" sz="1400" u="none" cap="none" strike="noStrike">
              <a:solidFill>
                <a:srgbClr val="000000"/>
              </a:solidFill>
              <a:latin typeface="Arial"/>
              <a:ea typeface="Arial"/>
              <a:cs typeface="Arial"/>
              <a:sym typeface="Arial"/>
            </a:endParaRPr>
          </a:p>
        </p:txBody>
      </p:sp>
      <p:sp>
        <p:nvSpPr>
          <p:cNvPr id="136" name="Google Shape;136;p28"/>
          <p:cNvSpPr txBox="1"/>
          <p:nvPr/>
        </p:nvSpPr>
        <p:spPr>
          <a:xfrm>
            <a:off x="552000" y="5583048"/>
            <a:ext cx="2599800" cy="4533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eu pede mollis pretium. Integer tincidunt. Cras dapibus. Vivamus elementum semper nisi. Aeneaneu pede mollis pretium. Integer tincidunt. Cras dapibus. Vivamus elementum semper nisi. Aeneaneu pede mollis pretium. Integer tincidunt. Cras dapibus. Vivamus elementum semper nisi. Aeneaneu pede mollis pretium. Integer tincidunt. Cras dapibus. Vivamus elementum semper nisi. Aenean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cxnSp>
        <p:nvCxnSpPr>
          <p:cNvPr id="141" name="Google Shape;141;p29"/>
          <p:cNvCxnSpPr/>
          <p:nvPr/>
        </p:nvCxnSpPr>
        <p:spPr>
          <a:xfrm>
            <a:off x="552000" y="1156750"/>
            <a:ext cx="6456000" cy="0"/>
          </a:xfrm>
          <a:prstGeom prst="straightConnector1">
            <a:avLst/>
          </a:prstGeom>
          <a:noFill/>
          <a:ln cap="flat" cmpd="sng" w="9525">
            <a:solidFill>
              <a:schemeClr val="dk2"/>
            </a:solidFill>
            <a:prstDash val="solid"/>
            <a:round/>
            <a:headEnd len="sm" w="sm" type="none"/>
            <a:tailEnd len="sm" w="sm" type="none"/>
          </a:ln>
        </p:spPr>
      </p:cxnSp>
      <p:sp>
        <p:nvSpPr>
          <p:cNvPr id="142" name="Google Shape;142;p29"/>
          <p:cNvSpPr txBox="1"/>
          <p:nvPr/>
        </p:nvSpPr>
        <p:spPr>
          <a:xfrm>
            <a:off x="552000" y="539350"/>
            <a:ext cx="6456000" cy="55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de" sz="2400" u="none" cap="none" strike="noStrike">
                <a:solidFill>
                  <a:srgbClr val="000000"/>
                </a:solidFill>
                <a:latin typeface="Anton"/>
                <a:ea typeface="Anton"/>
                <a:cs typeface="Anton"/>
                <a:sym typeface="Anton"/>
              </a:rPr>
              <a:t>INTERVIEW</a:t>
            </a:r>
            <a:endParaRPr b="0" i="0" sz="2400" u="none" cap="none" strike="noStrike">
              <a:solidFill>
                <a:srgbClr val="000000"/>
              </a:solidFill>
              <a:latin typeface="Anton"/>
              <a:ea typeface="Anton"/>
              <a:cs typeface="Anton"/>
              <a:sym typeface="Anton"/>
            </a:endParaRPr>
          </a:p>
        </p:txBody>
      </p:sp>
      <p:pic>
        <p:nvPicPr>
          <p:cNvPr id="143" name="Google Shape;143;p29"/>
          <p:cNvPicPr preferRelativeResize="0"/>
          <p:nvPr/>
        </p:nvPicPr>
        <p:blipFill rotWithShape="1">
          <a:blip r:embed="rId3">
            <a:alphaModFix/>
          </a:blip>
          <a:srcRect b="0" l="0" r="0" t="0"/>
          <a:stretch/>
        </p:blipFill>
        <p:spPr>
          <a:xfrm>
            <a:off x="552000" y="1507675"/>
            <a:ext cx="6456001" cy="4533325"/>
          </a:xfrm>
          <a:prstGeom prst="rect">
            <a:avLst/>
          </a:prstGeom>
          <a:noFill/>
          <a:ln>
            <a:noFill/>
          </a:ln>
        </p:spPr>
      </p:pic>
      <p:sp>
        <p:nvSpPr>
          <p:cNvPr id="144" name="Google Shape;144;p29"/>
          <p:cNvSpPr txBox="1"/>
          <p:nvPr/>
        </p:nvSpPr>
        <p:spPr>
          <a:xfrm>
            <a:off x="552000" y="6291225"/>
            <a:ext cx="6456000" cy="170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eu pede mollis pretium. Integer tincidunt. Cras dapibus. Vivamus elementum semper nisi. Aeneaneu pede mollis pretium. Integer tincidunt. Cras dapibus. Vivamus elementum semper nisi. Aeneaneu pede mollis pretium. Integer tincidunt. Cras dapibus. Vivamus elementum semper nisi. Aeneaneu pede mollis pretium. Integer tincidunt. Cras dapibus. Vivamus elementum semper nisi. Aenean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5" name="Google Shape;145;p29"/>
          <p:cNvSpPr txBox="1"/>
          <p:nvPr/>
        </p:nvSpPr>
        <p:spPr>
          <a:xfrm>
            <a:off x="552000" y="7763325"/>
            <a:ext cx="2599800" cy="235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eu pede mollis pretium. Integer tincidunt. Cras dapibus. Vivamus elementum semper nisi. Aeneaneu pede mollis pretium. Integer tincidunt. Cras dapibus. Vivamus elementum semper </a:t>
            </a:r>
            <a:endParaRPr b="0" i="0" sz="1400" u="none" cap="none" strike="noStrike">
              <a:solidFill>
                <a:srgbClr val="000000"/>
              </a:solidFill>
              <a:latin typeface="Arial"/>
              <a:ea typeface="Arial"/>
              <a:cs typeface="Arial"/>
              <a:sym typeface="Arial"/>
            </a:endParaRPr>
          </a:p>
        </p:txBody>
      </p:sp>
      <p:pic>
        <p:nvPicPr>
          <p:cNvPr id="146" name="Google Shape;146;p29"/>
          <p:cNvPicPr preferRelativeResize="0"/>
          <p:nvPr/>
        </p:nvPicPr>
        <p:blipFill rotWithShape="1">
          <a:blip r:embed="rId3">
            <a:alphaModFix/>
          </a:blip>
          <a:srcRect b="0" l="0" r="0" t="0"/>
          <a:stretch/>
        </p:blipFill>
        <p:spPr>
          <a:xfrm>
            <a:off x="3355100" y="7695225"/>
            <a:ext cx="3652901" cy="259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cxnSp>
        <p:nvCxnSpPr>
          <p:cNvPr id="151" name="Google Shape;151;p30"/>
          <p:cNvCxnSpPr/>
          <p:nvPr/>
        </p:nvCxnSpPr>
        <p:spPr>
          <a:xfrm>
            <a:off x="552000" y="1156750"/>
            <a:ext cx="6456000" cy="0"/>
          </a:xfrm>
          <a:prstGeom prst="straightConnector1">
            <a:avLst/>
          </a:prstGeom>
          <a:noFill/>
          <a:ln cap="flat" cmpd="sng" w="9525">
            <a:solidFill>
              <a:schemeClr val="dk2"/>
            </a:solidFill>
            <a:prstDash val="solid"/>
            <a:round/>
            <a:headEnd len="sm" w="sm" type="none"/>
            <a:tailEnd len="sm" w="sm" type="none"/>
          </a:ln>
        </p:spPr>
      </p:cxnSp>
      <p:sp>
        <p:nvSpPr>
          <p:cNvPr id="152" name="Google Shape;152;p30"/>
          <p:cNvSpPr txBox="1"/>
          <p:nvPr/>
        </p:nvSpPr>
        <p:spPr>
          <a:xfrm>
            <a:off x="552000" y="539350"/>
            <a:ext cx="6456000" cy="55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de" sz="2400">
                <a:latin typeface="Anton"/>
                <a:ea typeface="Anton"/>
                <a:cs typeface="Anton"/>
                <a:sym typeface="Anton"/>
              </a:rPr>
              <a:t>Stammbaum</a:t>
            </a:r>
            <a:endParaRPr b="0" i="0" sz="2400" u="none" cap="none" strike="noStrike">
              <a:solidFill>
                <a:srgbClr val="000000"/>
              </a:solidFill>
              <a:latin typeface="Anton"/>
              <a:ea typeface="Anton"/>
              <a:cs typeface="Anton"/>
              <a:sym typeface="Anton"/>
            </a:endParaRPr>
          </a:p>
        </p:txBody>
      </p:sp>
      <p:cxnSp>
        <p:nvCxnSpPr>
          <p:cNvPr id="153" name="Google Shape;153;p30"/>
          <p:cNvCxnSpPr/>
          <p:nvPr/>
        </p:nvCxnSpPr>
        <p:spPr>
          <a:xfrm flipH="1">
            <a:off x="1842484" y="6513523"/>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54" name="Google Shape;154;p30"/>
          <p:cNvCxnSpPr/>
          <p:nvPr/>
        </p:nvCxnSpPr>
        <p:spPr>
          <a:xfrm flipH="1">
            <a:off x="5098089" y="4282644"/>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55" name="Google Shape;155;p30"/>
          <p:cNvCxnSpPr/>
          <p:nvPr/>
        </p:nvCxnSpPr>
        <p:spPr>
          <a:xfrm>
            <a:off x="1920773" y="4282644"/>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56" name="Google Shape;156;p30"/>
          <p:cNvCxnSpPr/>
          <p:nvPr/>
        </p:nvCxnSpPr>
        <p:spPr>
          <a:xfrm>
            <a:off x="5173691" y="6513523"/>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57" name="Google Shape;157;p30"/>
          <p:cNvCxnSpPr/>
          <p:nvPr/>
        </p:nvCxnSpPr>
        <p:spPr>
          <a:xfrm flipH="1">
            <a:off x="1920797" y="2598207"/>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58" name="Google Shape;158;p30"/>
          <p:cNvCxnSpPr/>
          <p:nvPr/>
        </p:nvCxnSpPr>
        <p:spPr>
          <a:xfrm flipH="1">
            <a:off x="5728713" y="2598207"/>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59" name="Google Shape;159;p30"/>
          <p:cNvCxnSpPr/>
          <p:nvPr/>
        </p:nvCxnSpPr>
        <p:spPr>
          <a:xfrm flipH="1">
            <a:off x="1290173" y="8163209"/>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60" name="Google Shape;160;p30"/>
          <p:cNvCxnSpPr/>
          <p:nvPr/>
        </p:nvCxnSpPr>
        <p:spPr>
          <a:xfrm flipH="1">
            <a:off x="5098089" y="8163209"/>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61" name="Google Shape;161;p30"/>
          <p:cNvCxnSpPr>
            <a:stCxn id="162" idx="2"/>
            <a:endCxn id="163" idx="0"/>
          </p:cNvCxnSpPr>
          <p:nvPr/>
        </p:nvCxnSpPr>
        <p:spPr>
          <a:xfrm>
            <a:off x="1290075" y="2598013"/>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64" name="Google Shape;164;p30"/>
          <p:cNvCxnSpPr/>
          <p:nvPr/>
        </p:nvCxnSpPr>
        <p:spPr>
          <a:xfrm>
            <a:off x="5098065" y="2598183"/>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65" name="Google Shape;165;p30"/>
          <p:cNvCxnSpPr/>
          <p:nvPr/>
        </p:nvCxnSpPr>
        <p:spPr>
          <a:xfrm>
            <a:off x="5646098" y="8074520"/>
            <a:ext cx="630600" cy="745200"/>
          </a:xfrm>
          <a:prstGeom prst="straightConnector1">
            <a:avLst/>
          </a:prstGeom>
          <a:noFill/>
          <a:ln cap="flat" cmpd="sng" w="28575">
            <a:solidFill>
              <a:srgbClr val="000000"/>
            </a:solidFill>
            <a:prstDash val="solid"/>
            <a:round/>
            <a:headEnd len="med" w="med" type="none"/>
            <a:tailEnd len="med" w="med" type="none"/>
          </a:ln>
        </p:spPr>
      </p:cxnSp>
      <p:cxnSp>
        <p:nvCxnSpPr>
          <p:cNvPr id="166" name="Google Shape;166;p30"/>
          <p:cNvCxnSpPr/>
          <p:nvPr/>
        </p:nvCxnSpPr>
        <p:spPr>
          <a:xfrm>
            <a:off x="1842460" y="8074520"/>
            <a:ext cx="630600" cy="745200"/>
          </a:xfrm>
          <a:prstGeom prst="straightConnector1">
            <a:avLst/>
          </a:prstGeom>
          <a:noFill/>
          <a:ln cap="flat" cmpd="sng" w="28575">
            <a:solidFill>
              <a:srgbClr val="000000"/>
            </a:solidFill>
            <a:prstDash val="solid"/>
            <a:round/>
            <a:headEnd len="med" w="med" type="none"/>
            <a:tailEnd len="med" w="med" type="none"/>
          </a:ln>
        </p:spPr>
      </p:cxnSp>
      <p:pic>
        <p:nvPicPr>
          <p:cNvPr id="162" name="Google Shape;162;p30"/>
          <p:cNvPicPr preferRelativeResize="0"/>
          <p:nvPr/>
        </p:nvPicPr>
        <p:blipFill>
          <a:blip r:embed="rId3">
            <a:alphaModFix/>
          </a:blip>
          <a:stretch>
            <a:fillRect/>
          </a:stretch>
        </p:blipFill>
        <p:spPr>
          <a:xfrm>
            <a:off x="824475" y="1593013"/>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67" name="Google Shape;167;p30"/>
          <p:cNvPicPr preferRelativeResize="0"/>
          <p:nvPr/>
        </p:nvPicPr>
        <p:blipFill>
          <a:blip r:embed="rId3">
            <a:alphaModFix/>
          </a:blip>
          <a:stretch>
            <a:fillRect/>
          </a:stretch>
        </p:blipFill>
        <p:spPr>
          <a:xfrm>
            <a:off x="1980806" y="1593013"/>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68" name="Google Shape;168;p30"/>
          <p:cNvPicPr preferRelativeResize="0"/>
          <p:nvPr/>
        </p:nvPicPr>
        <p:blipFill>
          <a:blip r:embed="rId3">
            <a:alphaModFix/>
          </a:blip>
          <a:stretch>
            <a:fillRect/>
          </a:stretch>
        </p:blipFill>
        <p:spPr>
          <a:xfrm>
            <a:off x="4647984" y="1593013"/>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69" name="Google Shape;169;p30"/>
          <p:cNvPicPr preferRelativeResize="0"/>
          <p:nvPr/>
        </p:nvPicPr>
        <p:blipFill>
          <a:blip r:embed="rId3">
            <a:alphaModFix/>
          </a:blip>
          <a:stretch>
            <a:fillRect/>
          </a:stretch>
        </p:blipFill>
        <p:spPr>
          <a:xfrm>
            <a:off x="5804315" y="1593013"/>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0" name="Google Shape;170;p30"/>
          <p:cNvPicPr preferRelativeResize="0"/>
          <p:nvPr/>
        </p:nvPicPr>
        <p:blipFill>
          <a:blip r:embed="rId3">
            <a:alphaModFix/>
          </a:blip>
          <a:stretch>
            <a:fillRect/>
          </a:stretch>
        </p:blipFill>
        <p:spPr>
          <a:xfrm>
            <a:off x="824475" y="881961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1" name="Google Shape;171;p30"/>
          <p:cNvPicPr preferRelativeResize="0"/>
          <p:nvPr/>
        </p:nvPicPr>
        <p:blipFill>
          <a:blip r:embed="rId3">
            <a:alphaModFix/>
          </a:blip>
          <a:stretch>
            <a:fillRect/>
          </a:stretch>
        </p:blipFill>
        <p:spPr>
          <a:xfrm>
            <a:off x="1980806" y="881961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2" name="Google Shape;172;p30"/>
          <p:cNvPicPr preferRelativeResize="0"/>
          <p:nvPr/>
        </p:nvPicPr>
        <p:blipFill>
          <a:blip r:embed="rId3">
            <a:alphaModFix/>
          </a:blip>
          <a:stretch>
            <a:fillRect/>
          </a:stretch>
        </p:blipFill>
        <p:spPr>
          <a:xfrm>
            <a:off x="4647984" y="881961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3" name="Google Shape;173;p30"/>
          <p:cNvPicPr preferRelativeResize="0"/>
          <p:nvPr/>
        </p:nvPicPr>
        <p:blipFill>
          <a:blip r:embed="rId3">
            <a:alphaModFix/>
          </a:blip>
          <a:stretch>
            <a:fillRect/>
          </a:stretch>
        </p:blipFill>
        <p:spPr>
          <a:xfrm>
            <a:off x="5804315" y="8819617"/>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63" name="Google Shape;163;p30"/>
          <p:cNvPicPr preferRelativeResize="0"/>
          <p:nvPr/>
        </p:nvPicPr>
        <p:blipFill>
          <a:blip r:embed="rId3">
            <a:alphaModFix/>
          </a:blip>
          <a:stretch>
            <a:fillRect/>
          </a:stretch>
        </p:blipFill>
        <p:spPr>
          <a:xfrm>
            <a:off x="1454982" y="3343258"/>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4" name="Google Shape;174;p30"/>
          <p:cNvPicPr preferRelativeResize="0"/>
          <p:nvPr/>
        </p:nvPicPr>
        <p:blipFill>
          <a:blip r:embed="rId3">
            <a:alphaModFix/>
          </a:blip>
          <a:stretch>
            <a:fillRect/>
          </a:stretch>
        </p:blipFill>
        <p:spPr>
          <a:xfrm>
            <a:off x="5267387" y="3343258"/>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5" name="Google Shape;175;p30"/>
          <p:cNvPicPr preferRelativeResize="0"/>
          <p:nvPr/>
        </p:nvPicPr>
        <p:blipFill>
          <a:blip r:embed="rId3">
            <a:alphaModFix/>
          </a:blip>
          <a:stretch>
            <a:fillRect/>
          </a:stretch>
        </p:blipFill>
        <p:spPr>
          <a:xfrm>
            <a:off x="1421085" y="7158038"/>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6" name="Google Shape;176;p30"/>
          <p:cNvPicPr preferRelativeResize="0"/>
          <p:nvPr/>
        </p:nvPicPr>
        <p:blipFill>
          <a:blip r:embed="rId3">
            <a:alphaModFix/>
          </a:blip>
          <a:stretch>
            <a:fillRect/>
          </a:stretch>
        </p:blipFill>
        <p:spPr>
          <a:xfrm>
            <a:off x="5233490" y="7158038"/>
            <a:ext cx="931200" cy="10050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7" name="Google Shape;177;p30"/>
          <p:cNvPicPr preferRelativeResize="0"/>
          <p:nvPr/>
        </p:nvPicPr>
        <p:blipFill>
          <a:blip r:embed="rId3">
            <a:alphaModFix/>
          </a:blip>
          <a:stretch>
            <a:fillRect/>
          </a:stretch>
        </p:blipFill>
        <p:spPr>
          <a:xfrm>
            <a:off x="2060570" y="4975092"/>
            <a:ext cx="1491000" cy="16092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8" name="Google Shape;178;p30"/>
          <p:cNvPicPr preferRelativeResize="0"/>
          <p:nvPr/>
        </p:nvPicPr>
        <p:blipFill>
          <a:blip r:embed="rId3">
            <a:alphaModFix/>
          </a:blip>
          <a:stretch>
            <a:fillRect/>
          </a:stretch>
        </p:blipFill>
        <p:spPr>
          <a:xfrm>
            <a:off x="4088334" y="4975092"/>
            <a:ext cx="1491000" cy="16092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0000"/>
        </a:solidFill>
      </p:bgPr>
    </p:bg>
    <p:spTree>
      <p:nvGrpSpPr>
        <p:cNvPr id="182" name="Shape 182"/>
        <p:cNvGrpSpPr/>
        <p:nvPr/>
      </p:nvGrpSpPr>
      <p:grpSpPr>
        <a:xfrm>
          <a:off x="0" y="0"/>
          <a:ext cx="0" cy="0"/>
          <a:chOff x="0" y="0"/>
          <a:chExt cx="0" cy="0"/>
        </a:xfrm>
      </p:grpSpPr>
      <p:pic>
        <p:nvPicPr>
          <p:cNvPr id="183" name="Google Shape;183;p31"/>
          <p:cNvPicPr preferRelativeResize="0"/>
          <p:nvPr/>
        </p:nvPicPr>
        <p:blipFill rotWithShape="1">
          <a:blip r:embed="rId3">
            <a:alphaModFix/>
          </a:blip>
          <a:srcRect b="0" l="2723" r="2723" t="0"/>
          <a:stretch/>
        </p:blipFill>
        <p:spPr>
          <a:xfrm>
            <a:off x="817800" y="1941927"/>
            <a:ext cx="5924400" cy="6265500"/>
          </a:xfrm>
          <a:prstGeom prst="teardrop">
            <a:avLst>
              <a:gd fmla="val 100000" name="adj"/>
            </a:avLst>
          </a:prstGeom>
          <a:noFill/>
          <a:ln cap="flat" cmpd="sng" w="114300">
            <a:solidFill>
              <a:srgbClr val="FFFFFF"/>
            </a:solidFill>
            <a:prstDash val="solid"/>
            <a:round/>
            <a:headEnd len="sm" w="sm" type="none"/>
            <a:tailEnd len="sm" w="sm" type="none"/>
          </a:ln>
          <a:effectLst>
            <a:outerShdw blurRad="57150" rotWithShape="0" algn="bl" dir="5400000" dist="19050">
              <a:srgbClr val="000000">
                <a:alpha val="49800"/>
              </a:srgbClr>
            </a:outerShdw>
          </a:effectLst>
        </p:spPr>
      </p:pic>
      <p:sp>
        <p:nvSpPr>
          <p:cNvPr id="184" name="Google Shape;184;p31"/>
          <p:cNvSpPr/>
          <p:nvPr/>
        </p:nvSpPr>
        <p:spPr>
          <a:xfrm>
            <a:off x="739625" y="446400"/>
            <a:ext cx="4015924" cy="98910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lt2"/>
                </a:solidFill>
                <a:latin typeface="Anton"/>
              </a:rPr>
              <a:t>DANKE</a:t>
            </a:r>
          </a:p>
        </p:txBody>
      </p:sp>
      <p:pic>
        <p:nvPicPr>
          <p:cNvPr id="185" name="Google Shape;185;p31"/>
          <p:cNvPicPr preferRelativeResize="0"/>
          <p:nvPr/>
        </p:nvPicPr>
        <p:blipFill>
          <a:blip r:embed="rId4">
            <a:alphaModFix/>
          </a:blip>
          <a:stretch>
            <a:fillRect/>
          </a:stretch>
        </p:blipFill>
        <p:spPr>
          <a:xfrm>
            <a:off x="2013613" y="8337401"/>
            <a:ext cx="3532764" cy="2354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