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2000" cx="7560000"/>
  <p:notesSz cx="6858000" cy="9144000"/>
  <p:embeddedFontLst>
    <p:embeddedFont>
      <p:font typeface="Alex Brush"/>
      <p:regular r:id="rId14"/>
    </p:embeddedFont>
    <p:embeddedFont>
      <p:font typeface="Alfa Slab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AlfaSlabOne-regular.fntdata"/><Relationship Id="rId14" Type="http://schemas.openxmlformats.org/officeDocument/2006/relationships/font" Target="fonts/AlexBrush-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f7518c6ba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f7518c6b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9" y="433825"/>
            <a:ext cx="1828896" cy="1069200"/>
          </a:xfrm>
          <a:prstGeom prst="rect">
            <a:avLst/>
          </a:prstGeom>
          <a:noFill/>
          <a:ln>
            <a:noFill/>
          </a:ln>
        </p:spPr>
      </p:pic>
      <p:sp>
        <p:nvSpPr>
          <p:cNvPr id="100" name="Google Shape;100;p25"/>
          <p:cNvSpPr txBox="1"/>
          <p:nvPr/>
        </p:nvSpPr>
        <p:spPr>
          <a:xfrm>
            <a:off x="491250" y="1646725"/>
            <a:ext cx="6577500" cy="90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Für diese Vorlage benötigen Sie folgende google-Schriftarten:</a:t>
            </a:r>
            <a:endParaRPr/>
          </a:p>
          <a:p>
            <a:pPr indent="0" lvl="0" marL="0" marR="0" rtl="0" algn="l">
              <a:lnSpc>
                <a:spcPct val="100000"/>
              </a:lnSpc>
              <a:spcBef>
                <a:spcPts val="0"/>
              </a:spcBef>
              <a:spcAft>
                <a:spcPts val="0"/>
              </a:spcAft>
              <a:buClr>
                <a:srgbClr val="000000"/>
              </a:buClr>
              <a:buSzPts val="1400"/>
              <a:buFont typeface="Arial"/>
              <a:buNone/>
            </a:pPr>
            <a:r>
              <a:rPr lang="de"/>
              <a:t>https://fonts.google.com/download?family=Alex%20Brush</a:t>
            </a:r>
            <a:endParaRPr/>
          </a:p>
          <a:p>
            <a:pPr indent="0" lvl="0" marL="0" marR="0" rtl="0" algn="l">
              <a:lnSpc>
                <a:spcPct val="100000"/>
              </a:lnSpc>
              <a:spcBef>
                <a:spcPts val="0"/>
              </a:spcBef>
              <a:spcAft>
                <a:spcPts val="0"/>
              </a:spcAft>
              <a:buClr>
                <a:srgbClr val="000000"/>
              </a:buClr>
              <a:buSzPts val="1400"/>
              <a:buFont typeface="Arial"/>
              <a:buNone/>
            </a:pPr>
            <a:r>
              <a:rPr lang="de"/>
              <a:t>https://fonts.google.com/download?family=Alfa%20Slab%20One</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01" name="Google Shape;101;p25"/>
          <p:cNvSpPr/>
          <p:nvPr/>
        </p:nvSpPr>
        <p:spPr>
          <a:xfrm>
            <a:off x="4133175" y="433825"/>
            <a:ext cx="2521500" cy="1069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6"/>
          <p:cNvSpPr txBox="1"/>
          <p:nvPr/>
        </p:nvSpPr>
        <p:spPr>
          <a:xfrm>
            <a:off x="440075" y="342275"/>
            <a:ext cx="6600900" cy="13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7200">
                <a:solidFill>
                  <a:srgbClr val="FFFFFF"/>
                </a:solidFill>
                <a:latin typeface="Alex Brush"/>
                <a:ea typeface="Alex Brush"/>
                <a:cs typeface="Alex Brush"/>
                <a:sym typeface="Alex Brush"/>
              </a:rPr>
              <a:t>Thomas &amp; Paula</a:t>
            </a:r>
            <a:endParaRPr b="1" sz="7200">
              <a:solidFill>
                <a:srgbClr val="FFFFFF"/>
              </a:solidFill>
              <a:latin typeface="Alex Brush"/>
              <a:ea typeface="Alex Brush"/>
              <a:cs typeface="Alex Brush"/>
              <a:sym typeface="Alex Brush"/>
            </a:endParaRPr>
          </a:p>
        </p:txBody>
      </p:sp>
      <p:cxnSp>
        <p:nvCxnSpPr>
          <p:cNvPr id="107" name="Google Shape;107;p26"/>
          <p:cNvCxnSpPr/>
          <p:nvPr/>
        </p:nvCxnSpPr>
        <p:spPr>
          <a:xfrm>
            <a:off x="658800" y="1760275"/>
            <a:ext cx="6242400" cy="0"/>
          </a:xfrm>
          <a:prstGeom prst="straightConnector1">
            <a:avLst/>
          </a:prstGeom>
          <a:noFill/>
          <a:ln cap="flat" cmpd="sng" w="19050">
            <a:solidFill>
              <a:srgbClr val="FFFFFF"/>
            </a:solidFill>
            <a:prstDash val="solid"/>
            <a:round/>
            <a:headEnd len="med" w="med" type="none"/>
            <a:tailEnd len="med" w="med" type="none"/>
          </a:ln>
        </p:spPr>
      </p:cxnSp>
      <p:cxnSp>
        <p:nvCxnSpPr>
          <p:cNvPr id="108" name="Google Shape;108;p26"/>
          <p:cNvCxnSpPr/>
          <p:nvPr/>
        </p:nvCxnSpPr>
        <p:spPr>
          <a:xfrm>
            <a:off x="529050" y="9377525"/>
            <a:ext cx="6242400" cy="0"/>
          </a:xfrm>
          <a:prstGeom prst="straightConnector1">
            <a:avLst/>
          </a:prstGeom>
          <a:noFill/>
          <a:ln cap="flat" cmpd="sng" w="19050">
            <a:solidFill>
              <a:srgbClr val="FFFFFF"/>
            </a:solidFill>
            <a:prstDash val="solid"/>
            <a:round/>
            <a:headEnd len="med" w="med" type="none"/>
            <a:tailEnd len="med" w="med" type="none"/>
          </a:ln>
        </p:spPr>
      </p:cxnSp>
      <p:pic>
        <p:nvPicPr>
          <p:cNvPr id="109" name="Google Shape;109;p26"/>
          <p:cNvPicPr preferRelativeResize="0"/>
          <p:nvPr/>
        </p:nvPicPr>
        <p:blipFill rotWithShape="1">
          <a:blip r:embed="rId4">
            <a:alphaModFix/>
          </a:blip>
          <a:srcRect b="0" l="14478" r="14478" t="0"/>
          <a:stretch/>
        </p:blipFill>
        <p:spPr>
          <a:xfrm>
            <a:off x="1288225" y="2047474"/>
            <a:ext cx="4983551" cy="7014649"/>
          </a:xfrm>
          <a:prstGeom prst="rect">
            <a:avLst/>
          </a:prstGeom>
          <a:noFill/>
          <a:ln cap="flat" cmpd="sng" w="152400">
            <a:solidFill>
              <a:srgbClr val="FFFFFF"/>
            </a:solidFill>
            <a:prstDash val="solid"/>
            <a:round/>
            <a:headEnd len="sm" w="sm" type="none"/>
            <a:tailEnd len="sm" w="sm" type="none"/>
          </a:ln>
        </p:spPr>
      </p:pic>
      <p:sp>
        <p:nvSpPr>
          <p:cNvPr id="110" name="Google Shape;110;p26"/>
          <p:cNvSpPr txBox="1"/>
          <p:nvPr/>
        </p:nvSpPr>
        <p:spPr>
          <a:xfrm>
            <a:off x="798650" y="9714075"/>
            <a:ext cx="5672100" cy="6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e" sz="3000">
                <a:solidFill>
                  <a:srgbClr val="FFFFFF"/>
                </a:solidFill>
                <a:latin typeface="Alfa Slab One"/>
                <a:ea typeface="Alfa Slab One"/>
                <a:cs typeface="Alfa Slab One"/>
                <a:sym typeface="Alfa Slab One"/>
              </a:rPr>
              <a:t>19. Mai 2019 * Berlin</a:t>
            </a:r>
            <a:endParaRPr b="1" sz="3000">
              <a:solidFill>
                <a:srgbClr val="FFFFFF"/>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7"/>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INHALT</a:t>
            </a:r>
            <a:endParaRPr b="1" i="0" sz="3600" u="none" cap="none" strike="noStrike">
              <a:solidFill>
                <a:srgbClr val="000000"/>
              </a:solidFill>
              <a:latin typeface="Arial"/>
              <a:ea typeface="Arial"/>
              <a:cs typeface="Arial"/>
              <a:sym typeface="Arial"/>
            </a:endParaRPr>
          </a:p>
        </p:txBody>
      </p:sp>
      <p:pic>
        <p:nvPicPr>
          <p:cNvPr id="116" name="Google Shape;116;p27"/>
          <p:cNvPicPr preferRelativeResize="0"/>
          <p:nvPr/>
        </p:nvPicPr>
        <p:blipFill rotWithShape="1">
          <a:blip r:embed="rId4">
            <a:alphaModFix/>
          </a:blip>
          <a:srcRect b="16626" l="0" r="0" t="16626"/>
          <a:stretch/>
        </p:blipFill>
        <p:spPr>
          <a:xfrm>
            <a:off x="537850" y="1918038"/>
            <a:ext cx="3336750" cy="2227124"/>
          </a:xfrm>
          <a:prstGeom prst="rect">
            <a:avLst/>
          </a:prstGeom>
          <a:noFill/>
          <a:ln cap="flat" cmpd="sng" w="114300">
            <a:solidFill>
              <a:srgbClr val="FFFFFF"/>
            </a:solidFill>
            <a:prstDash val="solid"/>
            <a:round/>
            <a:headEnd len="sm" w="sm" type="none"/>
            <a:tailEnd len="sm" w="sm" type="none"/>
          </a:ln>
        </p:spPr>
      </p:pic>
      <p:sp>
        <p:nvSpPr>
          <p:cNvPr id="117" name="Google Shape;117;p27"/>
          <p:cNvSpPr txBox="1"/>
          <p:nvPr/>
        </p:nvSpPr>
        <p:spPr>
          <a:xfrm>
            <a:off x="4221375" y="18092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18" name="Google Shape;118;p27"/>
          <p:cNvPicPr preferRelativeResize="0"/>
          <p:nvPr/>
        </p:nvPicPr>
        <p:blipFill rotWithShape="1">
          <a:blip r:embed="rId4">
            <a:alphaModFix/>
          </a:blip>
          <a:srcRect b="16626" l="0" r="0" t="16626"/>
          <a:stretch/>
        </p:blipFill>
        <p:spPr>
          <a:xfrm>
            <a:off x="537838" y="4710838"/>
            <a:ext cx="3336750" cy="2227124"/>
          </a:xfrm>
          <a:prstGeom prst="rect">
            <a:avLst/>
          </a:prstGeom>
          <a:noFill/>
          <a:ln cap="flat" cmpd="sng" w="114300">
            <a:solidFill>
              <a:srgbClr val="FFFFFF"/>
            </a:solidFill>
            <a:prstDash val="solid"/>
            <a:round/>
            <a:headEnd len="sm" w="sm" type="none"/>
            <a:tailEnd len="sm" w="sm" type="none"/>
          </a:ln>
        </p:spPr>
      </p:pic>
      <p:sp>
        <p:nvSpPr>
          <p:cNvPr id="119" name="Google Shape;119;p27"/>
          <p:cNvSpPr txBox="1"/>
          <p:nvPr/>
        </p:nvSpPr>
        <p:spPr>
          <a:xfrm>
            <a:off x="4221363" y="46020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20" name="Google Shape;120;p27"/>
          <p:cNvPicPr preferRelativeResize="0"/>
          <p:nvPr/>
        </p:nvPicPr>
        <p:blipFill rotWithShape="1">
          <a:blip r:embed="rId4">
            <a:alphaModFix/>
          </a:blip>
          <a:srcRect b="16626" l="0" r="0" t="16626"/>
          <a:stretch/>
        </p:blipFill>
        <p:spPr>
          <a:xfrm>
            <a:off x="537850" y="7612438"/>
            <a:ext cx="3336750" cy="2227124"/>
          </a:xfrm>
          <a:prstGeom prst="rect">
            <a:avLst/>
          </a:prstGeom>
          <a:noFill/>
          <a:ln cap="flat" cmpd="sng" w="114300">
            <a:solidFill>
              <a:srgbClr val="FFFFFF"/>
            </a:solidFill>
            <a:prstDash val="solid"/>
            <a:round/>
            <a:headEnd len="sm" w="sm" type="none"/>
            <a:tailEnd len="sm" w="sm" type="none"/>
          </a:ln>
        </p:spPr>
      </p:pic>
      <p:sp>
        <p:nvSpPr>
          <p:cNvPr id="121" name="Google Shape;121;p27"/>
          <p:cNvSpPr txBox="1"/>
          <p:nvPr/>
        </p:nvSpPr>
        <p:spPr>
          <a:xfrm>
            <a:off x="4221375" y="75036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8"/>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DIE BRAUT</a:t>
            </a:r>
            <a:endParaRPr b="1" i="0" sz="3600" u="none" cap="none" strike="noStrike">
              <a:solidFill>
                <a:srgbClr val="000000"/>
              </a:solidFill>
              <a:latin typeface="Arial"/>
              <a:ea typeface="Arial"/>
              <a:cs typeface="Arial"/>
              <a:sym typeface="Arial"/>
            </a:endParaRPr>
          </a:p>
        </p:txBody>
      </p:sp>
      <p:pic>
        <p:nvPicPr>
          <p:cNvPr id="127" name="Google Shape;127;p28"/>
          <p:cNvPicPr preferRelativeResize="0"/>
          <p:nvPr/>
        </p:nvPicPr>
        <p:blipFill rotWithShape="1">
          <a:blip r:embed="rId4">
            <a:alphaModFix/>
          </a:blip>
          <a:srcRect b="16626" l="0" r="0" t="16626"/>
          <a:stretch/>
        </p:blipFill>
        <p:spPr>
          <a:xfrm>
            <a:off x="537850" y="1918055"/>
            <a:ext cx="3846527" cy="2567373"/>
          </a:xfrm>
          <a:prstGeom prst="rect">
            <a:avLst/>
          </a:prstGeom>
          <a:noFill/>
          <a:ln cap="flat" cmpd="sng" w="114300">
            <a:solidFill>
              <a:srgbClr val="FFFFFF"/>
            </a:solidFill>
            <a:prstDash val="solid"/>
            <a:round/>
            <a:headEnd len="sm" w="sm" type="none"/>
            <a:tailEnd len="sm" w="sm" type="none"/>
          </a:ln>
        </p:spPr>
      </p:pic>
      <p:sp>
        <p:nvSpPr>
          <p:cNvPr id="128" name="Google Shape;128;p28"/>
          <p:cNvSpPr txBox="1"/>
          <p:nvPr/>
        </p:nvSpPr>
        <p:spPr>
          <a:xfrm>
            <a:off x="4628850" y="1918050"/>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29" name="Google Shape;129;p28"/>
          <p:cNvSpPr txBox="1"/>
          <p:nvPr/>
        </p:nvSpPr>
        <p:spPr>
          <a:xfrm>
            <a:off x="407350" y="4942225"/>
            <a:ext cx="68130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30" name="Google Shape;130;p28"/>
          <p:cNvPicPr preferRelativeResize="0"/>
          <p:nvPr/>
        </p:nvPicPr>
        <p:blipFill rotWithShape="1">
          <a:blip r:embed="rId5">
            <a:alphaModFix/>
          </a:blip>
          <a:srcRect b="16626" l="0" r="0" t="16626"/>
          <a:stretch/>
        </p:blipFill>
        <p:spPr>
          <a:xfrm rot="-1057244">
            <a:off x="748025" y="8195127"/>
            <a:ext cx="2709775" cy="1808651"/>
          </a:xfrm>
          <a:prstGeom prst="rect">
            <a:avLst/>
          </a:prstGeom>
          <a:noFill/>
          <a:ln cap="flat" cmpd="sng" w="114300">
            <a:solidFill>
              <a:srgbClr val="FFFFFF"/>
            </a:solidFill>
            <a:prstDash val="solid"/>
            <a:round/>
            <a:headEnd len="sm" w="sm" type="none"/>
            <a:tailEnd len="sm" w="sm" type="none"/>
          </a:ln>
        </p:spPr>
      </p:pic>
      <p:pic>
        <p:nvPicPr>
          <p:cNvPr id="131" name="Google Shape;131;p28"/>
          <p:cNvPicPr preferRelativeResize="0"/>
          <p:nvPr/>
        </p:nvPicPr>
        <p:blipFill rotWithShape="1">
          <a:blip r:embed="rId4">
            <a:alphaModFix/>
          </a:blip>
          <a:srcRect b="16626" l="0" r="0" t="16626"/>
          <a:stretch/>
        </p:blipFill>
        <p:spPr>
          <a:xfrm rot="1289364">
            <a:off x="4273475" y="8195127"/>
            <a:ext cx="2709776" cy="1808649"/>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9"/>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STORY</a:t>
            </a:r>
            <a:endParaRPr b="1" i="0" sz="3600" u="none" cap="none" strike="noStrike">
              <a:solidFill>
                <a:srgbClr val="000000"/>
              </a:solidFill>
              <a:latin typeface="Arial"/>
              <a:ea typeface="Arial"/>
              <a:cs typeface="Arial"/>
              <a:sym typeface="Arial"/>
            </a:endParaRPr>
          </a:p>
        </p:txBody>
      </p:sp>
      <p:sp>
        <p:nvSpPr>
          <p:cNvPr id="137" name="Google Shape;137;p29"/>
          <p:cNvSpPr txBox="1"/>
          <p:nvPr/>
        </p:nvSpPr>
        <p:spPr>
          <a:xfrm>
            <a:off x="407475" y="1918038"/>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38" name="Google Shape;138;p29"/>
          <p:cNvSpPr txBox="1"/>
          <p:nvPr/>
        </p:nvSpPr>
        <p:spPr>
          <a:xfrm>
            <a:off x="407350" y="4801500"/>
            <a:ext cx="6813000" cy="2708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39" name="Google Shape;139;p29"/>
          <p:cNvSpPr txBox="1"/>
          <p:nvPr/>
        </p:nvSpPr>
        <p:spPr>
          <a:xfrm>
            <a:off x="3265450" y="1918038"/>
            <a:ext cx="39549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40" name="Google Shape;140;p29"/>
          <p:cNvSpPr txBox="1"/>
          <p:nvPr/>
        </p:nvSpPr>
        <p:spPr>
          <a:xfrm>
            <a:off x="4074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
        <p:nvSpPr>
          <p:cNvPr id="141" name="Google Shape;141;p29"/>
          <p:cNvSpPr txBox="1"/>
          <p:nvPr/>
        </p:nvSpPr>
        <p:spPr>
          <a:xfrm>
            <a:off x="273832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
        <p:nvSpPr>
          <p:cNvPr id="142" name="Google Shape;142;p29"/>
          <p:cNvSpPr txBox="1"/>
          <p:nvPr/>
        </p:nvSpPr>
        <p:spPr>
          <a:xfrm>
            <a:off x="50691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6" name="Shape 146"/>
        <p:cNvGrpSpPr/>
        <p:nvPr/>
      </p:nvGrpSpPr>
      <p:grpSpPr>
        <a:xfrm>
          <a:off x="0" y="0"/>
          <a:ext cx="0" cy="0"/>
          <a:chOff x="0" y="0"/>
          <a:chExt cx="0" cy="0"/>
        </a:xfrm>
      </p:grpSpPr>
      <p:pic>
        <p:nvPicPr>
          <p:cNvPr id="147" name="Google Shape;147;p30"/>
          <p:cNvPicPr preferRelativeResize="0"/>
          <p:nvPr/>
        </p:nvPicPr>
        <p:blipFill rotWithShape="1">
          <a:blip r:embed="rId4">
            <a:alphaModFix/>
          </a:blip>
          <a:srcRect b="12325" l="0" r="0" t="12326"/>
          <a:stretch/>
        </p:blipFill>
        <p:spPr>
          <a:xfrm rot="1289362">
            <a:off x="736650" y="1105152"/>
            <a:ext cx="2709776" cy="1808650"/>
          </a:xfrm>
          <a:prstGeom prst="rect">
            <a:avLst/>
          </a:prstGeom>
          <a:noFill/>
          <a:ln cap="flat" cmpd="sng" w="114300">
            <a:solidFill>
              <a:srgbClr val="FFFFFF"/>
            </a:solidFill>
            <a:prstDash val="solid"/>
            <a:round/>
            <a:headEnd len="sm" w="sm" type="none"/>
            <a:tailEnd len="sm" w="sm" type="none"/>
          </a:ln>
        </p:spPr>
      </p:pic>
      <p:pic>
        <p:nvPicPr>
          <p:cNvPr id="148" name="Google Shape;148;p30"/>
          <p:cNvPicPr preferRelativeResize="0"/>
          <p:nvPr/>
        </p:nvPicPr>
        <p:blipFill rotWithShape="1">
          <a:blip r:embed="rId4">
            <a:alphaModFix/>
          </a:blip>
          <a:srcRect b="12325" l="0" r="0" t="12326"/>
          <a:stretch/>
        </p:blipFill>
        <p:spPr>
          <a:xfrm rot="-669221">
            <a:off x="3565266" y="701552"/>
            <a:ext cx="3360290" cy="2242844"/>
          </a:xfrm>
          <a:prstGeom prst="rect">
            <a:avLst/>
          </a:prstGeom>
          <a:noFill/>
          <a:ln cap="flat" cmpd="sng" w="114300">
            <a:solidFill>
              <a:srgbClr val="FFFFFF"/>
            </a:solidFill>
            <a:prstDash val="solid"/>
            <a:round/>
            <a:headEnd len="sm" w="sm" type="none"/>
            <a:tailEnd len="sm" w="sm" type="none"/>
          </a:ln>
        </p:spPr>
      </p:pic>
      <p:pic>
        <p:nvPicPr>
          <p:cNvPr id="149" name="Google Shape;149;p30"/>
          <p:cNvPicPr preferRelativeResize="0"/>
          <p:nvPr/>
        </p:nvPicPr>
        <p:blipFill rotWithShape="1">
          <a:blip r:embed="rId4">
            <a:alphaModFix/>
          </a:blip>
          <a:srcRect b="12325" l="0" r="0" t="12326"/>
          <a:stretch/>
        </p:blipFill>
        <p:spPr>
          <a:xfrm rot="-328093">
            <a:off x="660944" y="3587762"/>
            <a:ext cx="2709760" cy="3516458"/>
          </a:xfrm>
          <a:prstGeom prst="rect">
            <a:avLst/>
          </a:prstGeom>
          <a:noFill/>
          <a:ln cap="flat" cmpd="sng" w="114300">
            <a:solidFill>
              <a:srgbClr val="FFFFFF"/>
            </a:solidFill>
            <a:prstDash val="solid"/>
            <a:round/>
            <a:headEnd len="sm" w="sm" type="none"/>
            <a:tailEnd len="sm" w="sm" type="none"/>
          </a:ln>
        </p:spPr>
      </p:pic>
      <p:pic>
        <p:nvPicPr>
          <p:cNvPr id="150" name="Google Shape;150;p30"/>
          <p:cNvPicPr preferRelativeResize="0"/>
          <p:nvPr/>
        </p:nvPicPr>
        <p:blipFill rotWithShape="1">
          <a:blip r:embed="rId4">
            <a:alphaModFix/>
          </a:blip>
          <a:srcRect b="12325" l="0" r="0" t="12326"/>
          <a:stretch/>
        </p:blipFill>
        <p:spPr>
          <a:xfrm rot="1396468">
            <a:off x="2334671" y="6792325"/>
            <a:ext cx="4401732" cy="2937950"/>
          </a:xfrm>
          <a:prstGeom prst="rect">
            <a:avLst/>
          </a:prstGeom>
          <a:noFill/>
          <a:ln cap="flat" cmpd="sng" w="114300">
            <a:solidFill>
              <a:srgbClr val="FFFFFF"/>
            </a:solidFill>
            <a:prstDash val="solid"/>
            <a:round/>
            <a:headEnd len="sm" w="sm" type="none"/>
            <a:tailEnd len="sm" w="sm" type="none"/>
          </a:ln>
        </p:spPr>
      </p:pic>
      <p:pic>
        <p:nvPicPr>
          <p:cNvPr id="151" name="Google Shape;151;p30"/>
          <p:cNvPicPr preferRelativeResize="0"/>
          <p:nvPr/>
        </p:nvPicPr>
        <p:blipFill rotWithShape="1">
          <a:blip r:embed="rId4">
            <a:alphaModFix/>
          </a:blip>
          <a:srcRect b="12325" l="0" r="0" t="12326"/>
          <a:stretch/>
        </p:blipFill>
        <p:spPr>
          <a:xfrm rot="-1">
            <a:off x="3773950" y="3588275"/>
            <a:ext cx="3336800" cy="2227159"/>
          </a:xfrm>
          <a:prstGeom prst="rect">
            <a:avLst/>
          </a:prstGeom>
          <a:noFill/>
          <a:ln cap="flat" cmpd="sng" w="114300">
            <a:solidFill>
              <a:srgbClr val="FFFFFF"/>
            </a:solidFill>
            <a:prstDash val="solid"/>
            <a:round/>
            <a:headEnd len="sm" w="sm" type="none"/>
            <a:tailEnd len="sm" w="sm" type="none"/>
          </a:ln>
        </p:spPr>
      </p:pic>
      <p:pic>
        <p:nvPicPr>
          <p:cNvPr id="152" name="Google Shape;152;p30"/>
          <p:cNvPicPr preferRelativeResize="0"/>
          <p:nvPr/>
        </p:nvPicPr>
        <p:blipFill rotWithShape="1">
          <a:blip r:embed="rId4">
            <a:alphaModFix/>
          </a:blip>
          <a:srcRect b="12325" l="0" r="0" t="12326"/>
          <a:stretch/>
        </p:blipFill>
        <p:spPr>
          <a:xfrm rot="-342306">
            <a:off x="919725" y="8298601"/>
            <a:ext cx="2709776" cy="1808651"/>
          </a:xfrm>
          <a:prstGeom prst="rect">
            <a:avLst/>
          </a:prstGeom>
          <a:noFill/>
          <a:ln cap="flat" cmpd="sng" w="114300">
            <a:solidFill>
              <a:srgbClr val="FFFFFF"/>
            </a:solidFill>
            <a:prstDash val="solid"/>
            <a:round/>
            <a:headEnd len="sm" w="sm" type="none"/>
            <a:tailEnd len="sm" w="sm" type="none"/>
          </a:ln>
        </p:spPr>
      </p:pic>
      <p:pic>
        <p:nvPicPr>
          <p:cNvPr id="153" name="Google Shape;153;p30"/>
          <p:cNvPicPr preferRelativeResize="0"/>
          <p:nvPr/>
        </p:nvPicPr>
        <p:blipFill rotWithShape="1">
          <a:blip r:embed="rId4">
            <a:alphaModFix/>
          </a:blip>
          <a:srcRect b="12325" l="0" r="0" t="12326"/>
          <a:stretch/>
        </p:blipFill>
        <p:spPr>
          <a:xfrm rot="-372854">
            <a:off x="4740579" y="6533824"/>
            <a:ext cx="2104718" cy="1404800"/>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7" name="Shape 157"/>
        <p:cNvGrpSpPr/>
        <p:nvPr/>
      </p:nvGrpSpPr>
      <p:grpSpPr>
        <a:xfrm>
          <a:off x="0" y="0"/>
          <a:ext cx="0" cy="0"/>
          <a:chOff x="0" y="0"/>
          <a:chExt cx="0" cy="0"/>
        </a:xfrm>
      </p:grpSpPr>
      <p:cxnSp>
        <p:nvCxnSpPr>
          <p:cNvPr id="158" name="Google Shape;158;p31"/>
          <p:cNvCxnSpPr/>
          <p:nvPr/>
        </p:nvCxnSpPr>
        <p:spPr>
          <a:xfrm flipH="1">
            <a:off x="1694100" y="639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59" name="Google Shape;159;p31"/>
          <p:cNvCxnSpPr/>
          <p:nvPr/>
        </p:nvCxnSpPr>
        <p:spPr>
          <a:xfrm flipH="1">
            <a:off x="5175700" y="39979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0" name="Google Shape;160;p31"/>
          <p:cNvCxnSpPr/>
          <p:nvPr/>
        </p:nvCxnSpPr>
        <p:spPr>
          <a:xfrm>
            <a:off x="1777850" y="39979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1" name="Google Shape;161;p31"/>
          <p:cNvCxnSpPr/>
          <p:nvPr/>
        </p:nvCxnSpPr>
        <p:spPr>
          <a:xfrm>
            <a:off x="5256575" y="639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2" name="Google Shape;162;p31"/>
          <p:cNvCxnSpPr/>
          <p:nvPr/>
        </p:nvCxnSpPr>
        <p:spPr>
          <a:xfrm flipH="1">
            <a:off x="1777850" y="21851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3" name="Google Shape;163;p31"/>
          <p:cNvCxnSpPr/>
          <p:nvPr/>
        </p:nvCxnSpPr>
        <p:spPr>
          <a:xfrm flipH="1">
            <a:off x="5850100" y="21851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4" name="Google Shape;164;p31"/>
          <p:cNvCxnSpPr/>
          <p:nvPr/>
        </p:nvCxnSpPr>
        <p:spPr>
          <a:xfrm flipH="1">
            <a:off x="1103450" y="81743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5" name="Google Shape;165;p31"/>
          <p:cNvCxnSpPr/>
          <p:nvPr/>
        </p:nvCxnSpPr>
        <p:spPr>
          <a:xfrm flipH="1">
            <a:off x="5175700" y="81743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6" name="Google Shape;166;p31"/>
          <p:cNvCxnSpPr>
            <a:stCxn id="167" idx="2"/>
            <a:endCxn id="168" idx="0"/>
          </p:cNvCxnSpPr>
          <p:nvPr/>
        </p:nvCxnSpPr>
        <p:spPr>
          <a:xfrm>
            <a:off x="1103450" y="2185075"/>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9" name="Google Shape;169;p31"/>
          <p:cNvCxnSpPr/>
          <p:nvPr/>
        </p:nvCxnSpPr>
        <p:spPr>
          <a:xfrm>
            <a:off x="5175700" y="2185075"/>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70" name="Google Shape;170;p31"/>
          <p:cNvCxnSpPr/>
          <p:nvPr/>
        </p:nvCxnSpPr>
        <p:spPr>
          <a:xfrm>
            <a:off x="5761775" y="807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71" name="Google Shape;171;p31"/>
          <p:cNvCxnSpPr/>
          <p:nvPr/>
        </p:nvCxnSpPr>
        <p:spPr>
          <a:xfrm>
            <a:off x="1694100" y="8078900"/>
            <a:ext cx="674400" cy="801900"/>
          </a:xfrm>
          <a:prstGeom prst="straightConnector1">
            <a:avLst/>
          </a:prstGeom>
          <a:noFill/>
          <a:ln cap="flat" cmpd="sng" w="28575">
            <a:solidFill>
              <a:srgbClr val="000000"/>
            </a:solidFill>
            <a:prstDash val="solid"/>
            <a:round/>
            <a:headEnd len="sm" w="sm" type="none"/>
            <a:tailEnd len="sm" w="sm" type="none"/>
          </a:ln>
        </p:spPr>
      </p:cxnSp>
      <p:pic>
        <p:nvPicPr>
          <p:cNvPr id="167" name="Google Shape;167;p31"/>
          <p:cNvPicPr preferRelativeResize="0"/>
          <p:nvPr/>
        </p:nvPicPr>
        <p:blipFill rotWithShape="1">
          <a:blip r:embed="rId4">
            <a:alphaModFix/>
          </a:blip>
          <a:srcRect b="0" l="0" r="0" t="0"/>
          <a:stretch/>
        </p:blipFill>
        <p:spPr>
          <a:xfrm>
            <a:off x="6054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2" name="Google Shape;172;p31"/>
          <p:cNvPicPr preferRelativeResize="0"/>
          <p:nvPr/>
        </p:nvPicPr>
        <p:blipFill rotWithShape="1">
          <a:blip r:embed="rId4">
            <a:alphaModFix/>
          </a:blip>
          <a:srcRect b="0" l="0" r="0" t="0"/>
          <a:stretch/>
        </p:blipFill>
        <p:spPr>
          <a:xfrm>
            <a:off x="18420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3" name="Google Shape;173;p31"/>
          <p:cNvPicPr preferRelativeResize="0"/>
          <p:nvPr/>
        </p:nvPicPr>
        <p:blipFill rotWithShape="1">
          <a:blip r:embed="rId4">
            <a:alphaModFix/>
          </a:blip>
          <a:srcRect b="0" l="0" r="0" t="0"/>
          <a:stretch/>
        </p:blipFill>
        <p:spPr>
          <a:xfrm>
            <a:off x="46943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4" name="Google Shape;174;p31"/>
          <p:cNvPicPr preferRelativeResize="0"/>
          <p:nvPr/>
        </p:nvPicPr>
        <p:blipFill rotWithShape="1">
          <a:blip r:embed="rId4">
            <a:alphaModFix/>
          </a:blip>
          <a:srcRect b="0" l="0" r="0" t="0"/>
          <a:stretch/>
        </p:blipFill>
        <p:spPr>
          <a:xfrm>
            <a:off x="59309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5" name="Google Shape;175;p31"/>
          <p:cNvPicPr preferRelativeResize="0"/>
          <p:nvPr/>
        </p:nvPicPr>
        <p:blipFill rotWithShape="1">
          <a:blip r:embed="rId4">
            <a:alphaModFix/>
          </a:blip>
          <a:srcRect b="0" l="0" r="0" t="0"/>
          <a:stretch/>
        </p:blipFill>
        <p:spPr>
          <a:xfrm>
            <a:off x="6054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6" name="Google Shape;176;p31"/>
          <p:cNvPicPr preferRelativeResize="0"/>
          <p:nvPr/>
        </p:nvPicPr>
        <p:blipFill rotWithShape="1">
          <a:blip r:embed="rId4">
            <a:alphaModFix/>
          </a:blip>
          <a:srcRect b="0" l="0" r="0" t="0"/>
          <a:stretch/>
        </p:blipFill>
        <p:spPr>
          <a:xfrm>
            <a:off x="18420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7" name="Google Shape;177;p31"/>
          <p:cNvPicPr preferRelativeResize="0"/>
          <p:nvPr/>
        </p:nvPicPr>
        <p:blipFill rotWithShape="1">
          <a:blip r:embed="rId4">
            <a:alphaModFix/>
          </a:blip>
          <a:srcRect b="0" l="0" r="0" t="0"/>
          <a:stretch/>
        </p:blipFill>
        <p:spPr>
          <a:xfrm>
            <a:off x="46943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8" name="Google Shape;178;p31"/>
          <p:cNvPicPr preferRelativeResize="0"/>
          <p:nvPr/>
        </p:nvPicPr>
        <p:blipFill rotWithShape="1">
          <a:blip r:embed="rId4">
            <a:alphaModFix/>
          </a:blip>
          <a:srcRect b="0" l="0" r="0" t="0"/>
          <a:stretch/>
        </p:blipFill>
        <p:spPr>
          <a:xfrm>
            <a:off x="59309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68" name="Google Shape;168;p31"/>
          <p:cNvPicPr preferRelativeResize="0"/>
          <p:nvPr/>
        </p:nvPicPr>
        <p:blipFill rotWithShape="1">
          <a:blip r:embed="rId4">
            <a:alphaModFix/>
          </a:blip>
          <a:srcRect b="0" l="0" r="0" t="0"/>
          <a:stretch/>
        </p:blipFill>
        <p:spPr>
          <a:xfrm>
            <a:off x="127972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9" name="Google Shape;179;p31"/>
          <p:cNvPicPr preferRelativeResize="0"/>
          <p:nvPr/>
        </p:nvPicPr>
        <p:blipFill rotWithShape="1">
          <a:blip r:embed="rId4">
            <a:alphaModFix/>
          </a:blip>
          <a:srcRect b="0" l="0" r="0" t="0"/>
          <a:stretch/>
        </p:blipFill>
        <p:spPr>
          <a:xfrm>
            <a:off x="535677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0" name="Google Shape;180;p31"/>
          <p:cNvPicPr preferRelativeResize="0"/>
          <p:nvPr/>
        </p:nvPicPr>
        <p:blipFill rotWithShape="1">
          <a:blip r:embed="rId4">
            <a:alphaModFix/>
          </a:blip>
          <a:srcRect b="0" l="0" r="0" t="0"/>
          <a:stretch/>
        </p:blipFill>
        <p:spPr>
          <a:xfrm>
            <a:off x="124347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1" name="Google Shape;181;p31"/>
          <p:cNvPicPr preferRelativeResize="0"/>
          <p:nvPr/>
        </p:nvPicPr>
        <p:blipFill rotWithShape="1">
          <a:blip r:embed="rId4">
            <a:alphaModFix/>
          </a:blip>
          <a:srcRect b="0" l="0" r="0" t="0"/>
          <a:stretch/>
        </p:blipFill>
        <p:spPr>
          <a:xfrm>
            <a:off x="532052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2" name="Google Shape;182;p31"/>
          <p:cNvPicPr preferRelativeResize="0"/>
          <p:nvPr/>
        </p:nvPicPr>
        <p:blipFill rotWithShape="1">
          <a:blip r:embed="rId4">
            <a:alphaModFix/>
          </a:blip>
          <a:srcRect b="0" l="0" r="0" t="0"/>
          <a:stretch/>
        </p:blipFill>
        <p:spPr>
          <a:xfrm>
            <a:off x="1927350"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3" name="Google Shape;183;p31"/>
          <p:cNvPicPr preferRelativeResize="0"/>
          <p:nvPr/>
        </p:nvPicPr>
        <p:blipFill rotWithShape="1">
          <a:blip r:embed="rId4">
            <a:alphaModFix/>
          </a:blip>
          <a:srcRect b="0" l="0" r="0" t="0"/>
          <a:stretch/>
        </p:blipFill>
        <p:spPr>
          <a:xfrm>
            <a:off x="4095875"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sp>
        <p:nvSpPr>
          <p:cNvPr id="184" name="Google Shape;184;p31"/>
          <p:cNvSpPr txBox="1"/>
          <p:nvPr/>
        </p:nvSpPr>
        <p:spPr>
          <a:xfrm>
            <a:off x="650700" y="178700"/>
            <a:ext cx="6258600" cy="99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de" sz="5000" u="none" cap="none" strike="noStrike">
                <a:solidFill>
                  <a:srgbClr val="FFFFFF"/>
                </a:solidFill>
                <a:latin typeface="Alfa Slab One"/>
                <a:ea typeface="Alfa Slab One"/>
                <a:cs typeface="Alfa Slab One"/>
                <a:sym typeface="Alfa Slab One"/>
              </a:rPr>
              <a:t>Stammbaum</a:t>
            </a:r>
            <a:endParaRPr b="0" i="0" sz="5000" u="none" cap="none" strike="noStrike">
              <a:solidFill>
                <a:srgbClr val="FFFFFF"/>
              </a:solidFill>
              <a:latin typeface="Alfa Slab One"/>
              <a:ea typeface="Alfa Slab One"/>
              <a:cs typeface="Alfa Slab One"/>
              <a:sym typeface="Alfa Slab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8" name="Shape 188"/>
        <p:cNvGrpSpPr/>
        <p:nvPr/>
      </p:nvGrpSpPr>
      <p:grpSpPr>
        <a:xfrm>
          <a:off x="0" y="0"/>
          <a:ext cx="0" cy="0"/>
          <a:chOff x="0" y="0"/>
          <a:chExt cx="0" cy="0"/>
        </a:xfrm>
      </p:grpSpPr>
      <p:pic>
        <p:nvPicPr>
          <p:cNvPr id="189" name="Google Shape;189;p32"/>
          <p:cNvPicPr preferRelativeResize="0"/>
          <p:nvPr/>
        </p:nvPicPr>
        <p:blipFill rotWithShape="1">
          <a:blip r:embed="rId4">
            <a:alphaModFix/>
          </a:blip>
          <a:srcRect b="0" l="7207" r="7198" t="0"/>
          <a:stretch/>
        </p:blipFill>
        <p:spPr>
          <a:xfrm>
            <a:off x="2182387" y="3356825"/>
            <a:ext cx="3195226" cy="3733125"/>
          </a:xfrm>
          <a:prstGeom prst="rect">
            <a:avLst/>
          </a:prstGeom>
          <a:noFill/>
          <a:ln>
            <a:noFill/>
          </a:ln>
        </p:spPr>
      </p:pic>
      <p:pic>
        <p:nvPicPr>
          <p:cNvPr id="190" name="Google Shape;190;p32"/>
          <p:cNvPicPr preferRelativeResize="0"/>
          <p:nvPr/>
        </p:nvPicPr>
        <p:blipFill rotWithShape="1">
          <a:blip r:embed="rId5">
            <a:alphaModFix/>
          </a:blip>
          <a:srcRect b="0" l="0" r="0" t="0"/>
          <a:stretch/>
        </p:blipFill>
        <p:spPr>
          <a:xfrm>
            <a:off x="186250" y="2252763"/>
            <a:ext cx="7255175" cy="5941252"/>
          </a:xfrm>
          <a:prstGeom prst="rect">
            <a:avLst/>
          </a:prstGeom>
          <a:noFill/>
          <a:ln>
            <a:noFill/>
          </a:ln>
        </p:spPr>
      </p:pic>
      <p:sp>
        <p:nvSpPr>
          <p:cNvPr id="191" name="Google Shape;191;p32"/>
          <p:cNvSpPr txBox="1"/>
          <p:nvPr/>
        </p:nvSpPr>
        <p:spPr>
          <a:xfrm>
            <a:off x="1124625" y="7693000"/>
            <a:ext cx="5264400" cy="211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de" sz="9600" u="none" cap="none" strike="noStrike">
                <a:solidFill>
                  <a:srgbClr val="FFFFFF"/>
                </a:solidFill>
                <a:latin typeface="Alfa Slab One"/>
                <a:ea typeface="Alfa Slab One"/>
                <a:cs typeface="Alfa Slab One"/>
                <a:sym typeface="Alfa Slab One"/>
              </a:rPr>
              <a:t>DANKE</a:t>
            </a:r>
            <a:endParaRPr b="0" i="0" sz="9600" u="none" cap="none" strike="noStrike">
              <a:solidFill>
                <a:srgbClr val="FFFFFF"/>
              </a:solidFill>
              <a:latin typeface="Alfa Slab One"/>
              <a:ea typeface="Alfa Slab One"/>
              <a:cs typeface="Alfa Slab One"/>
              <a:sym typeface="Alfa Slab One"/>
            </a:endParaRPr>
          </a:p>
        </p:txBody>
      </p:sp>
      <p:sp>
        <p:nvSpPr>
          <p:cNvPr id="192" name="Google Shape;192;p32"/>
          <p:cNvSpPr txBox="1"/>
          <p:nvPr/>
        </p:nvSpPr>
        <p:spPr>
          <a:xfrm>
            <a:off x="684550" y="445750"/>
            <a:ext cx="6258600" cy="211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de" sz="6000" u="none" cap="none" strike="noStrike">
                <a:solidFill>
                  <a:srgbClr val="FFFFFF"/>
                </a:solidFill>
                <a:latin typeface="Alfa Slab One"/>
                <a:ea typeface="Alfa Slab One"/>
                <a:cs typeface="Alfa Slab One"/>
                <a:sym typeface="Alfa Slab One"/>
              </a:rPr>
              <a:t>WIR SAGEN:</a:t>
            </a:r>
            <a:endParaRPr b="0" i="0" sz="6000" u="none" cap="none" strike="noStrike">
              <a:solidFill>
                <a:srgbClr val="FFFFFF"/>
              </a:solidFill>
              <a:latin typeface="Alfa Slab One"/>
              <a:ea typeface="Alfa Slab One"/>
              <a:cs typeface="Alfa Slab One"/>
              <a:sym typeface="Alfa Slab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