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10692000" cx="7560000"/>
  <p:notesSz cx="6858000" cy="9144000"/>
  <p:embeddedFontLst>
    <p:embeddedFont>
      <p:font typeface="Anton"/>
      <p:regular r:id="rId14"/>
    </p:embeddedFont>
    <p:embeddedFont>
      <p:font typeface="Alfa Slab One"/>
      <p:regular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AlfaSlabOne-regular.fntdata"/><Relationship Id="rId14" Type="http://schemas.openxmlformats.org/officeDocument/2006/relationships/font" Target="fonts/Anton-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75c7c23d49_2_0:notes"/>
          <p:cNvSpPr/>
          <p:nvPr>
            <p:ph idx="2" type="sldImg"/>
          </p:nvPr>
        </p:nvSpPr>
        <p:spPr>
          <a:xfrm>
            <a:off x="2217049"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75c7c23d49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4cb6f52c76_1_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4cb6f52c76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4cb6f52c76_1_2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cb6f52c76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4cb6f52c76_1_3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4cb6f52c76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4cb6f52c76_1_5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4cb6f52c76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4cb6f52c76_1_13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4cb6f52c76_1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4cb6f52c76_1_8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4cb6f52c76_1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4cb6f52c76_1_12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4cb6f52c76_1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4">
            <a:alphaModFix/>
          </a:blip>
          <a:srcRect b="0" l="0" r="0" t="0"/>
          <a:stretch/>
        </p:blipFill>
        <p:spPr>
          <a:xfrm>
            <a:off x="499649" y="433825"/>
            <a:ext cx="1828896" cy="1069200"/>
          </a:xfrm>
          <a:prstGeom prst="rect">
            <a:avLst/>
          </a:prstGeom>
          <a:noFill/>
          <a:ln>
            <a:noFill/>
          </a:ln>
        </p:spPr>
      </p:pic>
      <p:sp>
        <p:nvSpPr>
          <p:cNvPr id="55" name="Google Shape;55;p13"/>
          <p:cNvSpPr txBox="1"/>
          <p:nvPr/>
        </p:nvSpPr>
        <p:spPr>
          <a:xfrm>
            <a:off x="491250" y="1646725"/>
            <a:ext cx="6577500" cy="904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Hinweis zu dieser Vorlage:</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Diese Vorlage wurde mit der Präsentationsapp von Google erstellt. Alle enthaltenen Bilder und Grafiken dürfen für den eigenen Gebrauch verwendet werden. Sie dürfen die Vorlage auch an Freunde und Bekannte weitergeben, nur eine kommerzielle Nutzung oder das anbieten im Internet ist nicht erlaubt.</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lang="de"/>
              <a:t>Eventuell benötigen Sie zusätzliche Schriftarten die bei google automatisch verwendet werden. Sie können natürlich alle Schriftarten als auch Farben ändern, verschieben, kopieren.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Achten Sie bitte stets darauf genug Abstand mit Texten und Seitenzahlen zu den Papierrändern zu halten um später einen randlosen Druck zu erhalten. Der randlose Druck ist bei esf-print.de ohne Aufpreis möglich.</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Wenn Sie Bilder platzieren, dann machen Sie das bitte </a:t>
            </a:r>
            <a:r>
              <a:rPr b="1" lang="de"/>
              <a:t>NIEMALS</a:t>
            </a:r>
            <a:r>
              <a:rPr lang="de"/>
              <a:t> über die Zwischenablage, also durch kopieren und einsetzen. Ihre Bilder werden dann nur in Bildschirmauflösung eingebunden was zu einem sehr schlechten Druckergebnis führt. Setzen Sie deshalb Bilder nur per Drag &amp; Drop oder durch hochladen in das Dokument ein. Je nach Version Ihrer Software kann diese Funktion auch eine andere Bezeichnung haben.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Den fertigen Entwurf laden Sie bitte als PDF-Datei auf Ihre Festplatte. Das speichern als PNG-Bilddatei ist auch möglich, achten Sie dann aber auf die bestmögliche Auflösung beim speichern. JPG ist nicht zu empfehlen da Powerpoint normalerweise hier nur eine Bildschirmauflosung speichert.</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Sicherlich möchten Sie von Ihrem Entwurf auch einen Ausdruck auf Papier haben. Den fertigen wir bei esf-print.de beim ersten Entwurf kostenlos. Alles was Sie dazu benötigen ist eine Angebotsnummer die Sie über unseren Kalkulator für Hochzeitszeitungen erhalten: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Gehen Sie im Internet einfach auf http://esf-print.de/hochzeit</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Wir wünschen viel Spaß und viel Erfolg beim gestalten und stehen Ihnen natürlich auch bei Fragen gerne und kostenlos zur Verfügung</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Für diese Vorlage benötigen Sie folgende google-Schriftarten:</a:t>
            </a:r>
            <a:endParaRPr/>
          </a:p>
          <a:p>
            <a:pPr indent="0" lvl="0" marL="0" marR="0" rtl="0" algn="l">
              <a:lnSpc>
                <a:spcPct val="100000"/>
              </a:lnSpc>
              <a:spcBef>
                <a:spcPts val="0"/>
              </a:spcBef>
              <a:spcAft>
                <a:spcPts val="0"/>
              </a:spcAft>
              <a:buClr>
                <a:srgbClr val="000000"/>
              </a:buClr>
              <a:buSzPts val="1400"/>
              <a:buFont typeface="Arial"/>
              <a:buNone/>
            </a:pPr>
            <a:r>
              <a:rPr lang="de"/>
              <a:t>https://fonts.google.com/download?family=Lato</a:t>
            </a:r>
            <a:endParaRPr/>
          </a:p>
          <a:p>
            <a:pPr indent="0" lvl="0" marL="0" marR="0" rtl="0" algn="l">
              <a:lnSpc>
                <a:spcPct val="100000"/>
              </a:lnSpc>
              <a:spcBef>
                <a:spcPts val="0"/>
              </a:spcBef>
              <a:spcAft>
                <a:spcPts val="0"/>
              </a:spcAft>
              <a:buClr>
                <a:srgbClr val="000000"/>
              </a:buClr>
              <a:buSzPts val="1400"/>
              <a:buFont typeface="Arial"/>
              <a:buNone/>
            </a:pPr>
            <a:r>
              <a:t/>
            </a:r>
            <a:endParaRPr/>
          </a:p>
        </p:txBody>
      </p:sp>
      <p:sp>
        <p:nvSpPr>
          <p:cNvPr id="56" name="Google Shape;56;p13"/>
          <p:cNvSpPr/>
          <p:nvPr/>
        </p:nvSpPr>
        <p:spPr>
          <a:xfrm>
            <a:off x="4133175" y="433825"/>
            <a:ext cx="2521500" cy="10692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2400"/>
              <a:t>Diese Seite bitte löschen</a:t>
            </a:r>
            <a:endParaRPr b="1" sz="2400"/>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26830" l="0" r="0" t="26830"/>
          <a:stretch/>
        </p:blipFill>
        <p:spPr>
          <a:xfrm>
            <a:off x="375300" y="3267900"/>
            <a:ext cx="6809400" cy="4545000"/>
          </a:xfrm>
          <a:prstGeom prst="roundRect">
            <a:avLst>
              <a:gd fmla="val 16667" name="adj"/>
            </a:avLst>
          </a:prstGeom>
          <a:noFill/>
          <a:ln>
            <a:noFill/>
          </a:ln>
          <a:effectLst>
            <a:outerShdw blurRad="171450" rotWithShape="0" algn="bl" dir="3720000" dist="161925">
              <a:srgbClr val="000000">
                <a:alpha val="50000"/>
              </a:srgbClr>
            </a:outerShdw>
          </a:effectLst>
        </p:spPr>
      </p:pic>
      <p:pic>
        <p:nvPicPr>
          <p:cNvPr id="62" name="Google Shape;62;p14"/>
          <p:cNvPicPr preferRelativeResize="0"/>
          <p:nvPr/>
        </p:nvPicPr>
        <p:blipFill>
          <a:blip r:embed="rId4">
            <a:alphaModFix/>
          </a:blip>
          <a:stretch>
            <a:fillRect/>
          </a:stretch>
        </p:blipFill>
        <p:spPr>
          <a:xfrm rot="-325887">
            <a:off x="324600" y="719400"/>
            <a:ext cx="6910803" cy="1801926"/>
          </a:xfrm>
          <a:prstGeom prst="rect">
            <a:avLst/>
          </a:prstGeom>
          <a:noFill/>
          <a:ln>
            <a:noFill/>
          </a:ln>
          <a:effectLst>
            <a:outerShdw blurRad="242888" rotWithShape="0" algn="bl" dir="3540000" dist="95250">
              <a:srgbClr val="000000">
                <a:alpha val="50000"/>
              </a:srgbClr>
            </a:outerShdw>
          </a:effectLst>
        </p:spPr>
      </p:pic>
      <p:sp>
        <p:nvSpPr>
          <p:cNvPr id="63" name="Google Shape;63;p14"/>
          <p:cNvSpPr txBox="1"/>
          <p:nvPr/>
        </p:nvSpPr>
        <p:spPr>
          <a:xfrm>
            <a:off x="375300" y="8375400"/>
            <a:ext cx="6809400" cy="181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de" sz="4800">
                <a:solidFill>
                  <a:srgbClr val="CC0000"/>
                </a:solidFill>
                <a:latin typeface="Alfa Slab One"/>
                <a:ea typeface="Alfa Slab One"/>
                <a:cs typeface="Alfa Slab One"/>
                <a:sym typeface="Alfa Slab One"/>
              </a:rPr>
              <a:t>SONDERAUSGABE</a:t>
            </a:r>
            <a:endParaRPr b="1" sz="4800">
              <a:solidFill>
                <a:srgbClr val="CC0000"/>
              </a:solidFill>
              <a:latin typeface="Alfa Slab One"/>
              <a:ea typeface="Alfa Slab One"/>
              <a:cs typeface="Alfa Slab One"/>
              <a:sym typeface="Alfa Slab One"/>
            </a:endParaRPr>
          </a:p>
          <a:p>
            <a:pPr indent="0" lvl="0" marL="0" rtl="0" algn="ctr">
              <a:spcBef>
                <a:spcPts val="0"/>
              </a:spcBef>
              <a:spcAft>
                <a:spcPts val="0"/>
              </a:spcAft>
              <a:buNone/>
            </a:pPr>
            <a:r>
              <a:rPr b="1" lang="de" sz="3000">
                <a:latin typeface="Anton"/>
                <a:ea typeface="Anton"/>
                <a:cs typeface="Anton"/>
                <a:sym typeface="Anton"/>
              </a:rPr>
              <a:t>Sonja &amp; Roman heiraten</a:t>
            </a:r>
            <a:endParaRPr b="1" sz="3000">
              <a:latin typeface="Anton"/>
              <a:ea typeface="Anton"/>
              <a:cs typeface="Anton"/>
              <a:sym typeface="Anton"/>
            </a:endParaRPr>
          </a:p>
          <a:p>
            <a:pPr indent="0" lvl="0" marL="0" rtl="0" algn="ctr">
              <a:spcBef>
                <a:spcPts val="0"/>
              </a:spcBef>
              <a:spcAft>
                <a:spcPts val="0"/>
              </a:spcAft>
              <a:buNone/>
            </a:pPr>
            <a:r>
              <a:rPr lang="de" sz="3000">
                <a:latin typeface="Anton"/>
                <a:ea typeface="Anton"/>
                <a:cs typeface="Anton"/>
                <a:sym typeface="Anton"/>
              </a:rPr>
              <a:t>19. Mai 2019</a:t>
            </a:r>
            <a:endParaRPr sz="3000">
              <a:latin typeface="Anton"/>
              <a:ea typeface="Anton"/>
              <a:cs typeface="Anton"/>
              <a:sym typeface="Anto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rot="-325890">
            <a:off x="5308746" y="327935"/>
            <a:ext cx="1556572" cy="405860"/>
          </a:xfrm>
          <a:prstGeom prst="rect">
            <a:avLst/>
          </a:prstGeom>
          <a:noFill/>
          <a:ln>
            <a:noFill/>
          </a:ln>
          <a:effectLst>
            <a:outerShdw blurRad="242888" rotWithShape="0" algn="bl" dir="3540000" dist="95250">
              <a:srgbClr val="000000">
                <a:alpha val="50000"/>
              </a:srgbClr>
            </a:outerShdw>
          </a:effectLst>
        </p:spPr>
      </p:pic>
      <p:sp>
        <p:nvSpPr>
          <p:cNvPr id="69" name="Google Shape;69;p15"/>
          <p:cNvSpPr txBox="1"/>
          <p:nvPr/>
        </p:nvSpPr>
        <p:spPr>
          <a:xfrm>
            <a:off x="421200" y="980375"/>
            <a:ext cx="6765300" cy="825600"/>
          </a:xfrm>
          <a:prstGeom prst="rect">
            <a:avLst/>
          </a:prstGeom>
          <a:no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3600"/>
              <a:t>INHALT</a:t>
            </a:r>
            <a:endParaRPr b="1" sz="3600"/>
          </a:p>
        </p:txBody>
      </p:sp>
      <p:pic>
        <p:nvPicPr>
          <p:cNvPr id="70" name="Google Shape;70;p15"/>
          <p:cNvPicPr preferRelativeResize="0"/>
          <p:nvPr/>
        </p:nvPicPr>
        <p:blipFill rotWithShape="1">
          <a:blip r:embed="rId4">
            <a:alphaModFix/>
          </a:blip>
          <a:srcRect b="26830" l="0" r="0" t="26830"/>
          <a:stretch/>
        </p:blipFill>
        <p:spPr>
          <a:xfrm>
            <a:off x="503875" y="2144838"/>
            <a:ext cx="3336749" cy="2227123"/>
          </a:xfrm>
          <a:prstGeom prst="rect">
            <a:avLst/>
          </a:prstGeom>
          <a:noFill/>
          <a:ln cap="flat" cmpd="sng" w="114300">
            <a:solidFill>
              <a:srgbClr val="FFFFFF"/>
            </a:solidFill>
            <a:prstDash val="solid"/>
            <a:round/>
            <a:headEnd len="sm" w="sm" type="none"/>
            <a:tailEnd len="sm" w="sm" type="none"/>
          </a:ln>
        </p:spPr>
      </p:pic>
      <p:sp>
        <p:nvSpPr>
          <p:cNvPr id="71" name="Google Shape;71;p15"/>
          <p:cNvSpPr txBox="1"/>
          <p:nvPr/>
        </p:nvSpPr>
        <p:spPr>
          <a:xfrm>
            <a:off x="4187400" y="2036050"/>
            <a:ext cx="2999100" cy="2402700"/>
          </a:xfrm>
          <a:prstGeom prst="rect">
            <a:avLst/>
          </a:prstGeom>
          <a:noFill/>
          <a:ln cap="flat" cmpd="sng" w="76200">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de">
                <a:solidFill>
                  <a:srgbClr val="000000"/>
                </a:solidFill>
              </a:rPr>
              <a:t>Lorem ipsum dolor sit amet, consetetur sadipscing elitr, sed diam nonumy eirmod tempor invidunt ut labore et dolore magna aliquyam erat, sed diam voluptua. At vero eos et accusam et justo duo dolores et ea rebum. Stet clita kasd gubergren, no sea </a:t>
            </a:r>
            <a:endParaRPr/>
          </a:p>
        </p:txBody>
      </p:sp>
      <p:pic>
        <p:nvPicPr>
          <p:cNvPr id="72" name="Google Shape;72;p15"/>
          <p:cNvPicPr preferRelativeResize="0"/>
          <p:nvPr/>
        </p:nvPicPr>
        <p:blipFill rotWithShape="1">
          <a:blip r:embed="rId4">
            <a:alphaModFix/>
          </a:blip>
          <a:srcRect b="26830" l="0" r="0" t="26830"/>
          <a:stretch/>
        </p:blipFill>
        <p:spPr>
          <a:xfrm>
            <a:off x="503875" y="4915838"/>
            <a:ext cx="3336749" cy="2227123"/>
          </a:xfrm>
          <a:prstGeom prst="rect">
            <a:avLst/>
          </a:prstGeom>
          <a:noFill/>
          <a:ln cap="flat" cmpd="sng" w="114300">
            <a:solidFill>
              <a:srgbClr val="FFFFFF"/>
            </a:solidFill>
            <a:prstDash val="solid"/>
            <a:round/>
            <a:headEnd len="sm" w="sm" type="none"/>
            <a:tailEnd len="sm" w="sm" type="none"/>
          </a:ln>
        </p:spPr>
      </p:pic>
      <p:pic>
        <p:nvPicPr>
          <p:cNvPr id="73" name="Google Shape;73;p15"/>
          <p:cNvPicPr preferRelativeResize="0"/>
          <p:nvPr/>
        </p:nvPicPr>
        <p:blipFill rotWithShape="1">
          <a:blip r:embed="rId4">
            <a:alphaModFix/>
          </a:blip>
          <a:srcRect b="26830" l="0" r="0" t="26830"/>
          <a:stretch/>
        </p:blipFill>
        <p:spPr>
          <a:xfrm>
            <a:off x="503875" y="7742038"/>
            <a:ext cx="3336749" cy="2227123"/>
          </a:xfrm>
          <a:prstGeom prst="rect">
            <a:avLst/>
          </a:prstGeom>
          <a:noFill/>
          <a:ln cap="flat" cmpd="sng" w="114300">
            <a:solidFill>
              <a:srgbClr val="FFFFFF"/>
            </a:solidFill>
            <a:prstDash val="solid"/>
            <a:round/>
            <a:headEnd len="sm" w="sm" type="none"/>
            <a:tailEnd len="sm" w="sm" type="none"/>
          </a:ln>
        </p:spPr>
      </p:pic>
      <p:sp>
        <p:nvSpPr>
          <p:cNvPr id="74" name="Google Shape;74;p15"/>
          <p:cNvSpPr txBox="1"/>
          <p:nvPr/>
        </p:nvSpPr>
        <p:spPr>
          <a:xfrm>
            <a:off x="4187400" y="4828063"/>
            <a:ext cx="2999100" cy="2402700"/>
          </a:xfrm>
          <a:prstGeom prst="rect">
            <a:avLst/>
          </a:prstGeom>
          <a:noFill/>
          <a:ln cap="flat" cmpd="sng" w="76200">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de">
                <a:solidFill>
                  <a:srgbClr val="000000"/>
                </a:solidFill>
              </a:rPr>
              <a:t>Lorem ipsum dolor sit amet, consetetur sadipscing elitr, sed diam nonumy eirmod tempor invidunt ut labore et dolore magna aliquyam erat, sed diam voluptua. At vero eos et accusam et justo duo dolores et ea rebum. Stet clita kasd gubergren, no sea </a:t>
            </a:r>
            <a:endParaRPr/>
          </a:p>
        </p:txBody>
      </p:sp>
      <p:sp>
        <p:nvSpPr>
          <p:cNvPr id="75" name="Google Shape;75;p15"/>
          <p:cNvSpPr txBox="1"/>
          <p:nvPr/>
        </p:nvSpPr>
        <p:spPr>
          <a:xfrm>
            <a:off x="4187400" y="7654263"/>
            <a:ext cx="2999100" cy="2402700"/>
          </a:xfrm>
          <a:prstGeom prst="rect">
            <a:avLst/>
          </a:prstGeom>
          <a:noFill/>
          <a:ln cap="flat" cmpd="sng" w="76200">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de">
                <a:solidFill>
                  <a:srgbClr val="000000"/>
                </a:solidFill>
              </a:rPr>
              <a:t>Lorem ipsum dolor sit amet, consetetur sadipscing elitr, sed diam nonumy eirmod tempor invidunt ut labore et dolore magna aliquyam erat, sed diam voluptua. At vero eos et accusam et justo duo dolores et ea rebum. Stet clita kasd gubergren, no sea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pic>
        <p:nvPicPr>
          <p:cNvPr id="80" name="Google Shape;80;p16"/>
          <p:cNvPicPr preferRelativeResize="0"/>
          <p:nvPr/>
        </p:nvPicPr>
        <p:blipFill>
          <a:blip r:embed="rId3">
            <a:alphaModFix/>
          </a:blip>
          <a:stretch>
            <a:fillRect/>
          </a:stretch>
        </p:blipFill>
        <p:spPr>
          <a:xfrm rot="-325890">
            <a:off x="5308746" y="327935"/>
            <a:ext cx="1556572" cy="405860"/>
          </a:xfrm>
          <a:prstGeom prst="rect">
            <a:avLst/>
          </a:prstGeom>
          <a:noFill/>
          <a:ln>
            <a:noFill/>
          </a:ln>
          <a:effectLst>
            <a:outerShdw blurRad="242888" rotWithShape="0" algn="bl" dir="3540000" dist="95250">
              <a:srgbClr val="000000">
                <a:alpha val="50000"/>
              </a:srgbClr>
            </a:outerShdw>
          </a:effectLst>
        </p:spPr>
      </p:pic>
      <p:sp>
        <p:nvSpPr>
          <p:cNvPr id="81" name="Google Shape;81;p16"/>
          <p:cNvSpPr txBox="1"/>
          <p:nvPr/>
        </p:nvSpPr>
        <p:spPr>
          <a:xfrm>
            <a:off x="407350" y="1265650"/>
            <a:ext cx="6813000" cy="825600"/>
          </a:xfrm>
          <a:prstGeom prst="rect">
            <a:avLst/>
          </a:prstGeom>
          <a:no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3600"/>
              <a:t>Steckbrief Sonja</a:t>
            </a:r>
            <a:endParaRPr b="1" sz="3600"/>
          </a:p>
        </p:txBody>
      </p:sp>
      <p:pic>
        <p:nvPicPr>
          <p:cNvPr id="82" name="Google Shape;82;p16"/>
          <p:cNvPicPr preferRelativeResize="0"/>
          <p:nvPr/>
        </p:nvPicPr>
        <p:blipFill rotWithShape="1">
          <a:blip r:embed="rId4">
            <a:alphaModFix/>
          </a:blip>
          <a:srcRect b="26142" l="0" r="0" t="26142"/>
          <a:stretch/>
        </p:blipFill>
        <p:spPr>
          <a:xfrm>
            <a:off x="518400" y="2515650"/>
            <a:ext cx="3735599" cy="2567376"/>
          </a:xfrm>
          <a:prstGeom prst="rect">
            <a:avLst/>
          </a:prstGeom>
          <a:noFill/>
          <a:ln cap="flat" cmpd="sng" w="114300">
            <a:solidFill>
              <a:srgbClr val="FFFFFF"/>
            </a:solidFill>
            <a:prstDash val="solid"/>
            <a:round/>
            <a:headEnd len="sm" w="sm" type="none"/>
            <a:tailEnd len="sm" w="sm" type="none"/>
          </a:ln>
        </p:spPr>
      </p:pic>
      <p:sp>
        <p:nvSpPr>
          <p:cNvPr id="83" name="Google Shape;83;p16"/>
          <p:cNvSpPr txBox="1"/>
          <p:nvPr/>
        </p:nvSpPr>
        <p:spPr>
          <a:xfrm>
            <a:off x="4628650" y="2489450"/>
            <a:ext cx="2591700" cy="2675700"/>
          </a:xfrm>
          <a:prstGeom prst="rect">
            <a:avLst/>
          </a:prstGeom>
          <a:noFill/>
          <a:ln cap="flat" cmpd="sng" w="76200">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de">
                <a:solidFill>
                  <a:srgbClr val="000000"/>
                </a:solidFill>
              </a:rPr>
              <a:t>Lorem ipsum dolor sit amet, consetetur sadipscing elitr, sed diam nonumy eirmod tempor invidunt ut labore et dolore magna aliquyam erat, sed diam voluptua. At vero eos et accusam et justo duo dolores et ea rebum. Stet clita kasd gubergren, no sea </a:t>
            </a:r>
            <a:endParaRPr/>
          </a:p>
        </p:txBody>
      </p:sp>
      <p:sp>
        <p:nvSpPr>
          <p:cNvPr id="84" name="Google Shape;84;p16"/>
          <p:cNvSpPr txBox="1"/>
          <p:nvPr/>
        </p:nvSpPr>
        <p:spPr>
          <a:xfrm>
            <a:off x="407350" y="5368350"/>
            <a:ext cx="6813000" cy="1912800"/>
          </a:xfrm>
          <a:prstGeom prst="rect">
            <a:avLst/>
          </a:prstGeom>
          <a:noFill/>
          <a:ln cap="flat" cmpd="sng" w="76200">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de">
                <a:solidFill>
                  <a:srgbClr val="000000"/>
                </a:solidFill>
              </a:rPr>
              <a:t>Lorem ipsum dolor sit amet, consetetur sadipscing elitr, sed diam nonumy eirmod tempor invidunt ut labore et dolore magna aliquyam erat, sed diam voluptua. At vero eos et accusamLorem ipsum dolor sit amet, consetetur sadipscing elitr, sed diam nonumy eirmod tempor invidunt ut labore et dolore magna aliquyam Lorem ipsum dolor sit amet, consetetur sadipscing elitr, sed diam nonumy eirmod tempor invidunt ut labore et dolore magna aliquyam Lorem ipsum dolor sit amet, consetetur sadipscing elitr, sed diam nonumy eirmod</a:t>
            </a:r>
            <a:endParaRPr/>
          </a:p>
        </p:txBody>
      </p:sp>
      <p:pic>
        <p:nvPicPr>
          <p:cNvPr id="85" name="Google Shape;85;p16"/>
          <p:cNvPicPr preferRelativeResize="0"/>
          <p:nvPr/>
        </p:nvPicPr>
        <p:blipFill rotWithShape="1">
          <a:blip r:embed="rId4">
            <a:alphaModFix/>
          </a:blip>
          <a:srcRect b="26830" l="0" r="0" t="26830"/>
          <a:stretch/>
        </p:blipFill>
        <p:spPr>
          <a:xfrm rot="-1057244">
            <a:off x="537426" y="8177127"/>
            <a:ext cx="2709773" cy="1808651"/>
          </a:xfrm>
          <a:prstGeom prst="rect">
            <a:avLst/>
          </a:prstGeom>
          <a:noFill/>
          <a:ln cap="flat" cmpd="sng" w="114300">
            <a:solidFill>
              <a:srgbClr val="FFFFFF"/>
            </a:solidFill>
            <a:prstDash val="solid"/>
            <a:round/>
            <a:headEnd len="sm" w="sm" type="none"/>
            <a:tailEnd len="sm" w="sm" type="none"/>
          </a:ln>
        </p:spPr>
      </p:pic>
      <p:pic>
        <p:nvPicPr>
          <p:cNvPr id="86" name="Google Shape;86;p16"/>
          <p:cNvPicPr preferRelativeResize="0"/>
          <p:nvPr/>
        </p:nvPicPr>
        <p:blipFill>
          <a:blip r:embed="rId5">
            <a:alphaModFix/>
          </a:blip>
          <a:stretch>
            <a:fillRect/>
          </a:stretch>
        </p:blipFill>
        <p:spPr>
          <a:xfrm rot="664292">
            <a:off x="3682901" y="7783325"/>
            <a:ext cx="3373058" cy="2675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pic>
        <p:nvPicPr>
          <p:cNvPr id="91" name="Google Shape;91;p17"/>
          <p:cNvPicPr preferRelativeResize="0"/>
          <p:nvPr/>
        </p:nvPicPr>
        <p:blipFill>
          <a:blip r:embed="rId3">
            <a:alphaModFix/>
          </a:blip>
          <a:stretch>
            <a:fillRect/>
          </a:stretch>
        </p:blipFill>
        <p:spPr>
          <a:xfrm rot="-325890">
            <a:off x="5308746" y="327935"/>
            <a:ext cx="1556572" cy="405860"/>
          </a:xfrm>
          <a:prstGeom prst="rect">
            <a:avLst/>
          </a:prstGeom>
          <a:noFill/>
          <a:ln>
            <a:noFill/>
          </a:ln>
          <a:effectLst>
            <a:outerShdw blurRad="242888" rotWithShape="0" algn="bl" dir="3540000" dist="95250">
              <a:srgbClr val="000000">
                <a:alpha val="50000"/>
              </a:srgbClr>
            </a:outerShdw>
          </a:effectLst>
        </p:spPr>
      </p:pic>
      <p:sp>
        <p:nvSpPr>
          <p:cNvPr id="92" name="Google Shape;92;p17"/>
          <p:cNvSpPr txBox="1"/>
          <p:nvPr/>
        </p:nvSpPr>
        <p:spPr>
          <a:xfrm>
            <a:off x="407350" y="1265650"/>
            <a:ext cx="6813000" cy="825600"/>
          </a:xfrm>
          <a:prstGeom prst="rect">
            <a:avLst/>
          </a:prstGeom>
          <a:no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3600"/>
              <a:t>Steckbrief Roman</a:t>
            </a:r>
            <a:endParaRPr b="1" sz="3600"/>
          </a:p>
        </p:txBody>
      </p:sp>
      <p:pic>
        <p:nvPicPr>
          <p:cNvPr id="93" name="Google Shape;93;p17"/>
          <p:cNvPicPr preferRelativeResize="0"/>
          <p:nvPr/>
        </p:nvPicPr>
        <p:blipFill rotWithShape="1">
          <a:blip r:embed="rId4">
            <a:alphaModFix/>
          </a:blip>
          <a:srcRect b="26142" l="0" r="0" t="26142"/>
          <a:stretch/>
        </p:blipFill>
        <p:spPr>
          <a:xfrm>
            <a:off x="518400" y="2515650"/>
            <a:ext cx="3735599" cy="2567376"/>
          </a:xfrm>
          <a:prstGeom prst="rect">
            <a:avLst/>
          </a:prstGeom>
          <a:noFill/>
          <a:ln cap="flat" cmpd="sng" w="114300">
            <a:solidFill>
              <a:srgbClr val="FFFFFF"/>
            </a:solidFill>
            <a:prstDash val="solid"/>
            <a:round/>
            <a:headEnd len="sm" w="sm" type="none"/>
            <a:tailEnd len="sm" w="sm" type="none"/>
          </a:ln>
        </p:spPr>
      </p:pic>
      <p:sp>
        <p:nvSpPr>
          <p:cNvPr id="94" name="Google Shape;94;p17"/>
          <p:cNvSpPr txBox="1"/>
          <p:nvPr/>
        </p:nvSpPr>
        <p:spPr>
          <a:xfrm>
            <a:off x="4628650" y="2489450"/>
            <a:ext cx="2591700" cy="2675700"/>
          </a:xfrm>
          <a:prstGeom prst="rect">
            <a:avLst/>
          </a:prstGeom>
          <a:noFill/>
          <a:ln cap="flat" cmpd="sng" w="76200">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de">
                <a:solidFill>
                  <a:srgbClr val="000000"/>
                </a:solidFill>
              </a:rPr>
              <a:t>Lorem ipsum dolor sit amet, consetetur sadipscing elitr, sed diam nonumy eirmod tempor invidunt ut labore et dolore magna aliquyam erat, sed diam voluptua. At vero eos et accusam et justo duo dolores et ea rebum. Stet clita kasd gubergren, no sea </a:t>
            </a:r>
            <a:endParaRPr/>
          </a:p>
        </p:txBody>
      </p:sp>
      <p:sp>
        <p:nvSpPr>
          <p:cNvPr id="95" name="Google Shape;95;p17"/>
          <p:cNvSpPr txBox="1"/>
          <p:nvPr/>
        </p:nvSpPr>
        <p:spPr>
          <a:xfrm>
            <a:off x="407350" y="5368350"/>
            <a:ext cx="6813000" cy="1912800"/>
          </a:xfrm>
          <a:prstGeom prst="rect">
            <a:avLst/>
          </a:prstGeom>
          <a:noFill/>
          <a:ln cap="flat" cmpd="sng" w="76200">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de">
                <a:solidFill>
                  <a:srgbClr val="000000"/>
                </a:solidFill>
              </a:rPr>
              <a:t>Lorem ipsum dolor sit amet, consetetur sadipscing elitr, sed diam nonumy eirmod tempor invidunt ut labore et dolore magna aliquyam erat, sed diam voluptua. At vero eos et accusamLorem ipsum dolor sit amet, consetetur sadipscing elitr, sed diam nonumy eirmod tempor invidunt ut labore et dolore magna aliquyam Lorem ipsum dolor sit amet, consetetur sadipscing elitr, sed diam nonumy eirmod tempor invidunt ut labore et dolore magna aliquyam Lorem ipsum dolor sit amet, consetetur sadipscing elitr, sed diam nonumy eirmod</a:t>
            </a:r>
            <a:endParaRPr/>
          </a:p>
        </p:txBody>
      </p:sp>
      <p:pic>
        <p:nvPicPr>
          <p:cNvPr id="96" name="Google Shape;96;p17"/>
          <p:cNvPicPr preferRelativeResize="0"/>
          <p:nvPr/>
        </p:nvPicPr>
        <p:blipFill rotWithShape="1">
          <a:blip r:embed="rId4">
            <a:alphaModFix/>
          </a:blip>
          <a:srcRect b="26830" l="0" r="0" t="26830"/>
          <a:stretch/>
        </p:blipFill>
        <p:spPr>
          <a:xfrm rot="-1057244">
            <a:off x="3874626" y="8160927"/>
            <a:ext cx="2709773" cy="1808651"/>
          </a:xfrm>
          <a:prstGeom prst="rect">
            <a:avLst/>
          </a:prstGeom>
          <a:noFill/>
          <a:ln cap="flat" cmpd="sng" w="114300">
            <a:solidFill>
              <a:srgbClr val="FFFFFF"/>
            </a:solidFill>
            <a:prstDash val="solid"/>
            <a:round/>
            <a:headEnd len="sm" w="sm" type="none"/>
            <a:tailEnd len="sm" w="sm" type="none"/>
          </a:ln>
        </p:spPr>
      </p:pic>
      <p:pic>
        <p:nvPicPr>
          <p:cNvPr id="97" name="Google Shape;97;p17"/>
          <p:cNvPicPr preferRelativeResize="0"/>
          <p:nvPr/>
        </p:nvPicPr>
        <p:blipFill>
          <a:blip r:embed="rId5">
            <a:alphaModFix/>
          </a:blip>
          <a:stretch>
            <a:fillRect/>
          </a:stretch>
        </p:blipFill>
        <p:spPr>
          <a:xfrm rot="850952">
            <a:off x="304800" y="7984350"/>
            <a:ext cx="3359641" cy="19486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pic>
        <p:nvPicPr>
          <p:cNvPr id="102" name="Google Shape;102;p18"/>
          <p:cNvPicPr preferRelativeResize="0"/>
          <p:nvPr/>
        </p:nvPicPr>
        <p:blipFill>
          <a:blip r:embed="rId3">
            <a:alphaModFix/>
          </a:blip>
          <a:stretch>
            <a:fillRect/>
          </a:stretch>
        </p:blipFill>
        <p:spPr>
          <a:xfrm rot="-325890">
            <a:off x="5308746" y="327935"/>
            <a:ext cx="1556572" cy="405860"/>
          </a:xfrm>
          <a:prstGeom prst="rect">
            <a:avLst/>
          </a:prstGeom>
          <a:noFill/>
          <a:ln>
            <a:noFill/>
          </a:ln>
          <a:effectLst>
            <a:outerShdw blurRad="242888" rotWithShape="0" algn="bl" dir="3540000" dist="95250">
              <a:srgbClr val="000000">
                <a:alpha val="50000"/>
              </a:srgbClr>
            </a:outerShdw>
          </a:effectLst>
        </p:spPr>
      </p:pic>
      <p:cxnSp>
        <p:nvCxnSpPr>
          <p:cNvPr id="103" name="Google Shape;103;p18"/>
          <p:cNvCxnSpPr/>
          <p:nvPr/>
        </p:nvCxnSpPr>
        <p:spPr>
          <a:xfrm flipH="1">
            <a:off x="1694100" y="6398900"/>
            <a:ext cx="674400" cy="801900"/>
          </a:xfrm>
          <a:prstGeom prst="straightConnector1">
            <a:avLst/>
          </a:prstGeom>
          <a:noFill/>
          <a:ln cap="flat" cmpd="sng" w="28575">
            <a:solidFill>
              <a:srgbClr val="000000"/>
            </a:solidFill>
            <a:prstDash val="solid"/>
            <a:round/>
            <a:headEnd len="med" w="med" type="none"/>
            <a:tailEnd len="med" w="med" type="none"/>
          </a:ln>
        </p:spPr>
      </p:cxnSp>
      <p:cxnSp>
        <p:nvCxnSpPr>
          <p:cNvPr id="104" name="Google Shape;104;p18"/>
          <p:cNvCxnSpPr/>
          <p:nvPr/>
        </p:nvCxnSpPr>
        <p:spPr>
          <a:xfrm flipH="1">
            <a:off x="5175700" y="3997950"/>
            <a:ext cx="674400" cy="801900"/>
          </a:xfrm>
          <a:prstGeom prst="straightConnector1">
            <a:avLst/>
          </a:prstGeom>
          <a:noFill/>
          <a:ln cap="flat" cmpd="sng" w="28575">
            <a:solidFill>
              <a:srgbClr val="000000"/>
            </a:solidFill>
            <a:prstDash val="solid"/>
            <a:round/>
            <a:headEnd len="med" w="med" type="none"/>
            <a:tailEnd len="med" w="med" type="none"/>
          </a:ln>
        </p:spPr>
      </p:cxnSp>
      <p:cxnSp>
        <p:nvCxnSpPr>
          <p:cNvPr id="105" name="Google Shape;105;p18"/>
          <p:cNvCxnSpPr/>
          <p:nvPr/>
        </p:nvCxnSpPr>
        <p:spPr>
          <a:xfrm>
            <a:off x="1777850" y="3997950"/>
            <a:ext cx="674400" cy="801900"/>
          </a:xfrm>
          <a:prstGeom prst="straightConnector1">
            <a:avLst/>
          </a:prstGeom>
          <a:noFill/>
          <a:ln cap="flat" cmpd="sng" w="28575">
            <a:solidFill>
              <a:srgbClr val="000000"/>
            </a:solidFill>
            <a:prstDash val="solid"/>
            <a:round/>
            <a:headEnd len="med" w="med" type="none"/>
            <a:tailEnd len="med" w="med" type="none"/>
          </a:ln>
        </p:spPr>
      </p:cxnSp>
      <p:cxnSp>
        <p:nvCxnSpPr>
          <p:cNvPr id="106" name="Google Shape;106;p18"/>
          <p:cNvCxnSpPr/>
          <p:nvPr/>
        </p:nvCxnSpPr>
        <p:spPr>
          <a:xfrm>
            <a:off x="5256575" y="6398900"/>
            <a:ext cx="674400" cy="801900"/>
          </a:xfrm>
          <a:prstGeom prst="straightConnector1">
            <a:avLst/>
          </a:prstGeom>
          <a:noFill/>
          <a:ln cap="flat" cmpd="sng" w="28575">
            <a:solidFill>
              <a:srgbClr val="000000"/>
            </a:solidFill>
            <a:prstDash val="solid"/>
            <a:round/>
            <a:headEnd len="med" w="med" type="none"/>
            <a:tailEnd len="med" w="med" type="none"/>
          </a:ln>
        </p:spPr>
      </p:cxnSp>
      <p:cxnSp>
        <p:nvCxnSpPr>
          <p:cNvPr id="107" name="Google Shape;107;p18"/>
          <p:cNvCxnSpPr/>
          <p:nvPr/>
        </p:nvCxnSpPr>
        <p:spPr>
          <a:xfrm flipH="1">
            <a:off x="1777850" y="2185100"/>
            <a:ext cx="674400" cy="801900"/>
          </a:xfrm>
          <a:prstGeom prst="straightConnector1">
            <a:avLst/>
          </a:prstGeom>
          <a:noFill/>
          <a:ln cap="flat" cmpd="sng" w="28575">
            <a:solidFill>
              <a:srgbClr val="000000"/>
            </a:solidFill>
            <a:prstDash val="solid"/>
            <a:round/>
            <a:headEnd len="med" w="med" type="none"/>
            <a:tailEnd len="med" w="med" type="none"/>
          </a:ln>
        </p:spPr>
      </p:cxnSp>
      <p:cxnSp>
        <p:nvCxnSpPr>
          <p:cNvPr id="108" name="Google Shape;108;p18"/>
          <p:cNvCxnSpPr/>
          <p:nvPr/>
        </p:nvCxnSpPr>
        <p:spPr>
          <a:xfrm flipH="1">
            <a:off x="5850100" y="2185100"/>
            <a:ext cx="674400" cy="801900"/>
          </a:xfrm>
          <a:prstGeom prst="straightConnector1">
            <a:avLst/>
          </a:prstGeom>
          <a:noFill/>
          <a:ln cap="flat" cmpd="sng" w="28575">
            <a:solidFill>
              <a:srgbClr val="000000"/>
            </a:solidFill>
            <a:prstDash val="solid"/>
            <a:round/>
            <a:headEnd len="med" w="med" type="none"/>
            <a:tailEnd len="med" w="med" type="none"/>
          </a:ln>
        </p:spPr>
      </p:cxnSp>
      <p:cxnSp>
        <p:nvCxnSpPr>
          <p:cNvPr id="109" name="Google Shape;109;p18"/>
          <p:cNvCxnSpPr/>
          <p:nvPr/>
        </p:nvCxnSpPr>
        <p:spPr>
          <a:xfrm flipH="1">
            <a:off x="1103450" y="8174350"/>
            <a:ext cx="674400" cy="801900"/>
          </a:xfrm>
          <a:prstGeom prst="straightConnector1">
            <a:avLst/>
          </a:prstGeom>
          <a:noFill/>
          <a:ln cap="flat" cmpd="sng" w="28575">
            <a:solidFill>
              <a:srgbClr val="000000"/>
            </a:solidFill>
            <a:prstDash val="solid"/>
            <a:round/>
            <a:headEnd len="med" w="med" type="none"/>
            <a:tailEnd len="med" w="med" type="none"/>
          </a:ln>
        </p:spPr>
      </p:cxnSp>
      <p:cxnSp>
        <p:nvCxnSpPr>
          <p:cNvPr id="110" name="Google Shape;110;p18"/>
          <p:cNvCxnSpPr/>
          <p:nvPr/>
        </p:nvCxnSpPr>
        <p:spPr>
          <a:xfrm flipH="1">
            <a:off x="5175700" y="8174350"/>
            <a:ext cx="674400" cy="801900"/>
          </a:xfrm>
          <a:prstGeom prst="straightConnector1">
            <a:avLst/>
          </a:prstGeom>
          <a:noFill/>
          <a:ln cap="flat" cmpd="sng" w="28575">
            <a:solidFill>
              <a:srgbClr val="000000"/>
            </a:solidFill>
            <a:prstDash val="solid"/>
            <a:round/>
            <a:headEnd len="med" w="med" type="none"/>
            <a:tailEnd len="med" w="med" type="none"/>
          </a:ln>
        </p:spPr>
      </p:cxnSp>
      <p:cxnSp>
        <p:nvCxnSpPr>
          <p:cNvPr id="111" name="Google Shape;111;p18"/>
          <p:cNvCxnSpPr>
            <a:stCxn id="112" idx="2"/>
            <a:endCxn id="113" idx="0"/>
          </p:cNvCxnSpPr>
          <p:nvPr/>
        </p:nvCxnSpPr>
        <p:spPr>
          <a:xfrm>
            <a:off x="1103450" y="2185075"/>
            <a:ext cx="674400" cy="801900"/>
          </a:xfrm>
          <a:prstGeom prst="straightConnector1">
            <a:avLst/>
          </a:prstGeom>
          <a:noFill/>
          <a:ln cap="flat" cmpd="sng" w="28575">
            <a:solidFill>
              <a:srgbClr val="000000"/>
            </a:solidFill>
            <a:prstDash val="solid"/>
            <a:round/>
            <a:headEnd len="med" w="med" type="none"/>
            <a:tailEnd len="med" w="med" type="none"/>
          </a:ln>
        </p:spPr>
      </p:cxnSp>
      <p:cxnSp>
        <p:nvCxnSpPr>
          <p:cNvPr id="114" name="Google Shape;114;p18"/>
          <p:cNvCxnSpPr/>
          <p:nvPr/>
        </p:nvCxnSpPr>
        <p:spPr>
          <a:xfrm>
            <a:off x="5175700" y="2185075"/>
            <a:ext cx="674400" cy="801900"/>
          </a:xfrm>
          <a:prstGeom prst="straightConnector1">
            <a:avLst/>
          </a:prstGeom>
          <a:noFill/>
          <a:ln cap="flat" cmpd="sng" w="28575">
            <a:solidFill>
              <a:srgbClr val="000000"/>
            </a:solidFill>
            <a:prstDash val="solid"/>
            <a:round/>
            <a:headEnd len="med" w="med" type="none"/>
            <a:tailEnd len="med" w="med" type="none"/>
          </a:ln>
        </p:spPr>
      </p:cxnSp>
      <p:cxnSp>
        <p:nvCxnSpPr>
          <p:cNvPr id="115" name="Google Shape;115;p18"/>
          <p:cNvCxnSpPr/>
          <p:nvPr/>
        </p:nvCxnSpPr>
        <p:spPr>
          <a:xfrm>
            <a:off x="5761775" y="8078900"/>
            <a:ext cx="674400" cy="801900"/>
          </a:xfrm>
          <a:prstGeom prst="straightConnector1">
            <a:avLst/>
          </a:prstGeom>
          <a:noFill/>
          <a:ln cap="flat" cmpd="sng" w="28575">
            <a:solidFill>
              <a:srgbClr val="000000"/>
            </a:solidFill>
            <a:prstDash val="solid"/>
            <a:round/>
            <a:headEnd len="med" w="med" type="none"/>
            <a:tailEnd len="med" w="med" type="none"/>
          </a:ln>
        </p:spPr>
      </p:cxnSp>
      <p:cxnSp>
        <p:nvCxnSpPr>
          <p:cNvPr id="116" name="Google Shape;116;p18"/>
          <p:cNvCxnSpPr/>
          <p:nvPr/>
        </p:nvCxnSpPr>
        <p:spPr>
          <a:xfrm>
            <a:off x="1694100" y="8078900"/>
            <a:ext cx="674400" cy="801900"/>
          </a:xfrm>
          <a:prstGeom prst="straightConnector1">
            <a:avLst/>
          </a:prstGeom>
          <a:noFill/>
          <a:ln cap="flat" cmpd="sng" w="28575">
            <a:solidFill>
              <a:srgbClr val="000000"/>
            </a:solidFill>
            <a:prstDash val="solid"/>
            <a:round/>
            <a:headEnd len="med" w="med" type="none"/>
            <a:tailEnd len="med" w="med" type="none"/>
          </a:ln>
        </p:spPr>
      </p:cxnSp>
      <p:pic>
        <p:nvPicPr>
          <p:cNvPr id="112" name="Google Shape;112;p18"/>
          <p:cNvPicPr preferRelativeResize="0"/>
          <p:nvPr/>
        </p:nvPicPr>
        <p:blipFill>
          <a:blip r:embed="rId4">
            <a:alphaModFix/>
          </a:blip>
          <a:stretch>
            <a:fillRect/>
          </a:stretch>
        </p:blipFill>
        <p:spPr>
          <a:xfrm>
            <a:off x="605450" y="1103275"/>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17" name="Google Shape;117;p18"/>
          <p:cNvPicPr preferRelativeResize="0"/>
          <p:nvPr/>
        </p:nvPicPr>
        <p:blipFill>
          <a:blip r:embed="rId4">
            <a:alphaModFix/>
          </a:blip>
          <a:stretch>
            <a:fillRect/>
          </a:stretch>
        </p:blipFill>
        <p:spPr>
          <a:xfrm>
            <a:off x="1842050" y="1103275"/>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18" name="Google Shape;118;p18"/>
          <p:cNvPicPr preferRelativeResize="0"/>
          <p:nvPr/>
        </p:nvPicPr>
        <p:blipFill>
          <a:blip r:embed="rId4">
            <a:alphaModFix/>
          </a:blip>
          <a:stretch>
            <a:fillRect/>
          </a:stretch>
        </p:blipFill>
        <p:spPr>
          <a:xfrm>
            <a:off x="4694375" y="1103275"/>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19" name="Google Shape;119;p18"/>
          <p:cNvPicPr preferRelativeResize="0"/>
          <p:nvPr/>
        </p:nvPicPr>
        <p:blipFill>
          <a:blip r:embed="rId4">
            <a:alphaModFix/>
          </a:blip>
          <a:stretch>
            <a:fillRect/>
          </a:stretch>
        </p:blipFill>
        <p:spPr>
          <a:xfrm>
            <a:off x="5930975" y="1103275"/>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20" name="Google Shape;120;p18"/>
          <p:cNvPicPr preferRelativeResize="0"/>
          <p:nvPr/>
        </p:nvPicPr>
        <p:blipFill>
          <a:blip r:embed="rId4">
            <a:alphaModFix/>
          </a:blip>
          <a:stretch>
            <a:fillRect/>
          </a:stretch>
        </p:blipFill>
        <p:spPr>
          <a:xfrm>
            <a:off x="605450" y="8880800"/>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21" name="Google Shape;121;p18"/>
          <p:cNvPicPr preferRelativeResize="0"/>
          <p:nvPr/>
        </p:nvPicPr>
        <p:blipFill>
          <a:blip r:embed="rId4">
            <a:alphaModFix/>
          </a:blip>
          <a:stretch>
            <a:fillRect/>
          </a:stretch>
        </p:blipFill>
        <p:spPr>
          <a:xfrm>
            <a:off x="1842050" y="8880800"/>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22" name="Google Shape;122;p18"/>
          <p:cNvPicPr preferRelativeResize="0"/>
          <p:nvPr/>
        </p:nvPicPr>
        <p:blipFill>
          <a:blip r:embed="rId4">
            <a:alphaModFix/>
          </a:blip>
          <a:stretch>
            <a:fillRect/>
          </a:stretch>
        </p:blipFill>
        <p:spPr>
          <a:xfrm>
            <a:off x="4694375" y="8880800"/>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23" name="Google Shape;123;p18"/>
          <p:cNvPicPr preferRelativeResize="0"/>
          <p:nvPr/>
        </p:nvPicPr>
        <p:blipFill>
          <a:blip r:embed="rId4">
            <a:alphaModFix/>
          </a:blip>
          <a:stretch>
            <a:fillRect/>
          </a:stretch>
        </p:blipFill>
        <p:spPr>
          <a:xfrm>
            <a:off x="5930975" y="8880800"/>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13" name="Google Shape;113;p18"/>
          <p:cNvPicPr preferRelativeResize="0"/>
          <p:nvPr/>
        </p:nvPicPr>
        <p:blipFill>
          <a:blip r:embed="rId4">
            <a:alphaModFix/>
          </a:blip>
          <a:stretch>
            <a:fillRect/>
          </a:stretch>
        </p:blipFill>
        <p:spPr>
          <a:xfrm>
            <a:off x="1279725" y="2986950"/>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24" name="Google Shape;124;p18"/>
          <p:cNvPicPr preferRelativeResize="0"/>
          <p:nvPr/>
        </p:nvPicPr>
        <p:blipFill>
          <a:blip r:embed="rId4">
            <a:alphaModFix/>
          </a:blip>
          <a:stretch>
            <a:fillRect/>
          </a:stretch>
        </p:blipFill>
        <p:spPr>
          <a:xfrm>
            <a:off x="5356775" y="2986950"/>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25" name="Google Shape;125;p18"/>
          <p:cNvPicPr preferRelativeResize="0"/>
          <p:nvPr/>
        </p:nvPicPr>
        <p:blipFill>
          <a:blip r:embed="rId4">
            <a:alphaModFix/>
          </a:blip>
          <a:stretch>
            <a:fillRect/>
          </a:stretch>
        </p:blipFill>
        <p:spPr>
          <a:xfrm>
            <a:off x="1243475" y="7092550"/>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26" name="Google Shape;126;p18"/>
          <p:cNvPicPr preferRelativeResize="0"/>
          <p:nvPr/>
        </p:nvPicPr>
        <p:blipFill>
          <a:blip r:embed="rId4">
            <a:alphaModFix/>
          </a:blip>
          <a:stretch>
            <a:fillRect/>
          </a:stretch>
        </p:blipFill>
        <p:spPr>
          <a:xfrm>
            <a:off x="5320525" y="7092550"/>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27" name="Google Shape;127;p18"/>
          <p:cNvPicPr preferRelativeResize="0"/>
          <p:nvPr/>
        </p:nvPicPr>
        <p:blipFill rotWithShape="1">
          <a:blip r:embed="rId5">
            <a:alphaModFix/>
          </a:blip>
          <a:srcRect b="12299" l="0" r="0" t="12291"/>
          <a:stretch/>
        </p:blipFill>
        <p:spPr>
          <a:xfrm>
            <a:off x="1927350" y="4743188"/>
            <a:ext cx="1594500" cy="17319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28" name="Google Shape;128;p18"/>
          <p:cNvPicPr preferRelativeResize="0"/>
          <p:nvPr/>
        </p:nvPicPr>
        <p:blipFill rotWithShape="1">
          <a:blip r:embed="rId5">
            <a:alphaModFix/>
          </a:blip>
          <a:srcRect b="12299" l="0" r="0" t="12291"/>
          <a:stretch/>
        </p:blipFill>
        <p:spPr>
          <a:xfrm>
            <a:off x="4095875" y="4743188"/>
            <a:ext cx="1594500" cy="17319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pic>
        <p:nvPicPr>
          <p:cNvPr id="133" name="Google Shape;133;p19"/>
          <p:cNvPicPr preferRelativeResize="0"/>
          <p:nvPr/>
        </p:nvPicPr>
        <p:blipFill>
          <a:blip r:embed="rId3">
            <a:alphaModFix/>
          </a:blip>
          <a:stretch>
            <a:fillRect/>
          </a:stretch>
        </p:blipFill>
        <p:spPr>
          <a:xfrm rot="-325890">
            <a:off x="5308746" y="327935"/>
            <a:ext cx="1556572" cy="405860"/>
          </a:xfrm>
          <a:prstGeom prst="rect">
            <a:avLst/>
          </a:prstGeom>
          <a:noFill/>
          <a:ln>
            <a:noFill/>
          </a:ln>
          <a:effectLst>
            <a:outerShdw blurRad="242888" rotWithShape="0" algn="bl" dir="3540000" dist="95250">
              <a:srgbClr val="000000">
                <a:alpha val="50000"/>
              </a:srgbClr>
            </a:outerShdw>
          </a:effectLst>
        </p:spPr>
      </p:pic>
      <p:sp>
        <p:nvSpPr>
          <p:cNvPr id="134" name="Google Shape;134;p19"/>
          <p:cNvSpPr txBox="1"/>
          <p:nvPr/>
        </p:nvSpPr>
        <p:spPr>
          <a:xfrm>
            <a:off x="407350" y="949500"/>
            <a:ext cx="6813000" cy="825600"/>
          </a:xfrm>
          <a:prstGeom prst="rect">
            <a:avLst/>
          </a:prstGeom>
          <a:no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3600"/>
              <a:t>STORY</a:t>
            </a:r>
            <a:endParaRPr b="1" sz="3600"/>
          </a:p>
        </p:txBody>
      </p:sp>
      <p:sp>
        <p:nvSpPr>
          <p:cNvPr id="135" name="Google Shape;135;p19"/>
          <p:cNvSpPr txBox="1"/>
          <p:nvPr/>
        </p:nvSpPr>
        <p:spPr>
          <a:xfrm>
            <a:off x="407475" y="1918038"/>
            <a:ext cx="2591700" cy="2567400"/>
          </a:xfrm>
          <a:prstGeom prst="rect">
            <a:avLst/>
          </a:prstGeom>
          <a:noFill/>
          <a:ln cap="flat" cmpd="sng" w="76200">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de">
                <a:solidFill>
                  <a:srgbClr val="000000"/>
                </a:solidFill>
              </a:rPr>
              <a:t>Lorem ipsum dolor sit amet, consetetur sadipscing elitr, sed diam nonumy eirmod tempor invidunt ut labore et dolore magna aliquyam erat, sed diam voluptua. At vero eos et accusam et justo duo dolores et ea rebum. Stet clita kasd gubergren, no sea </a:t>
            </a:r>
            <a:endParaRPr/>
          </a:p>
        </p:txBody>
      </p:sp>
      <p:sp>
        <p:nvSpPr>
          <p:cNvPr id="136" name="Google Shape;136;p19"/>
          <p:cNvSpPr txBox="1"/>
          <p:nvPr/>
        </p:nvSpPr>
        <p:spPr>
          <a:xfrm>
            <a:off x="407350" y="4801500"/>
            <a:ext cx="6813000" cy="2708100"/>
          </a:xfrm>
          <a:prstGeom prst="rect">
            <a:avLst/>
          </a:prstGeom>
          <a:noFill/>
          <a:ln cap="flat" cmpd="sng" w="76200">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de">
                <a:solidFill>
                  <a:srgbClr val="000000"/>
                </a:solidFill>
              </a:rPr>
              <a:t>Lorem ipsum dolor sit amet, consetetur sadipscing elitr, sed diam nonumy eirmod tempor invidunt ut labore et dolore magna aliquyam erat, sed diam voluptua. At vero eos et accusamLorem ipsum dolor sit amet, consetetur sadipscing elitr, sed diam nonumy eirmod tempor invidunt ut labore et dolore magna aliquyam Lorem ipsum dolor sit amet, consetetur sadipscing elitr, sed diam nonumy eirmod tempor invidunt ut labore et dolore magna aliquyam Lorem ipsum dolor sit amet, consetetur sadipscing elitr, sed diam nonumy eirmod tempor invidunt ut labore et dolore magna aliquyam Lorem ipsum dolor sit amet, consetetur sadipscing elitr, sed diam nonumy eirmod tempor invidunt ut labore et dolore magna aliquyam  et justo duo dolores et ea rebum. Stet clita kasd gubergren, no sea </a:t>
            </a:r>
            <a:endParaRPr/>
          </a:p>
        </p:txBody>
      </p:sp>
      <p:sp>
        <p:nvSpPr>
          <p:cNvPr id="137" name="Google Shape;137;p19"/>
          <p:cNvSpPr txBox="1"/>
          <p:nvPr/>
        </p:nvSpPr>
        <p:spPr>
          <a:xfrm>
            <a:off x="3265450" y="1918038"/>
            <a:ext cx="3954900" cy="2567400"/>
          </a:xfrm>
          <a:prstGeom prst="rect">
            <a:avLst/>
          </a:prstGeom>
          <a:noFill/>
          <a:ln cap="flat" cmpd="sng" w="76200">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de">
                <a:solidFill>
                  <a:srgbClr val="000000"/>
                </a:solidFill>
              </a:rPr>
              <a:t>Lorem ipsum dolor sit amet, consetetur sadipscing elitr, sed diam nonumy eirmod tempor invidunt ut labore et dolore magna aliquyam erat, sed diam voluptua. At vero eos et accusam et justo duo dolores et ea rebum. Stet clita kasd gubergren, no sea </a:t>
            </a:r>
            <a:endParaRPr/>
          </a:p>
        </p:txBody>
      </p:sp>
      <p:sp>
        <p:nvSpPr>
          <p:cNvPr id="138" name="Google Shape;138;p19"/>
          <p:cNvSpPr txBox="1"/>
          <p:nvPr/>
        </p:nvSpPr>
        <p:spPr>
          <a:xfrm>
            <a:off x="407475" y="7802725"/>
            <a:ext cx="2151300" cy="2567400"/>
          </a:xfrm>
          <a:prstGeom prst="rect">
            <a:avLst/>
          </a:prstGeom>
          <a:noFill/>
          <a:ln cap="flat" cmpd="sng" w="76200">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de">
                <a:solidFill>
                  <a:srgbClr val="000000"/>
                </a:solidFill>
              </a:rPr>
              <a:t>Lorem ipsum dolor sit amet, consetetur sadipscing elitr, sed diam nonumy eirmod tempor invidunt ut labore et dolore magna aliquyam erat, sed diam voluptua. At vero eos et accusam et justo duo dolores et ea rebum. </a:t>
            </a:r>
            <a:endParaRPr/>
          </a:p>
        </p:txBody>
      </p:sp>
      <p:sp>
        <p:nvSpPr>
          <p:cNvPr id="139" name="Google Shape;139;p19"/>
          <p:cNvSpPr txBox="1"/>
          <p:nvPr/>
        </p:nvSpPr>
        <p:spPr>
          <a:xfrm>
            <a:off x="2738325" y="7802725"/>
            <a:ext cx="2151300" cy="2567400"/>
          </a:xfrm>
          <a:prstGeom prst="rect">
            <a:avLst/>
          </a:prstGeom>
          <a:noFill/>
          <a:ln cap="flat" cmpd="sng" w="76200">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de">
                <a:solidFill>
                  <a:srgbClr val="000000"/>
                </a:solidFill>
              </a:rPr>
              <a:t>Lorem ipsum dolor sit amet, consetetur sadipscing elitr, sed diam nonumy eirmod tempor invidunt ut labore et dolore magna aliquyam erat, sed diam voluptua. At vero eos et accusam et justo duo dolores et ea rebum. </a:t>
            </a:r>
            <a:endParaRPr/>
          </a:p>
        </p:txBody>
      </p:sp>
      <p:sp>
        <p:nvSpPr>
          <p:cNvPr id="140" name="Google Shape;140;p19"/>
          <p:cNvSpPr txBox="1"/>
          <p:nvPr/>
        </p:nvSpPr>
        <p:spPr>
          <a:xfrm>
            <a:off x="5069175" y="7802725"/>
            <a:ext cx="2151300" cy="2567400"/>
          </a:xfrm>
          <a:prstGeom prst="rect">
            <a:avLst/>
          </a:prstGeom>
          <a:noFill/>
          <a:ln cap="flat" cmpd="sng" w="76200">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de">
                <a:solidFill>
                  <a:srgbClr val="000000"/>
                </a:solidFill>
              </a:rPr>
              <a:t>Lorem ipsum dolor sit amet, consetetur sadipscing elitr, sed diam nonumy eirmod tempor invidunt ut labore et dolore magna aliquyam erat, sed diam voluptua. At vero eos et accusam et justo duo dolores et ea rebum.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pic>
        <p:nvPicPr>
          <p:cNvPr id="145" name="Google Shape;145;p20"/>
          <p:cNvPicPr preferRelativeResize="0"/>
          <p:nvPr/>
        </p:nvPicPr>
        <p:blipFill>
          <a:blip r:embed="rId3">
            <a:alphaModFix/>
          </a:blip>
          <a:stretch>
            <a:fillRect/>
          </a:stretch>
        </p:blipFill>
        <p:spPr>
          <a:xfrm rot="-325890">
            <a:off x="5308746" y="327935"/>
            <a:ext cx="1556572" cy="405860"/>
          </a:xfrm>
          <a:prstGeom prst="rect">
            <a:avLst/>
          </a:prstGeom>
          <a:noFill/>
          <a:ln>
            <a:noFill/>
          </a:ln>
          <a:effectLst>
            <a:outerShdw blurRad="242888" rotWithShape="0" algn="bl" dir="3540000" dist="95250">
              <a:srgbClr val="000000">
                <a:alpha val="50000"/>
              </a:srgbClr>
            </a:outerShdw>
          </a:effectLst>
        </p:spPr>
      </p:pic>
      <p:pic>
        <p:nvPicPr>
          <p:cNvPr id="146" name="Google Shape;146;p20"/>
          <p:cNvPicPr preferRelativeResize="0"/>
          <p:nvPr/>
        </p:nvPicPr>
        <p:blipFill rotWithShape="1">
          <a:blip r:embed="rId4">
            <a:alphaModFix/>
          </a:blip>
          <a:srcRect b="27298" l="0" r="0" t="27302"/>
          <a:stretch/>
        </p:blipFill>
        <p:spPr>
          <a:xfrm rot="1256842">
            <a:off x="917742" y="1770695"/>
            <a:ext cx="2511393" cy="1642209"/>
          </a:xfrm>
          <a:prstGeom prst="rect">
            <a:avLst/>
          </a:prstGeom>
          <a:noFill/>
          <a:ln cap="flat" cmpd="sng" w="114300">
            <a:solidFill>
              <a:srgbClr val="FFFFFF"/>
            </a:solidFill>
            <a:prstDash val="solid"/>
            <a:round/>
            <a:headEnd len="sm" w="sm" type="none"/>
            <a:tailEnd len="sm" w="sm" type="none"/>
          </a:ln>
        </p:spPr>
      </p:pic>
      <p:pic>
        <p:nvPicPr>
          <p:cNvPr id="147" name="Google Shape;147;p20"/>
          <p:cNvPicPr preferRelativeResize="0"/>
          <p:nvPr/>
        </p:nvPicPr>
        <p:blipFill rotWithShape="1">
          <a:blip r:embed="rId4">
            <a:alphaModFix/>
          </a:blip>
          <a:srcRect b="27425" l="0" r="0" t="27421"/>
          <a:stretch/>
        </p:blipFill>
        <p:spPr>
          <a:xfrm rot="-651164">
            <a:off x="3545897" y="1407713"/>
            <a:ext cx="3122548" cy="2030800"/>
          </a:xfrm>
          <a:prstGeom prst="rect">
            <a:avLst/>
          </a:prstGeom>
          <a:noFill/>
          <a:ln cap="flat" cmpd="sng" w="114300">
            <a:solidFill>
              <a:srgbClr val="FFFFFF"/>
            </a:solidFill>
            <a:prstDash val="solid"/>
            <a:round/>
            <a:headEnd len="sm" w="sm" type="none"/>
            <a:tailEnd len="sm" w="sm" type="none"/>
          </a:ln>
        </p:spPr>
      </p:pic>
      <p:pic>
        <p:nvPicPr>
          <p:cNvPr id="148" name="Google Shape;148;p20"/>
          <p:cNvPicPr preferRelativeResize="0"/>
          <p:nvPr/>
        </p:nvPicPr>
        <p:blipFill rotWithShape="1">
          <a:blip r:embed="rId4">
            <a:alphaModFix/>
          </a:blip>
          <a:srcRect b="6170" l="0" r="0" t="6179"/>
          <a:stretch/>
        </p:blipFill>
        <p:spPr>
          <a:xfrm rot="-319076">
            <a:off x="843013" y="4018915"/>
            <a:ext cx="2519993" cy="3181407"/>
          </a:xfrm>
          <a:prstGeom prst="rect">
            <a:avLst/>
          </a:prstGeom>
          <a:noFill/>
          <a:ln cap="flat" cmpd="sng" w="114300">
            <a:solidFill>
              <a:srgbClr val="FFFFFF"/>
            </a:solidFill>
            <a:prstDash val="solid"/>
            <a:round/>
            <a:headEnd len="sm" w="sm" type="none"/>
            <a:tailEnd len="sm" w="sm" type="none"/>
          </a:ln>
        </p:spPr>
      </p:pic>
      <p:pic>
        <p:nvPicPr>
          <p:cNvPr id="149" name="Google Shape;149;p20"/>
          <p:cNvPicPr preferRelativeResize="0"/>
          <p:nvPr/>
        </p:nvPicPr>
        <p:blipFill rotWithShape="1">
          <a:blip r:embed="rId4">
            <a:alphaModFix/>
          </a:blip>
          <a:srcRect b="27272" l="0" r="0" t="27272"/>
          <a:stretch/>
        </p:blipFill>
        <p:spPr>
          <a:xfrm rot="1361819">
            <a:off x="2408335" y="6911831"/>
            <a:ext cx="4077024" cy="2669260"/>
          </a:xfrm>
          <a:prstGeom prst="rect">
            <a:avLst/>
          </a:prstGeom>
          <a:noFill/>
          <a:ln cap="flat" cmpd="sng" w="114300">
            <a:solidFill>
              <a:srgbClr val="FFFFFF"/>
            </a:solidFill>
            <a:prstDash val="solid"/>
            <a:round/>
            <a:headEnd len="sm" w="sm" type="none"/>
            <a:tailEnd len="sm" w="sm" type="none"/>
          </a:ln>
        </p:spPr>
      </p:pic>
      <p:pic>
        <p:nvPicPr>
          <p:cNvPr id="150" name="Google Shape;150;p20"/>
          <p:cNvPicPr preferRelativeResize="0"/>
          <p:nvPr/>
        </p:nvPicPr>
        <p:blipFill rotWithShape="1">
          <a:blip r:embed="rId4">
            <a:alphaModFix/>
          </a:blip>
          <a:srcRect b="27471" l="0" r="0" t="27471"/>
          <a:stretch/>
        </p:blipFill>
        <p:spPr>
          <a:xfrm>
            <a:off x="3738419" y="4019796"/>
            <a:ext cx="3103891" cy="2014426"/>
          </a:xfrm>
          <a:prstGeom prst="rect">
            <a:avLst/>
          </a:prstGeom>
          <a:noFill/>
          <a:ln cap="flat" cmpd="sng" w="114300">
            <a:solidFill>
              <a:srgbClr val="FFFFFF"/>
            </a:solidFill>
            <a:prstDash val="solid"/>
            <a:round/>
            <a:headEnd len="sm" w="sm" type="none"/>
            <a:tailEnd len="sm" w="sm" type="none"/>
          </a:ln>
        </p:spPr>
      </p:pic>
      <p:pic>
        <p:nvPicPr>
          <p:cNvPr id="151" name="Google Shape;151;p20"/>
          <p:cNvPicPr preferRelativeResize="0"/>
          <p:nvPr/>
        </p:nvPicPr>
        <p:blipFill rotWithShape="1">
          <a:blip r:embed="rId4">
            <a:alphaModFix/>
          </a:blip>
          <a:srcRect b="27455" l="0" r="0" t="27460"/>
          <a:stretch/>
        </p:blipFill>
        <p:spPr>
          <a:xfrm rot="-332899">
            <a:off x="1083759" y="8279968"/>
            <a:ext cx="2519955" cy="1636360"/>
          </a:xfrm>
          <a:prstGeom prst="rect">
            <a:avLst/>
          </a:prstGeom>
          <a:noFill/>
          <a:ln cap="flat" cmpd="sng" w="114300">
            <a:solidFill>
              <a:srgbClr val="FFFFFF"/>
            </a:solidFill>
            <a:prstDash val="solid"/>
            <a:round/>
            <a:headEnd len="sm" w="sm" type="none"/>
            <a:tailEnd len="sm" w="sm" type="none"/>
          </a:ln>
        </p:spPr>
      </p:pic>
      <p:pic>
        <p:nvPicPr>
          <p:cNvPr id="152" name="Google Shape;152;p20"/>
          <p:cNvPicPr preferRelativeResize="0"/>
          <p:nvPr/>
        </p:nvPicPr>
        <p:blipFill rotWithShape="1">
          <a:blip r:embed="rId4">
            <a:alphaModFix/>
          </a:blip>
          <a:srcRect b="27458" l="0" r="0" t="27453"/>
          <a:stretch/>
        </p:blipFill>
        <p:spPr>
          <a:xfrm rot="-362621">
            <a:off x="4637889" y="6683777"/>
            <a:ext cx="1957181" cy="1271044"/>
          </a:xfrm>
          <a:prstGeom prst="rect">
            <a:avLst/>
          </a:prstGeom>
          <a:noFill/>
          <a:ln cap="flat" cmpd="sng" w="114300">
            <a:solidFill>
              <a:srgbClr val="FFFFFF"/>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pic>
        <p:nvPicPr>
          <p:cNvPr id="157" name="Google Shape;157;p21"/>
          <p:cNvPicPr preferRelativeResize="0"/>
          <p:nvPr/>
        </p:nvPicPr>
        <p:blipFill>
          <a:blip r:embed="rId3">
            <a:alphaModFix/>
          </a:blip>
          <a:stretch>
            <a:fillRect/>
          </a:stretch>
        </p:blipFill>
        <p:spPr>
          <a:xfrm rot="-325890">
            <a:off x="5308746" y="327935"/>
            <a:ext cx="1556572" cy="405860"/>
          </a:xfrm>
          <a:prstGeom prst="rect">
            <a:avLst/>
          </a:prstGeom>
          <a:noFill/>
          <a:ln>
            <a:noFill/>
          </a:ln>
          <a:effectLst>
            <a:outerShdw blurRad="242888" rotWithShape="0" algn="bl" dir="3540000" dist="95250">
              <a:srgbClr val="000000">
                <a:alpha val="50000"/>
              </a:srgbClr>
            </a:outerShdw>
          </a:effectLst>
        </p:spPr>
      </p:pic>
      <p:pic>
        <p:nvPicPr>
          <p:cNvPr id="158" name="Google Shape;158;p21"/>
          <p:cNvPicPr preferRelativeResize="0"/>
          <p:nvPr/>
        </p:nvPicPr>
        <p:blipFill>
          <a:blip r:embed="rId4">
            <a:alphaModFix/>
          </a:blip>
          <a:stretch>
            <a:fillRect/>
          </a:stretch>
        </p:blipFill>
        <p:spPr>
          <a:xfrm>
            <a:off x="479538" y="2045553"/>
            <a:ext cx="6600900" cy="6600900"/>
          </a:xfrm>
          <a:prstGeom prst="ellipse">
            <a:avLst/>
          </a:prstGeom>
          <a:noFill/>
          <a:ln cap="flat" cmpd="sng" w="152400">
            <a:solidFill>
              <a:srgbClr val="CC0000"/>
            </a:solidFill>
            <a:prstDash val="solid"/>
            <a:round/>
            <a:headEnd len="sm" w="sm" type="none"/>
            <a:tailEnd len="sm" w="sm" type="none"/>
          </a:ln>
          <a:effectLst>
            <a:outerShdw blurRad="200025" rotWithShape="0" algn="bl" dir="4380000" dist="123825">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