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Lst>
  <p:sldSz cy="10692000" cx="7560000"/>
  <p:notesSz cx="6858000" cy="9144000"/>
  <p:embeddedFontLst>
    <p:embeddedFont>
      <p:font typeface="Anton"/>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nton-regular.fntdata"/><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f7449975e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4f7449975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4f7449975e_0_5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g4f7449975e_0_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a:noFill/>
          <a:ln>
            <a:noFill/>
          </a:ln>
        </p:spPr>
        <p:txBody>
          <a:bodyPr anchorCtr="0" anchor="t" bIns="91425" lIns="91425" spcFirstLastPara="1" rIns="91425" wrap="square" tIns="91425"/>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5200"/>
              <a:buFont typeface="Arial"/>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Google Shape;56;p14"/>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800"/>
              <a:buFont typeface="Arial"/>
              <a:buNone/>
              <a:defRPr sz="2800"/>
            </a:lvl1pPr>
            <a:lvl2pPr lvl="1" rtl="0" algn="ctr">
              <a:lnSpc>
                <a:spcPct val="100000"/>
              </a:lnSpc>
              <a:spcBef>
                <a:spcPts val="0"/>
              </a:spcBef>
              <a:spcAft>
                <a:spcPts val="0"/>
              </a:spcAft>
              <a:buSzPts val="2800"/>
              <a:buFont typeface="Arial"/>
              <a:buNone/>
              <a:defRPr sz="2800"/>
            </a:lvl2pPr>
            <a:lvl3pPr lvl="2" rtl="0" algn="ctr">
              <a:lnSpc>
                <a:spcPct val="100000"/>
              </a:lnSpc>
              <a:spcBef>
                <a:spcPts val="0"/>
              </a:spcBef>
              <a:spcAft>
                <a:spcPts val="0"/>
              </a:spcAft>
              <a:buSzPts val="2800"/>
              <a:buFont typeface="Arial"/>
              <a:buNone/>
              <a:defRPr sz="2800"/>
            </a:lvl3pPr>
            <a:lvl4pPr lvl="3" rtl="0" algn="ctr">
              <a:lnSpc>
                <a:spcPct val="100000"/>
              </a:lnSpc>
              <a:spcBef>
                <a:spcPts val="0"/>
              </a:spcBef>
              <a:spcAft>
                <a:spcPts val="0"/>
              </a:spcAft>
              <a:buSzPts val="2800"/>
              <a:buFont typeface="Arial"/>
              <a:buNone/>
              <a:defRPr sz="2800"/>
            </a:lvl4pPr>
            <a:lvl5pPr lvl="4" rtl="0" algn="ctr">
              <a:lnSpc>
                <a:spcPct val="100000"/>
              </a:lnSpc>
              <a:spcBef>
                <a:spcPts val="0"/>
              </a:spcBef>
              <a:spcAft>
                <a:spcPts val="0"/>
              </a:spcAft>
              <a:buSzPts val="2800"/>
              <a:buFont typeface="Arial"/>
              <a:buNone/>
              <a:defRPr sz="2800"/>
            </a:lvl5pPr>
            <a:lvl6pPr lvl="5" rtl="0" algn="ctr">
              <a:lnSpc>
                <a:spcPct val="100000"/>
              </a:lnSpc>
              <a:spcBef>
                <a:spcPts val="0"/>
              </a:spcBef>
              <a:spcAft>
                <a:spcPts val="0"/>
              </a:spcAft>
              <a:buSzPts val="2800"/>
              <a:buFont typeface="Arial"/>
              <a:buNone/>
              <a:defRPr sz="2800"/>
            </a:lvl6pPr>
            <a:lvl7pPr lvl="6" rtl="0" algn="ctr">
              <a:lnSpc>
                <a:spcPct val="100000"/>
              </a:lnSpc>
              <a:spcBef>
                <a:spcPts val="0"/>
              </a:spcBef>
              <a:spcAft>
                <a:spcPts val="0"/>
              </a:spcAft>
              <a:buSzPts val="2800"/>
              <a:buFont typeface="Arial"/>
              <a:buNone/>
              <a:defRPr sz="2800"/>
            </a:lvl7pPr>
            <a:lvl8pPr lvl="7" rtl="0" algn="ctr">
              <a:lnSpc>
                <a:spcPct val="100000"/>
              </a:lnSpc>
              <a:spcBef>
                <a:spcPts val="0"/>
              </a:spcBef>
              <a:spcAft>
                <a:spcPts val="0"/>
              </a:spcAft>
              <a:buSzPts val="2800"/>
              <a:buFont typeface="Arial"/>
              <a:buNone/>
              <a:defRPr sz="2800"/>
            </a:lvl8pPr>
            <a:lvl9pPr lvl="8" rtl="0" algn="ctr">
              <a:lnSpc>
                <a:spcPct val="100000"/>
              </a:lnSpc>
              <a:spcBef>
                <a:spcPts val="0"/>
              </a:spcBef>
              <a:spcAft>
                <a:spcPts val="0"/>
              </a:spcAft>
              <a:buSzPts val="2800"/>
              <a:buFont typeface="Arial"/>
              <a:buNone/>
              <a:defRPr sz="2800"/>
            </a:lvl9pPr>
          </a:lstStyle>
          <a:p/>
        </p:txBody>
      </p:sp>
      <p:sp>
        <p:nvSpPr>
          <p:cNvPr id="57" name="Google Shape;57;p1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rtl="0" algn="ctr">
              <a:lnSpc>
                <a:spcPct val="100000"/>
              </a:lnSpc>
              <a:spcBef>
                <a:spcPts val="0"/>
              </a:spcBef>
              <a:spcAft>
                <a:spcPts val="0"/>
              </a:spcAft>
              <a:buSzPts val="3600"/>
              <a:buFont typeface="Arial"/>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Google Shape;60;p1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Google Shape;63;p16"/>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64" name="Google Shape;64;p1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7"/>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8" name="Google Shape;68;p17"/>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9" name="Google Shape;69;p1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257704" y="1154948"/>
            <a:ext cx="2321700" cy="1570800"/>
          </a:xfrm>
          <a:prstGeom prst="rect">
            <a:avLst/>
          </a:prstGeom>
          <a:noFill/>
          <a:ln>
            <a:noFill/>
          </a:ln>
        </p:spPr>
        <p:txBody>
          <a:bodyPr anchorCtr="0" anchor="b" bIns="91425" lIns="91425" spcFirstLastPara="1" rIns="91425" wrap="square" tIns="91425"/>
          <a:lstStyle>
            <a:lvl1pPr lvl="0" rtl="0" algn="l">
              <a:lnSpc>
                <a:spcPct val="100000"/>
              </a:lnSpc>
              <a:spcBef>
                <a:spcPts val="0"/>
              </a:spcBef>
              <a:spcAft>
                <a:spcPts val="0"/>
              </a:spcAft>
              <a:buSzPts val="2400"/>
              <a:buFont typeface="Arial"/>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Google Shape;75;p19"/>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200"/>
              <a:buFont typeface="Arial"/>
              <a:buNone/>
              <a:defRPr sz="12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76" name="Google Shape;76;p1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rtl="0" algn="l">
              <a:lnSpc>
                <a:spcPct val="100000"/>
              </a:lnSpc>
              <a:spcBef>
                <a:spcPts val="0"/>
              </a:spcBef>
              <a:spcAft>
                <a:spcPts val="0"/>
              </a:spcAft>
              <a:buSzPts val="4800"/>
              <a:buFont typeface="Arial"/>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Google Shape;79;p2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19507" y="2563450"/>
            <a:ext cx="3344400" cy="30813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4200"/>
              <a:buFont typeface="Arial"/>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Google Shape;83;p21"/>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100"/>
              <a:buFont typeface="Arial"/>
              <a:buNone/>
              <a:defRPr sz="2100"/>
            </a:lvl1pPr>
            <a:lvl2pPr lvl="1" rtl="0" algn="ctr">
              <a:lnSpc>
                <a:spcPct val="100000"/>
              </a:lnSpc>
              <a:spcBef>
                <a:spcPts val="0"/>
              </a:spcBef>
              <a:spcAft>
                <a:spcPts val="0"/>
              </a:spcAft>
              <a:buSzPts val="2100"/>
              <a:buFont typeface="Arial"/>
              <a:buNone/>
              <a:defRPr sz="2100"/>
            </a:lvl2pPr>
            <a:lvl3pPr lvl="2" rtl="0" algn="ctr">
              <a:lnSpc>
                <a:spcPct val="100000"/>
              </a:lnSpc>
              <a:spcBef>
                <a:spcPts val="0"/>
              </a:spcBef>
              <a:spcAft>
                <a:spcPts val="0"/>
              </a:spcAft>
              <a:buSzPts val="2100"/>
              <a:buFont typeface="Arial"/>
              <a:buNone/>
              <a:defRPr sz="2100"/>
            </a:lvl3pPr>
            <a:lvl4pPr lvl="3" rtl="0" algn="ctr">
              <a:lnSpc>
                <a:spcPct val="100000"/>
              </a:lnSpc>
              <a:spcBef>
                <a:spcPts val="0"/>
              </a:spcBef>
              <a:spcAft>
                <a:spcPts val="0"/>
              </a:spcAft>
              <a:buSzPts val="2100"/>
              <a:buFont typeface="Arial"/>
              <a:buNone/>
              <a:defRPr sz="2100"/>
            </a:lvl4pPr>
            <a:lvl5pPr lvl="4" rtl="0" algn="ctr">
              <a:lnSpc>
                <a:spcPct val="100000"/>
              </a:lnSpc>
              <a:spcBef>
                <a:spcPts val="0"/>
              </a:spcBef>
              <a:spcAft>
                <a:spcPts val="0"/>
              </a:spcAft>
              <a:buSzPts val="2100"/>
              <a:buFont typeface="Arial"/>
              <a:buNone/>
              <a:defRPr sz="2100"/>
            </a:lvl5pPr>
            <a:lvl6pPr lvl="5" rtl="0" algn="ctr">
              <a:lnSpc>
                <a:spcPct val="100000"/>
              </a:lnSpc>
              <a:spcBef>
                <a:spcPts val="0"/>
              </a:spcBef>
              <a:spcAft>
                <a:spcPts val="0"/>
              </a:spcAft>
              <a:buSzPts val="2100"/>
              <a:buFont typeface="Arial"/>
              <a:buNone/>
              <a:defRPr sz="2100"/>
            </a:lvl6pPr>
            <a:lvl7pPr lvl="6" rtl="0" algn="ctr">
              <a:lnSpc>
                <a:spcPct val="100000"/>
              </a:lnSpc>
              <a:spcBef>
                <a:spcPts val="0"/>
              </a:spcBef>
              <a:spcAft>
                <a:spcPts val="0"/>
              </a:spcAft>
              <a:buSzPts val="2100"/>
              <a:buFont typeface="Arial"/>
              <a:buNone/>
              <a:defRPr sz="2100"/>
            </a:lvl7pPr>
            <a:lvl8pPr lvl="7" rtl="0" algn="ctr">
              <a:lnSpc>
                <a:spcPct val="100000"/>
              </a:lnSpc>
              <a:spcBef>
                <a:spcPts val="0"/>
              </a:spcBef>
              <a:spcAft>
                <a:spcPts val="0"/>
              </a:spcAft>
              <a:buSzPts val="2100"/>
              <a:buFont typeface="Arial"/>
              <a:buNone/>
              <a:defRPr sz="2100"/>
            </a:lvl8pPr>
            <a:lvl9pPr lvl="8" rtl="0" algn="ctr">
              <a:lnSpc>
                <a:spcPct val="100000"/>
              </a:lnSpc>
              <a:spcBef>
                <a:spcPts val="0"/>
              </a:spcBef>
              <a:spcAft>
                <a:spcPts val="0"/>
              </a:spcAft>
              <a:buSzPts val="2100"/>
              <a:buFont typeface="Arial"/>
              <a:buNone/>
              <a:defRPr sz="2100"/>
            </a:lvl9pPr>
          </a:lstStyle>
          <a:p/>
        </p:txBody>
      </p:sp>
      <p:sp>
        <p:nvSpPr>
          <p:cNvPr id="84" name="Google Shape;84;p21"/>
          <p:cNvSpPr txBox="1"/>
          <p:nvPr>
            <p:ph idx="2" type="body"/>
          </p:nvPr>
        </p:nvSpPr>
        <p:spPr>
          <a:xfrm>
            <a:off x="4083838" y="1505163"/>
            <a:ext cx="3172200" cy="7681200"/>
          </a:xfrm>
          <a:prstGeom prst="rect">
            <a:avLst/>
          </a:prstGeom>
          <a:noFill/>
          <a:ln>
            <a:noFill/>
          </a:ln>
        </p:spPr>
        <p:txBody>
          <a:bodyPr anchorCtr="0" anchor="ctr"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85" name="Google Shape;85;p2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rtl="0" algn="l">
              <a:lnSpc>
                <a:spcPct val="100000"/>
              </a:lnSpc>
              <a:spcBef>
                <a:spcPts val="0"/>
              </a:spcBef>
              <a:spcAft>
                <a:spcPts val="0"/>
              </a:spcAft>
              <a:buSzPts val="1800"/>
              <a:buFont typeface="Arial"/>
              <a:buNone/>
              <a:defRPr/>
            </a:lvl1pPr>
            <a:lvl2pPr indent="-228600" lvl="1" marL="914400" rtl="0" algn="l">
              <a:lnSpc>
                <a:spcPct val="115000"/>
              </a:lnSpc>
              <a:spcBef>
                <a:spcPts val="0"/>
              </a:spcBef>
              <a:spcAft>
                <a:spcPts val="0"/>
              </a:spcAft>
              <a:buSzPts val="1800"/>
              <a:buNone/>
              <a:defRPr/>
            </a:lvl2pPr>
            <a:lvl3pPr indent="-228600" lvl="2" marL="1371600" rtl="0" algn="l">
              <a:lnSpc>
                <a:spcPct val="115000"/>
              </a:lnSpc>
              <a:spcBef>
                <a:spcPts val="1600"/>
              </a:spcBef>
              <a:spcAft>
                <a:spcPts val="0"/>
              </a:spcAft>
              <a:buSzPts val="1800"/>
              <a:buNone/>
              <a:defRPr/>
            </a:lvl3pPr>
            <a:lvl4pPr indent="-228600" lvl="3" marL="1828800" rtl="0" algn="l">
              <a:lnSpc>
                <a:spcPct val="115000"/>
              </a:lnSpc>
              <a:spcBef>
                <a:spcPts val="1600"/>
              </a:spcBef>
              <a:spcAft>
                <a:spcPts val="0"/>
              </a:spcAft>
              <a:buSzPts val="1800"/>
              <a:buNone/>
              <a:defRPr/>
            </a:lvl4pPr>
            <a:lvl5pPr indent="-228600" lvl="4" marL="2286000" rtl="0" algn="l">
              <a:lnSpc>
                <a:spcPct val="115000"/>
              </a:lnSpc>
              <a:spcBef>
                <a:spcPts val="1600"/>
              </a:spcBef>
              <a:spcAft>
                <a:spcPts val="0"/>
              </a:spcAft>
              <a:buSzPts val="1800"/>
              <a:buNone/>
              <a:defRPr/>
            </a:lvl5pPr>
            <a:lvl6pPr indent="-228600" lvl="5" marL="2743200" rtl="0" algn="l">
              <a:lnSpc>
                <a:spcPct val="115000"/>
              </a:lnSpc>
              <a:spcBef>
                <a:spcPts val="1600"/>
              </a:spcBef>
              <a:spcAft>
                <a:spcPts val="0"/>
              </a:spcAft>
              <a:buSzPts val="1800"/>
              <a:buNone/>
              <a:defRPr/>
            </a:lvl6pPr>
            <a:lvl7pPr indent="-228600" lvl="6" marL="3200400" rtl="0" algn="l">
              <a:lnSpc>
                <a:spcPct val="115000"/>
              </a:lnSpc>
              <a:spcBef>
                <a:spcPts val="1600"/>
              </a:spcBef>
              <a:spcAft>
                <a:spcPts val="0"/>
              </a:spcAft>
              <a:buSzPts val="1800"/>
              <a:buNone/>
              <a:defRPr/>
            </a:lvl7pPr>
            <a:lvl8pPr indent="-228600" lvl="7" marL="3657600" rtl="0" algn="l">
              <a:lnSpc>
                <a:spcPct val="115000"/>
              </a:lnSpc>
              <a:spcBef>
                <a:spcPts val="1600"/>
              </a:spcBef>
              <a:spcAft>
                <a:spcPts val="0"/>
              </a:spcAft>
              <a:buSzPts val="1800"/>
              <a:buNone/>
              <a:defRPr/>
            </a:lvl8pPr>
            <a:lvl9pPr indent="-228600" lvl="8" marL="4114800" rtl="0" algn="l">
              <a:lnSpc>
                <a:spcPct val="115000"/>
              </a:lnSpc>
              <a:spcBef>
                <a:spcPts val="1600"/>
              </a:spcBef>
              <a:spcAft>
                <a:spcPts val="1600"/>
              </a:spcAft>
              <a:buSzPts val="1800"/>
              <a:buNone/>
              <a:defRPr/>
            </a:lvl9pPr>
          </a:lstStyle>
          <a:p/>
        </p:txBody>
      </p:sp>
      <p:sp>
        <p:nvSpPr>
          <p:cNvPr id="88" name="Google Shape;88;p2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12000"/>
              <a:buFont typeface="Arial"/>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91" name="Google Shape;91;p23"/>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rtl="0" algn="ctr">
              <a:lnSpc>
                <a:spcPct val="115000"/>
              </a:lnSpc>
              <a:spcBef>
                <a:spcPts val="0"/>
              </a:spcBef>
              <a:spcAft>
                <a:spcPts val="0"/>
              </a:spcAft>
              <a:buSzPts val="1800"/>
              <a:buFont typeface="Arial"/>
              <a:buNone/>
              <a:defRPr/>
            </a:lvl1pPr>
            <a:lvl2pPr indent="-228600" lvl="1" marL="914400" rtl="0" algn="ctr">
              <a:lnSpc>
                <a:spcPct val="115000"/>
              </a:lnSpc>
              <a:spcBef>
                <a:spcPts val="1600"/>
              </a:spcBef>
              <a:spcAft>
                <a:spcPts val="0"/>
              </a:spcAft>
              <a:buSzPts val="1400"/>
              <a:buFont typeface="Arial"/>
              <a:buNone/>
              <a:defRPr/>
            </a:lvl2pPr>
            <a:lvl3pPr indent="-228600" lvl="2" marL="1371600" rtl="0" algn="ctr">
              <a:lnSpc>
                <a:spcPct val="115000"/>
              </a:lnSpc>
              <a:spcBef>
                <a:spcPts val="1600"/>
              </a:spcBef>
              <a:spcAft>
                <a:spcPts val="0"/>
              </a:spcAft>
              <a:buSzPts val="1400"/>
              <a:buFont typeface="Arial"/>
              <a:buNone/>
              <a:defRPr/>
            </a:lvl3pPr>
            <a:lvl4pPr indent="-228600" lvl="3" marL="1828800" rtl="0" algn="ctr">
              <a:lnSpc>
                <a:spcPct val="115000"/>
              </a:lnSpc>
              <a:spcBef>
                <a:spcPts val="1600"/>
              </a:spcBef>
              <a:spcAft>
                <a:spcPts val="0"/>
              </a:spcAft>
              <a:buSzPts val="1400"/>
              <a:buFont typeface="Arial"/>
              <a:buNone/>
              <a:defRPr/>
            </a:lvl4pPr>
            <a:lvl5pPr indent="-228600" lvl="4" marL="2286000" rtl="0" algn="ctr">
              <a:lnSpc>
                <a:spcPct val="115000"/>
              </a:lnSpc>
              <a:spcBef>
                <a:spcPts val="1600"/>
              </a:spcBef>
              <a:spcAft>
                <a:spcPts val="0"/>
              </a:spcAft>
              <a:buSzPts val="1400"/>
              <a:buFont typeface="Arial"/>
              <a:buNone/>
              <a:defRPr/>
            </a:lvl5pPr>
            <a:lvl6pPr indent="-228600" lvl="5" marL="2743200" rtl="0" algn="ctr">
              <a:lnSpc>
                <a:spcPct val="115000"/>
              </a:lnSpc>
              <a:spcBef>
                <a:spcPts val="1600"/>
              </a:spcBef>
              <a:spcAft>
                <a:spcPts val="0"/>
              </a:spcAft>
              <a:buSzPts val="1400"/>
              <a:buFont typeface="Arial"/>
              <a:buNone/>
              <a:defRPr/>
            </a:lvl6pPr>
            <a:lvl7pPr indent="-228600" lvl="6" marL="3200400" rtl="0" algn="ctr">
              <a:lnSpc>
                <a:spcPct val="115000"/>
              </a:lnSpc>
              <a:spcBef>
                <a:spcPts val="1600"/>
              </a:spcBef>
              <a:spcAft>
                <a:spcPts val="0"/>
              </a:spcAft>
              <a:buSzPts val="1400"/>
              <a:buFont typeface="Arial"/>
              <a:buNone/>
              <a:defRPr/>
            </a:lvl7pPr>
            <a:lvl8pPr indent="-228600" lvl="7" marL="3657600" rtl="0" algn="ctr">
              <a:lnSpc>
                <a:spcPct val="115000"/>
              </a:lnSpc>
              <a:spcBef>
                <a:spcPts val="1600"/>
              </a:spcBef>
              <a:spcAft>
                <a:spcPts val="0"/>
              </a:spcAft>
              <a:buSzPts val="1400"/>
              <a:buFont typeface="Arial"/>
              <a:buNone/>
              <a:defRPr/>
            </a:lvl8pPr>
            <a:lvl9pPr indent="-228600" lvl="8" marL="4114800" rtl="0" algn="ctr">
              <a:lnSpc>
                <a:spcPct val="115000"/>
              </a:lnSpc>
              <a:spcBef>
                <a:spcPts val="1600"/>
              </a:spcBef>
              <a:spcAft>
                <a:spcPts val="1600"/>
              </a:spcAft>
              <a:buSzPts val="1400"/>
              <a:buFont typeface="Arial"/>
              <a:buNone/>
              <a:defRPr/>
            </a:lvl9pPr>
          </a:lstStyle>
          <a:p/>
        </p:txBody>
      </p:sp>
      <p:sp>
        <p:nvSpPr>
          <p:cNvPr id="92" name="Google Shape;92;p2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57705" y="4471058"/>
            <a:ext cx="7044600" cy="1749900"/>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a:noFill/>
          <a:ln>
            <a:noFill/>
          </a:ln>
        </p:spPr>
        <p:txBody>
          <a:bodyPr anchorCtr="0" anchor="t" bIns="91425" lIns="91425" spcFirstLastPara="1" rIns="91425" wrap="square" tIns="91425"/>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8" y="2563450"/>
            <a:ext cx="3344400" cy="30813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a:noFill/>
          <a:ln>
            <a:noFill/>
          </a:ln>
        </p:spPr>
        <p:txBody>
          <a:bodyPr anchorCtr="0" anchor="ctr" bIns="91425" lIns="91425" spcFirstLastPara="1" rIns="91425" wrap="square" tIns="91425"/>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25"/>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100" name="Google Shape;100;p25"/>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101" name="Google Shape;101;p25"/>
          <p:cNvSpPr/>
          <p:nvPr/>
        </p:nvSpPr>
        <p:spPr>
          <a:xfrm>
            <a:off x="4133175" y="670250"/>
            <a:ext cx="2521500" cy="1069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5" name="Shape 105"/>
        <p:cNvGrpSpPr/>
        <p:nvPr/>
      </p:nvGrpSpPr>
      <p:grpSpPr>
        <a:xfrm>
          <a:off x="0" y="0"/>
          <a:ext cx="0" cy="0"/>
          <a:chOff x="0" y="0"/>
          <a:chExt cx="0" cy="0"/>
        </a:xfrm>
      </p:grpSpPr>
      <p:pic>
        <p:nvPicPr>
          <p:cNvPr id="106" name="Google Shape;106;p26"/>
          <p:cNvPicPr preferRelativeResize="0"/>
          <p:nvPr/>
        </p:nvPicPr>
        <p:blipFill rotWithShape="1">
          <a:blip r:embed="rId4">
            <a:alphaModFix/>
          </a:blip>
          <a:srcRect b="0" l="5125" r="5115" t="0"/>
          <a:stretch/>
        </p:blipFill>
        <p:spPr>
          <a:xfrm>
            <a:off x="345450" y="2136675"/>
            <a:ext cx="4294576" cy="4784652"/>
          </a:xfrm>
          <a:prstGeom prst="rect">
            <a:avLst/>
          </a:prstGeom>
          <a:noFill/>
          <a:ln cap="flat" cmpd="sng" w="28575">
            <a:solidFill>
              <a:srgbClr val="B7B7B7"/>
            </a:solidFill>
            <a:prstDash val="solid"/>
            <a:round/>
            <a:headEnd len="sm" w="sm" type="none"/>
            <a:tailEnd len="sm" w="sm" type="none"/>
          </a:ln>
          <a:effectLst>
            <a:outerShdw blurRad="171450" rotWithShape="0" algn="bl" dir="3660000" dist="123825">
              <a:srgbClr val="000000">
                <a:alpha val="71764"/>
              </a:srgbClr>
            </a:outerShdw>
          </a:effectLst>
        </p:spPr>
      </p:pic>
      <p:sp>
        <p:nvSpPr>
          <p:cNvPr id="107" name="Google Shape;107;p26"/>
          <p:cNvSpPr/>
          <p:nvPr/>
        </p:nvSpPr>
        <p:spPr>
          <a:xfrm>
            <a:off x="739625" y="363475"/>
            <a:ext cx="6091502" cy="1128049"/>
          </a:xfrm>
          <a:prstGeom prst="rect">
            <a:avLst/>
          </a:prstGeom>
        </p:spPr>
        <p:txBody>
          <a:bodyPr>
            <a:prstTxWarp prst="textPlain"/>
          </a:bodyPr>
          <a:lstStyle/>
          <a:p>
            <a:pPr lvl="0" algn="ctr"/>
            <a:r>
              <a:rPr b="1" i="0">
                <a:ln>
                  <a:noFill/>
                </a:ln>
                <a:solidFill>
                  <a:srgbClr val="FFFFFF"/>
                </a:solidFill>
                <a:latin typeface="Anton"/>
              </a:rPr>
              <a:t>HochZeit</a:t>
            </a:r>
          </a:p>
        </p:txBody>
      </p:sp>
      <p:sp>
        <p:nvSpPr>
          <p:cNvPr id="108" name="Google Shape;108;p26"/>
          <p:cNvSpPr txBox="1"/>
          <p:nvPr/>
        </p:nvSpPr>
        <p:spPr>
          <a:xfrm>
            <a:off x="345450" y="9033800"/>
            <a:ext cx="6926400" cy="1312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de" sz="1800" u="none" cap="none" strike="noStrike">
                <a:solidFill>
                  <a:srgbClr val="FFFFFF"/>
                </a:solidFill>
                <a:latin typeface="Arial"/>
                <a:ea typeface="Arial"/>
                <a:cs typeface="Arial"/>
                <a:sym typeface="Arial"/>
              </a:rPr>
              <a:t>In dieser exklusiven und einmaligen Ausgabe:</a:t>
            </a:r>
            <a:endParaRPr b="1" i="0" sz="18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de" sz="1600" u="none" cap="none" strike="noStrike">
                <a:solidFill>
                  <a:srgbClr val="FFFFFF"/>
                </a:solidFill>
                <a:latin typeface="Arial"/>
                <a:ea typeface="Arial"/>
                <a:cs typeface="Arial"/>
                <a:sym typeface="Arial"/>
              </a:rPr>
              <a:t>Steckbriefe - Wortmeldungen von Familie und Freunden </a:t>
            </a:r>
            <a:endParaRPr b="1" i="0" sz="16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de" sz="1600" u="none" cap="none" strike="noStrike">
                <a:solidFill>
                  <a:srgbClr val="FFFFFF"/>
                </a:solidFill>
                <a:latin typeface="Arial"/>
                <a:ea typeface="Arial"/>
                <a:cs typeface="Arial"/>
                <a:sym typeface="Arial"/>
              </a:rPr>
              <a:t>Jugendfotos - sowie viele Bilder von den Junggesellenpartys</a:t>
            </a:r>
            <a:endParaRPr b="1" i="0" sz="1600" u="none" cap="none" strike="noStrike">
              <a:solidFill>
                <a:srgbClr val="FFFFFF"/>
              </a:solidFill>
              <a:latin typeface="Arial"/>
              <a:ea typeface="Arial"/>
              <a:cs typeface="Arial"/>
              <a:sym typeface="Arial"/>
            </a:endParaRPr>
          </a:p>
        </p:txBody>
      </p:sp>
      <p:sp>
        <p:nvSpPr>
          <p:cNvPr id="109" name="Google Shape;109;p26"/>
          <p:cNvSpPr txBox="1"/>
          <p:nvPr/>
        </p:nvSpPr>
        <p:spPr>
          <a:xfrm>
            <a:off x="3814300" y="1471625"/>
            <a:ext cx="3070500" cy="3456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rPr b="0" i="0" lang="de" sz="1400" u="none" cap="none" strike="noStrike">
                <a:solidFill>
                  <a:srgbClr val="FFFFFF"/>
                </a:solidFill>
                <a:latin typeface="Arial"/>
                <a:ea typeface="Arial"/>
                <a:cs typeface="Arial"/>
                <a:sym typeface="Arial"/>
              </a:rPr>
              <a:t>19. Mai 2019</a:t>
            </a:r>
            <a:endParaRPr b="0" i="0" sz="1400" u="none" cap="none" strike="noStrike">
              <a:solidFill>
                <a:srgbClr val="FFFFFF"/>
              </a:solidFill>
              <a:latin typeface="Arial"/>
              <a:ea typeface="Arial"/>
              <a:cs typeface="Arial"/>
              <a:sym typeface="Arial"/>
            </a:endParaRPr>
          </a:p>
        </p:txBody>
      </p:sp>
      <p:pic>
        <p:nvPicPr>
          <p:cNvPr id="110" name="Google Shape;110;p26"/>
          <p:cNvPicPr preferRelativeResize="0"/>
          <p:nvPr/>
        </p:nvPicPr>
        <p:blipFill rotWithShape="1">
          <a:blip r:embed="rId4">
            <a:alphaModFix/>
          </a:blip>
          <a:srcRect b="0" l="0" r="0" t="0"/>
          <a:stretch/>
        </p:blipFill>
        <p:spPr>
          <a:xfrm>
            <a:off x="4969375" y="2866950"/>
            <a:ext cx="2180301" cy="2180301"/>
          </a:xfrm>
          <a:prstGeom prst="rect">
            <a:avLst/>
          </a:prstGeom>
          <a:noFill/>
          <a:ln cap="flat" cmpd="sng" w="38100">
            <a:solidFill>
              <a:srgbClr val="CCCCCC"/>
            </a:solidFill>
            <a:prstDash val="solid"/>
            <a:round/>
            <a:headEnd len="sm" w="sm" type="none"/>
            <a:tailEnd len="sm" w="sm" type="none"/>
          </a:ln>
          <a:effectLst>
            <a:outerShdw blurRad="57150" rotWithShape="0" algn="bl" dir="3540000" dist="104775">
              <a:srgbClr val="000000">
                <a:alpha val="49803"/>
              </a:srgbClr>
            </a:outerShdw>
          </a:effectLst>
        </p:spPr>
      </p:pic>
      <p:pic>
        <p:nvPicPr>
          <p:cNvPr id="111" name="Google Shape;111;p26"/>
          <p:cNvPicPr preferRelativeResize="0"/>
          <p:nvPr/>
        </p:nvPicPr>
        <p:blipFill rotWithShape="1">
          <a:blip r:embed="rId4">
            <a:alphaModFix/>
          </a:blip>
          <a:srcRect b="16626" l="0" r="0" t="16626"/>
          <a:stretch/>
        </p:blipFill>
        <p:spPr>
          <a:xfrm>
            <a:off x="739625" y="6532700"/>
            <a:ext cx="3461773" cy="2310566"/>
          </a:xfrm>
          <a:prstGeom prst="rect">
            <a:avLst/>
          </a:prstGeom>
          <a:noFill/>
          <a:ln cap="flat" cmpd="sng" w="38100">
            <a:solidFill>
              <a:srgbClr val="CCCCCC"/>
            </a:solidFill>
            <a:prstDash val="solid"/>
            <a:round/>
            <a:headEnd len="sm" w="sm" type="none"/>
            <a:tailEnd len="sm" w="sm" type="none"/>
          </a:ln>
          <a:effectLst>
            <a:outerShdw blurRad="214313" rotWithShape="0" algn="bl" dir="5400000" dist="114300">
              <a:srgbClr val="000000">
                <a:alpha val="49803"/>
              </a:srgbClr>
            </a:outerShdw>
          </a:effectLst>
        </p:spPr>
      </p:pic>
      <p:pic>
        <p:nvPicPr>
          <p:cNvPr id="112" name="Google Shape;112;p26"/>
          <p:cNvPicPr preferRelativeResize="0"/>
          <p:nvPr/>
        </p:nvPicPr>
        <p:blipFill rotWithShape="1">
          <a:blip r:embed="rId4">
            <a:alphaModFix/>
          </a:blip>
          <a:srcRect b="14499" l="0" r="0" t="14491"/>
          <a:stretch/>
        </p:blipFill>
        <p:spPr>
          <a:xfrm>
            <a:off x="4079225" y="5881273"/>
            <a:ext cx="3070451" cy="2180301"/>
          </a:xfrm>
          <a:prstGeom prst="rect">
            <a:avLst/>
          </a:prstGeom>
          <a:noFill/>
          <a:ln cap="flat" cmpd="sng" w="28575">
            <a:solidFill>
              <a:srgbClr val="D9D9D9"/>
            </a:solidFill>
            <a:prstDash val="solid"/>
            <a:round/>
            <a:headEnd len="sm" w="sm" type="none"/>
            <a:tailEnd len="sm" w="sm" type="none"/>
          </a:ln>
          <a:effectLst>
            <a:outerShdw blurRad="142875" rotWithShape="0" algn="bl" dir="2760000" dist="66675">
              <a:srgbClr val="000000">
                <a:alpha val="49803"/>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cxnSp>
        <p:nvCxnSpPr>
          <p:cNvPr id="117" name="Google Shape;117;p27"/>
          <p:cNvCxnSpPr/>
          <p:nvPr/>
        </p:nvCxnSpPr>
        <p:spPr>
          <a:xfrm>
            <a:off x="552000" y="1156750"/>
            <a:ext cx="6456000" cy="0"/>
          </a:xfrm>
          <a:prstGeom prst="straightConnector1">
            <a:avLst/>
          </a:prstGeom>
          <a:noFill/>
          <a:ln cap="flat" cmpd="sng" w="9525">
            <a:solidFill>
              <a:schemeClr val="dk2"/>
            </a:solidFill>
            <a:prstDash val="solid"/>
            <a:round/>
            <a:headEnd len="sm" w="sm" type="none"/>
            <a:tailEnd len="sm" w="sm" type="none"/>
          </a:ln>
        </p:spPr>
      </p:cxnSp>
      <p:sp>
        <p:nvSpPr>
          <p:cNvPr id="118" name="Google Shape;118;p27"/>
          <p:cNvSpPr txBox="1"/>
          <p:nvPr/>
        </p:nvSpPr>
        <p:spPr>
          <a:xfrm>
            <a:off x="552000" y="539350"/>
            <a:ext cx="6456000" cy="554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000000"/>
                </a:solidFill>
                <a:latin typeface="Anton"/>
                <a:ea typeface="Anton"/>
                <a:cs typeface="Anton"/>
                <a:sym typeface="Anton"/>
              </a:rPr>
              <a:t>* INHALT *</a:t>
            </a:r>
            <a:endParaRPr b="0" i="0" sz="2400" u="none" cap="none" strike="noStrike">
              <a:solidFill>
                <a:srgbClr val="000000"/>
              </a:solidFill>
              <a:latin typeface="Anton"/>
              <a:ea typeface="Anton"/>
              <a:cs typeface="Anton"/>
              <a:sym typeface="Anton"/>
            </a:endParaRPr>
          </a:p>
        </p:txBody>
      </p:sp>
      <p:pic>
        <p:nvPicPr>
          <p:cNvPr id="119" name="Google Shape;119;p27"/>
          <p:cNvPicPr preferRelativeResize="0"/>
          <p:nvPr/>
        </p:nvPicPr>
        <p:blipFill rotWithShape="1">
          <a:blip r:embed="rId3">
            <a:alphaModFix/>
          </a:blip>
          <a:srcRect b="0" l="0" r="0" t="0"/>
          <a:stretch/>
        </p:blipFill>
        <p:spPr>
          <a:xfrm>
            <a:off x="552000" y="1543450"/>
            <a:ext cx="2379926" cy="2379926"/>
          </a:xfrm>
          <a:prstGeom prst="rect">
            <a:avLst/>
          </a:prstGeom>
          <a:noFill/>
          <a:ln>
            <a:noFill/>
          </a:ln>
        </p:spPr>
      </p:pic>
      <p:pic>
        <p:nvPicPr>
          <p:cNvPr id="120" name="Google Shape;120;p27"/>
          <p:cNvPicPr preferRelativeResize="0"/>
          <p:nvPr/>
        </p:nvPicPr>
        <p:blipFill rotWithShape="1">
          <a:blip r:embed="rId3">
            <a:alphaModFix/>
          </a:blip>
          <a:srcRect b="0" l="0" r="0" t="0"/>
          <a:stretch/>
        </p:blipFill>
        <p:spPr>
          <a:xfrm>
            <a:off x="552000" y="4497650"/>
            <a:ext cx="2379926" cy="2379926"/>
          </a:xfrm>
          <a:prstGeom prst="rect">
            <a:avLst/>
          </a:prstGeom>
          <a:noFill/>
          <a:ln>
            <a:noFill/>
          </a:ln>
        </p:spPr>
      </p:pic>
      <p:pic>
        <p:nvPicPr>
          <p:cNvPr id="121" name="Google Shape;121;p27"/>
          <p:cNvPicPr preferRelativeResize="0"/>
          <p:nvPr/>
        </p:nvPicPr>
        <p:blipFill rotWithShape="1">
          <a:blip r:embed="rId3">
            <a:alphaModFix/>
          </a:blip>
          <a:srcRect b="0" l="0" r="0" t="0"/>
          <a:stretch/>
        </p:blipFill>
        <p:spPr>
          <a:xfrm>
            <a:off x="552000" y="7451850"/>
            <a:ext cx="2379926" cy="2379926"/>
          </a:xfrm>
          <a:prstGeom prst="rect">
            <a:avLst/>
          </a:prstGeom>
          <a:noFill/>
          <a:ln>
            <a:noFill/>
          </a:ln>
        </p:spPr>
      </p:pic>
      <p:cxnSp>
        <p:nvCxnSpPr>
          <p:cNvPr id="122" name="Google Shape;122;p27"/>
          <p:cNvCxnSpPr/>
          <p:nvPr/>
        </p:nvCxnSpPr>
        <p:spPr>
          <a:xfrm>
            <a:off x="552000" y="4201000"/>
            <a:ext cx="6456000" cy="0"/>
          </a:xfrm>
          <a:prstGeom prst="straightConnector1">
            <a:avLst/>
          </a:prstGeom>
          <a:noFill/>
          <a:ln cap="flat" cmpd="sng" w="9525">
            <a:solidFill>
              <a:schemeClr val="dk2"/>
            </a:solidFill>
            <a:prstDash val="solid"/>
            <a:round/>
            <a:headEnd len="sm" w="sm" type="none"/>
            <a:tailEnd len="sm" w="sm" type="none"/>
          </a:ln>
        </p:spPr>
      </p:cxnSp>
      <p:cxnSp>
        <p:nvCxnSpPr>
          <p:cNvPr id="123" name="Google Shape;123;p27"/>
          <p:cNvCxnSpPr/>
          <p:nvPr/>
        </p:nvCxnSpPr>
        <p:spPr>
          <a:xfrm>
            <a:off x="552000" y="7167075"/>
            <a:ext cx="6456000" cy="0"/>
          </a:xfrm>
          <a:prstGeom prst="straightConnector1">
            <a:avLst/>
          </a:prstGeom>
          <a:noFill/>
          <a:ln cap="flat" cmpd="sng" w="9525">
            <a:solidFill>
              <a:schemeClr val="dk2"/>
            </a:solidFill>
            <a:prstDash val="solid"/>
            <a:round/>
            <a:headEnd len="sm" w="sm" type="none"/>
            <a:tailEnd len="sm" w="sm" type="none"/>
          </a:ln>
        </p:spPr>
      </p:cxnSp>
      <p:sp>
        <p:nvSpPr>
          <p:cNvPr id="124" name="Google Shape;124;p27"/>
          <p:cNvSpPr txBox="1"/>
          <p:nvPr/>
        </p:nvSpPr>
        <p:spPr>
          <a:xfrm>
            <a:off x="3251375" y="1543463"/>
            <a:ext cx="3756600" cy="2379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rgbClr val="000000"/>
              </a:solidFill>
              <a:latin typeface="Arial"/>
              <a:ea typeface="Arial"/>
              <a:cs typeface="Arial"/>
              <a:sym typeface="Arial"/>
            </a:endParaRPr>
          </a:p>
        </p:txBody>
      </p:sp>
      <p:sp>
        <p:nvSpPr>
          <p:cNvPr id="125" name="Google Shape;125;p27"/>
          <p:cNvSpPr txBox="1"/>
          <p:nvPr/>
        </p:nvSpPr>
        <p:spPr>
          <a:xfrm>
            <a:off x="3251375" y="4587625"/>
            <a:ext cx="3756600" cy="2379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rgbClr val="000000"/>
              </a:solidFill>
              <a:latin typeface="Arial"/>
              <a:ea typeface="Arial"/>
              <a:cs typeface="Arial"/>
              <a:sym typeface="Arial"/>
            </a:endParaRPr>
          </a:p>
        </p:txBody>
      </p:sp>
      <p:sp>
        <p:nvSpPr>
          <p:cNvPr id="126" name="Google Shape;126;p27"/>
          <p:cNvSpPr txBox="1"/>
          <p:nvPr/>
        </p:nvSpPr>
        <p:spPr>
          <a:xfrm>
            <a:off x="3251375" y="7451863"/>
            <a:ext cx="3756600" cy="2379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cxnSp>
        <p:nvCxnSpPr>
          <p:cNvPr id="131" name="Google Shape;131;p28"/>
          <p:cNvCxnSpPr/>
          <p:nvPr/>
        </p:nvCxnSpPr>
        <p:spPr>
          <a:xfrm>
            <a:off x="552000" y="1156750"/>
            <a:ext cx="6456000" cy="0"/>
          </a:xfrm>
          <a:prstGeom prst="straightConnector1">
            <a:avLst/>
          </a:prstGeom>
          <a:noFill/>
          <a:ln cap="flat" cmpd="sng" w="9525">
            <a:solidFill>
              <a:schemeClr val="dk2"/>
            </a:solidFill>
            <a:prstDash val="solid"/>
            <a:round/>
            <a:headEnd len="sm" w="sm" type="none"/>
            <a:tailEnd len="sm" w="sm" type="none"/>
          </a:ln>
        </p:spPr>
      </p:cxnSp>
      <p:sp>
        <p:nvSpPr>
          <p:cNvPr id="132" name="Google Shape;132;p28"/>
          <p:cNvSpPr txBox="1"/>
          <p:nvPr/>
        </p:nvSpPr>
        <p:spPr>
          <a:xfrm>
            <a:off x="552000" y="539350"/>
            <a:ext cx="6456000" cy="554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000000"/>
                </a:solidFill>
                <a:latin typeface="Anton"/>
                <a:ea typeface="Anton"/>
                <a:cs typeface="Anton"/>
                <a:sym typeface="Anton"/>
              </a:rPr>
              <a:t>* STECKBRIEF ANTONIA *</a:t>
            </a:r>
            <a:endParaRPr b="0" i="0" sz="2400" u="none" cap="none" strike="noStrike">
              <a:solidFill>
                <a:srgbClr val="000000"/>
              </a:solidFill>
              <a:latin typeface="Anton"/>
              <a:ea typeface="Anton"/>
              <a:cs typeface="Anton"/>
              <a:sym typeface="Anton"/>
            </a:endParaRPr>
          </a:p>
        </p:txBody>
      </p:sp>
      <p:pic>
        <p:nvPicPr>
          <p:cNvPr id="133" name="Google Shape;133;p28"/>
          <p:cNvPicPr preferRelativeResize="0"/>
          <p:nvPr/>
        </p:nvPicPr>
        <p:blipFill rotWithShape="1">
          <a:blip r:embed="rId3">
            <a:alphaModFix/>
          </a:blip>
          <a:srcRect b="0" l="12502" r="12494" t="0"/>
          <a:stretch/>
        </p:blipFill>
        <p:spPr>
          <a:xfrm>
            <a:off x="552000" y="1543450"/>
            <a:ext cx="3652901" cy="3652900"/>
          </a:xfrm>
          <a:prstGeom prst="rect">
            <a:avLst/>
          </a:prstGeom>
          <a:noFill/>
          <a:ln>
            <a:noFill/>
          </a:ln>
        </p:spPr>
      </p:pic>
      <p:pic>
        <p:nvPicPr>
          <p:cNvPr id="134" name="Google Shape;134;p28"/>
          <p:cNvPicPr preferRelativeResize="0"/>
          <p:nvPr/>
        </p:nvPicPr>
        <p:blipFill rotWithShape="1">
          <a:blip r:embed="rId4">
            <a:alphaModFix/>
          </a:blip>
          <a:srcRect b="0" l="9709" r="9709" t="0"/>
          <a:stretch/>
        </p:blipFill>
        <p:spPr>
          <a:xfrm>
            <a:off x="3355100" y="5583050"/>
            <a:ext cx="3652901" cy="4533325"/>
          </a:xfrm>
          <a:prstGeom prst="rect">
            <a:avLst/>
          </a:prstGeom>
          <a:noFill/>
          <a:ln>
            <a:noFill/>
          </a:ln>
        </p:spPr>
      </p:pic>
      <p:sp>
        <p:nvSpPr>
          <p:cNvPr id="135" name="Google Shape;135;p28"/>
          <p:cNvSpPr txBox="1"/>
          <p:nvPr/>
        </p:nvSpPr>
        <p:spPr>
          <a:xfrm>
            <a:off x="4408100" y="1543456"/>
            <a:ext cx="2599800" cy="36528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rgbClr val="000000"/>
              </a:solidFill>
              <a:latin typeface="Arial"/>
              <a:ea typeface="Arial"/>
              <a:cs typeface="Arial"/>
              <a:sym typeface="Arial"/>
            </a:endParaRPr>
          </a:p>
        </p:txBody>
      </p:sp>
      <p:sp>
        <p:nvSpPr>
          <p:cNvPr id="136" name="Google Shape;136;p28"/>
          <p:cNvSpPr txBox="1"/>
          <p:nvPr/>
        </p:nvSpPr>
        <p:spPr>
          <a:xfrm>
            <a:off x="552000" y="5583048"/>
            <a:ext cx="2599800" cy="4533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cxnSp>
        <p:nvCxnSpPr>
          <p:cNvPr id="141" name="Google Shape;141;p29"/>
          <p:cNvCxnSpPr/>
          <p:nvPr/>
        </p:nvCxnSpPr>
        <p:spPr>
          <a:xfrm>
            <a:off x="552000" y="1156750"/>
            <a:ext cx="6456000" cy="0"/>
          </a:xfrm>
          <a:prstGeom prst="straightConnector1">
            <a:avLst/>
          </a:prstGeom>
          <a:noFill/>
          <a:ln cap="flat" cmpd="sng" w="9525">
            <a:solidFill>
              <a:schemeClr val="dk2"/>
            </a:solidFill>
            <a:prstDash val="solid"/>
            <a:round/>
            <a:headEnd len="sm" w="sm" type="none"/>
            <a:tailEnd len="sm" w="sm" type="none"/>
          </a:ln>
        </p:spPr>
      </p:cxnSp>
      <p:sp>
        <p:nvSpPr>
          <p:cNvPr id="142" name="Google Shape;142;p29"/>
          <p:cNvSpPr txBox="1"/>
          <p:nvPr/>
        </p:nvSpPr>
        <p:spPr>
          <a:xfrm>
            <a:off x="552000" y="539350"/>
            <a:ext cx="6456000" cy="554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000000"/>
                </a:solidFill>
                <a:latin typeface="Anton"/>
                <a:ea typeface="Anton"/>
                <a:cs typeface="Anton"/>
                <a:sym typeface="Anton"/>
              </a:rPr>
              <a:t>* INTERVIEW *</a:t>
            </a:r>
            <a:endParaRPr b="0" i="0" sz="2400" u="none" cap="none" strike="noStrike">
              <a:solidFill>
                <a:srgbClr val="000000"/>
              </a:solidFill>
              <a:latin typeface="Anton"/>
              <a:ea typeface="Anton"/>
              <a:cs typeface="Anton"/>
              <a:sym typeface="Anton"/>
            </a:endParaRPr>
          </a:p>
        </p:txBody>
      </p:sp>
      <p:pic>
        <p:nvPicPr>
          <p:cNvPr id="143" name="Google Shape;143;p29"/>
          <p:cNvPicPr preferRelativeResize="0"/>
          <p:nvPr/>
        </p:nvPicPr>
        <p:blipFill rotWithShape="1">
          <a:blip r:embed="rId3">
            <a:alphaModFix/>
          </a:blip>
          <a:srcRect b="14886" l="0" r="0" t="14893"/>
          <a:stretch/>
        </p:blipFill>
        <p:spPr>
          <a:xfrm>
            <a:off x="552000" y="1507675"/>
            <a:ext cx="6456001" cy="4533325"/>
          </a:xfrm>
          <a:prstGeom prst="rect">
            <a:avLst/>
          </a:prstGeom>
          <a:noFill/>
          <a:ln>
            <a:noFill/>
          </a:ln>
        </p:spPr>
      </p:pic>
      <p:sp>
        <p:nvSpPr>
          <p:cNvPr id="144" name="Google Shape;144;p29"/>
          <p:cNvSpPr txBox="1"/>
          <p:nvPr/>
        </p:nvSpPr>
        <p:spPr>
          <a:xfrm>
            <a:off x="552000" y="6291225"/>
            <a:ext cx="6456000" cy="1704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45" name="Google Shape;145;p29"/>
          <p:cNvSpPr txBox="1"/>
          <p:nvPr/>
        </p:nvSpPr>
        <p:spPr>
          <a:xfrm>
            <a:off x="552000" y="7763325"/>
            <a:ext cx="2599800" cy="2352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a:t>
            </a:r>
            <a:endParaRPr b="0" i="0" sz="1400" u="none" cap="none" strike="noStrike">
              <a:solidFill>
                <a:srgbClr val="000000"/>
              </a:solidFill>
              <a:latin typeface="Arial"/>
              <a:ea typeface="Arial"/>
              <a:cs typeface="Arial"/>
              <a:sym typeface="Arial"/>
            </a:endParaRPr>
          </a:p>
        </p:txBody>
      </p:sp>
      <p:pic>
        <p:nvPicPr>
          <p:cNvPr id="146" name="Google Shape;146;p29"/>
          <p:cNvPicPr preferRelativeResize="0"/>
          <p:nvPr/>
        </p:nvPicPr>
        <p:blipFill rotWithShape="1">
          <a:blip r:embed="rId3">
            <a:alphaModFix/>
          </a:blip>
          <a:srcRect b="14499" l="0" r="0" t="14491"/>
          <a:stretch/>
        </p:blipFill>
        <p:spPr>
          <a:xfrm>
            <a:off x="3355100" y="7695225"/>
            <a:ext cx="3652901" cy="2593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cxnSp>
        <p:nvCxnSpPr>
          <p:cNvPr id="151" name="Google Shape;151;p30"/>
          <p:cNvCxnSpPr/>
          <p:nvPr/>
        </p:nvCxnSpPr>
        <p:spPr>
          <a:xfrm>
            <a:off x="552000" y="1156750"/>
            <a:ext cx="6456000" cy="0"/>
          </a:xfrm>
          <a:prstGeom prst="straightConnector1">
            <a:avLst/>
          </a:prstGeom>
          <a:noFill/>
          <a:ln cap="flat" cmpd="sng" w="9525">
            <a:solidFill>
              <a:schemeClr val="dk2"/>
            </a:solidFill>
            <a:prstDash val="solid"/>
            <a:round/>
            <a:headEnd len="sm" w="sm" type="none"/>
            <a:tailEnd len="sm" w="sm" type="none"/>
          </a:ln>
        </p:spPr>
      </p:cxnSp>
      <p:sp>
        <p:nvSpPr>
          <p:cNvPr id="152" name="Google Shape;152;p30"/>
          <p:cNvSpPr txBox="1"/>
          <p:nvPr/>
        </p:nvSpPr>
        <p:spPr>
          <a:xfrm>
            <a:off x="552000" y="539350"/>
            <a:ext cx="6456000" cy="554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0" i="0" lang="de" sz="2400" u="none" cap="none" strike="noStrike">
                <a:solidFill>
                  <a:srgbClr val="000000"/>
                </a:solidFill>
                <a:latin typeface="Anton"/>
                <a:ea typeface="Anton"/>
                <a:cs typeface="Anton"/>
                <a:sym typeface="Anton"/>
              </a:rPr>
              <a:t>* </a:t>
            </a:r>
            <a:r>
              <a:rPr lang="de" sz="2400">
                <a:latin typeface="Anton"/>
                <a:ea typeface="Anton"/>
                <a:cs typeface="Anton"/>
                <a:sym typeface="Anton"/>
              </a:rPr>
              <a:t>Stammbaum</a:t>
            </a:r>
            <a:r>
              <a:rPr b="0" i="0" lang="de" sz="2400" u="none" cap="none" strike="noStrike">
                <a:solidFill>
                  <a:srgbClr val="000000"/>
                </a:solidFill>
                <a:latin typeface="Anton"/>
                <a:ea typeface="Anton"/>
                <a:cs typeface="Anton"/>
                <a:sym typeface="Anton"/>
              </a:rPr>
              <a:t> *</a:t>
            </a:r>
            <a:endParaRPr b="0" i="0" sz="2400" u="none" cap="none" strike="noStrike">
              <a:solidFill>
                <a:srgbClr val="000000"/>
              </a:solidFill>
              <a:latin typeface="Anton"/>
              <a:ea typeface="Anton"/>
              <a:cs typeface="Anton"/>
              <a:sym typeface="Anton"/>
            </a:endParaRPr>
          </a:p>
        </p:txBody>
      </p:sp>
      <p:cxnSp>
        <p:nvCxnSpPr>
          <p:cNvPr id="153" name="Google Shape;153;p30"/>
          <p:cNvCxnSpPr/>
          <p:nvPr/>
        </p:nvCxnSpPr>
        <p:spPr>
          <a:xfrm flipH="1">
            <a:off x="1842484" y="62849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4" name="Google Shape;154;p30"/>
          <p:cNvCxnSpPr/>
          <p:nvPr/>
        </p:nvCxnSpPr>
        <p:spPr>
          <a:xfrm flipH="1">
            <a:off x="5098089" y="40540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5" name="Google Shape;155;p30"/>
          <p:cNvCxnSpPr/>
          <p:nvPr/>
        </p:nvCxnSpPr>
        <p:spPr>
          <a:xfrm>
            <a:off x="1920773" y="40540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6" name="Google Shape;156;p30"/>
          <p:cNvCxnSpPr/>
          <p:nvPr/>
        </p:nvCxnSpPr>
        <p:spPr>
          <a:xfrm>
            <a:off x="5173691" y="62849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7" name="Google Shape;157;p30"/>
          <p:cNvCxnSpPr/>
          <p:nvPr/>
        </p:nvCxnSpPr>
        <p:spPr>
          <a:xfrm flipH="1">
            <a:off x="1920797" y="23696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8" name="Google Shape;158;p30"/>
          <p:cNvCxnSpPr/>
          <p:nvPr/>
        </p:nvCxnSpPr>
        <p:spPr>
          <a:xfrm flipH="1">
            <a:off x="5728713" y="23696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59" name="Google Shape;159;p30"/>
          <p:cNvCxnSpPr/>
          <p:nvPr/>
        </p:nvCxnSpPr>
        <p:spPr>
          <a:xfrm flipH="1">
            <a:off x="1290173" y="79346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0" name="Google Shape;160;p30"/>
          <p:cNvCxnSpPr/>
          <p:nvPr/>
        </p:nvCxnSpPr>
        <p:spPr>
          <a:xfrm flipH="1">
            <a:off x="5098089" y="79346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1" name="Google Shape;161;p30"/>
          <p:cNvCxnSpPr>
            <a:stCxn id="162" idx="2"/>
            <a:endCxn id="163" idx="0"/>
          </p:cNvCxnSpPr>
          <p:nvPr/>
        </p:nvCxnSpPr>
        <p:spPr>
          <a:xfrm>
            <a:off x="1290075" y="236941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4" name="Google Shape;164;p30"/>
          <p:cNvCxnSpPr/>
          <p:nvPr/>
        </p:nvCxnSpPr>
        <p:spPr>
          <a:xfrm>
            <a:off x="5098065" y="236958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5" name="Google Shape;165;p30"/>
          <p:cNvCxnSpPr/>
          <p:nvPr/>
        </p:nvCxnSpPr>
        <p:spPr>
          <a:xfrm>
            <a:off x="5646098" y="7845920"/>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66" name="Google Shape;166;p30"/>
          <p:cNvCxnSpPr/>
          <p:nvPr/>
        </p:nvCxnSpPr>
        <p:spPr>
          <a:xfrm>
            <a:off x="1842460" y="7845920"/>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162" name="Google Shape;162;p30"/>
          <p:cNvPicPr preferRelativeResize="0"/>
          <p:nvPr/>
        </p:nvPicPr>
        <p:blipFill>
          <a:blip r:embed="rId3">
            <a:alphaModFix/>
          </a:blip>
          <a:stretch>
            <a:fillRect/>
          </a:stretch>
        </p:blipFill>
        <p:spPr>
          <a:xfrm>
            <a:off x="824475"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7" name="Google Shape;167;p30"/>
          <p:cNvPicPr preferRelativeResize="0"/>
          <p:nvPr/>
        </p:nvPicPr>
        <p:blipFill>
          <a:blip r:embed="rId3">
            <a:alphaModFix/>
          </a:blip>
          <a:stretch>
            <a:fillRect/>
          </a:stretch>
        </p:blipFill>
        <p:spPr>
          <a:xfrm>
            <a:off x="1980806"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8" name="Google Shape;168;p30"/>
          <p:cNvPicPr preferRelativeResize="0"/>
          <p:nvPr/>
        </p:nvPicPr>
        <p:blipFill>
          <a:blip r:embed="rId3">
            <a:alphaModFix/>
          </a:blip>
          <a:stretch>
            <a:fillRect/>
          </a:stretch>
        </p:blipFill>
        <p:spPr>
          <a:xfrm>
            <a:off x="4647984"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9" name="Google Shape;169;p30"/>
          <p:cNvPicPr preferRelativeResize="0"/>
          <p:nvPr/>
        </p:nvPicPr>
        <p:blipFill>
          <a:blip r:embed="rId3">
            <a:alphaModFix/>
          </a:blip>
          <a:stretch>
            <a:fillRect/>
          </a:stretch>
        </p:blipFill>
        <p:spPr>
          <a:xfrm>
            <a:off x="5804315" y="13644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0" name="Google Shape;170;p30"/>
          <p:cNvPicPr preferRelativeResize="0"/>
          <p:nvPr/>
        </p:nvPicPr>
        <p:blipFill>
          <a:blip r:embed="rId3">
            <a:alphaModFix/>
          </a:blip>
          <a:stretch>
            <a:fillRect/>
          </a:stretch>
        </p:blipFill>
        <p:spPr>
          <a:xfrm>
            <a:off x="824475"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1" name="Google Shape;171;p30"/>
          <p:cNvPicPr preferRelativeResize="0"/>
          <p:nvPr/>
        </p:nvPicPr>
        <p:blipFill>
          <a:blip r:embed="rId3">
            <a:alphaModFix/>
          </a:blip>
          <a:stretch>
            <a:fillRect/>
          </a:stretch>
        </p:blipFill>
        <p:spPr>
          <a:xfrm>
            <a:off x="1980806"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2" name="Google Shape;172;p30"/>
          <p:cNvPicPr preferRelativeResize="0"/>
          <p:nvPr/>
        </p:nvPicPr>
        <p:blipFill>
          <a:blip r:embed="rId3">
            <a:alphaModFix/>
          </a:blip>
          <a:stretch>
            <a:fillRect/>
          </a:stretch>
        </p:blipFill>
        <p:spPr>
          <a:xfrm>
            <a:off x="4647984"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3" name="Google Shape;173;p30"/>
          <p:cNvPicPr preferRelativeResize="0"/>
          <p:nvPr/>
        </p:nvPicPr>
        <p:blipFill>
          <a:blip r:embed="rId3">
            <a:alphaModFix/>
          </a:blip>
          <a:stretch>
            <a:fillRect/>
          </a:stretch>
        </p:blipFill>
        <p:spPr>
          <a:xfrm>
            <a:off x="5804315" y="85910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63" name="Google Shape;163;p30"/>
          <p:cNvPicPr preferRelativeResize="0"/>
          <p:nvPr/>
        </p:nvPicPr>
        <p:blipFill>
          <a:blip r:embed="rId3">
            <a:alphaModFix/>
          </a:blip>
          <a:stretch>
            <a:fillRect/>
          </a:stretch>
        </p:blipFill>
        <p:spPr>
          <a:xfrm>
            <a:off x="1454982" y="31146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4" name="Google Shape;174;p30"/>
          <p:cNvPicPr preferRelativeResize="0"/>
          <p:nvPr/>
        </p:nvPicPr>
        <p:blipFill>
          <a:blip r:embed="rId3">
            <a:alphaModFix/>
          </a:blip>
          <a:stretch>
            <a:fillRect/>
          </a:stretch>
        </p:blipFill>
        <p:spPr>
          <a:xfrm>
            <a:off x="5267387" y="31146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5" name="Google Shape;175;p30"/>
          <p:cNvPicPr preferRelativeResize="0"/>
          <p:nvPr/>
        </p:nvPicPr>
        <p:blipFill>
          <a:blip r:embed="rId3">
            <a:alphaModFix/>
          </a:blip>
          <a:stretch>
            <a:fillRect/>
          </a:stretch>
        </p:blipFill>
        <p:spPr>
          <a:xfrm>
            <a:off x="1421085" y="69294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6" name="Google Shape;176;p30"/>
          <p:cNvPicPr preferRelativeResize="0"/>
          <p:nvPr/>
        </p:nvPicPr>
        <p:blipFill>
          <a:blip r:embed="rId3">
            <a:alphaModFix/>
          </a:blip>
          <a:stretch>
            <a:fillRect/>
          </a:stretch>
        </p:blipFill>
        <p:spPr>
          <a:xfrm>
            <a:off x="5233490" y="69294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7" name="Google Shape;177;p30"/>
          <p:cNvPicPr preferRelativeResize="0"/>
          <p:nvPr/>
        </p:nvPicPr>
        <p:blipFill>
          <a:blip r:embed="rId3">
            <a:alphaModFix/>
          </a:blip>
          <a:stretch>
            <a:fillRect/>
          </a:stretch>
        </p:blipFill>
        <p:spPr>
          <a:xfrm>
            <a:off x="2060570" y="47464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78" name="Google Shape;178;p30"/>
          <p:cNvPicPr preferRelativeResize="0"/>
          <p:nvPr/>
        </p:nvPicPr>
        <p:blipFill>
          <a:blip r:embed="rId3">
            <a:alphaModFix/>
          </a:blip>
          <a:stretch>
            <a:fillRect/>
          </a:stretch>
        </p:blipFill>
        <p:spPr>
          <a:xfrm>
            <a:off x="4088334" y="47464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82" name="Shape 182"/>
        <p:cNvGrpSpPr/>
        <p:nvPr/>
      </p:nvGrpSpPr>
      <p:grpSpPr>
        <a:xfrm>
          <a:off x="0" y="0"/>
          <a:ext cx="0" cy="0"/>
          <a:chOff x="0" y="0"/>
          <a:chExt cx="0" cy="0"/>
        </a:xfrm>
      </p:grpSpPr>
      <p:sp>
        <p:nvSpPr>
          <p:cNvPr id="183" name="Google Shape;183;p31"/>
          <p:cNvSpPr/>
          <p:nvPr/>
        </p:nvSpPr>
        <p:spPr>
          <a:xfrm>
            <a:off x="1721488" y="588025"/>
            <a:ext cx="4174334" cy="1066498"/>
          </a:xfrm>
          <a:prstGeom prst="rect">
            <a:avLst/>
          </a:prstGeom>
        </p:spPr>
        <p:txBody>
          <a:bodyPr>
            <a:prstTxWarp prst="textPlain"/>
          </a:bodyPr>
          <a:lstStyle/>
          <a:p>
            <a:pPr lvl="0" algn="ctr"/>
            <a:r>
              <a:rPr b="1" i="0">
                <a:ln>
                  <a:noFill/>
                </a:ln>
                <a:solidFill>
                  <a:srgbClr val="FFFFFF"/>
                </a:solidFill>
                <a:latin typeface="Anton"/>
              </a:rPr>
              <a:t>DANKE</a:t>
            </a:r>
          </a:p>
        </p:txBody>
      </p:sp>
      <p:sp>
        <p:nvSpPr>
          <p:cNvPr id="184" name="Google Shape;184;p31"/>
          <p:cNvSpPr txBox="1"/>
          <p:nvPr/>
        </p:nvSpPr>
        <p:spPr>
          <a:xfrm>
            <a:off x="316788" y="8826525"/>
            <a:ext cx="6926400" cy="1312800"/>
          </a:xfrm>
          <a:prstGeom prst="rect">
            <a:avLst/>
          </a:prstGeom>
          <a:solidFill>
            <a:srgbClr val="F3F3F3"/>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de" sz="1800" u="none" cap="none" strike="noStrike">
                <a:solidFill>
                  <a:srgbClr val="000000"/>
                </a:solidFill>
                <a:latin typeface="Arial"/>
                <a:ea typeface="Arial"/>
                <a:cs typeface="Arial"/>
                <a:sym typeface="Arial"/>
              </a:rPr>
              <a:t>Impressum:</a:t>
            </a:r>
            <a:endParaRPr b="1"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p:txBody>
      </p:sp>
      <p:pic>
        <p:nvPicPr>
          <p:cNvPr id="185" name="Google Shape;185;p31"/>
          <p:cNvPicPr preferRelativeResize="0"/>
          <p:nvPr/>
        </p:nvPicPr>
        <p:blipFill rotWithShape="1">
          <a:blip r:embed="rId4">
            <a:alphaModFix/>
          </a:blip>
          <a:srcRect b="14499" l="0" r="0" t="14491"/>
          <a:stretch/>
        </p:blipFill>
        <p:spPr>
          <a:xfrm>
            <a:off x="429089" y="2167525"/>
            <a:ext cx="6701832" cy="4758912"/>
          </a:xfrm>
          <a:prstGeom prst="cloud">
            <a:avLst/>
          </a:prstGeom>
          <a:noFill/>
          <a:ln cap="flat" cmpd="sng" w="28575">
            <a:solidFill>
              <a:srgbClr val="D9D9D9"/>
            </a:solidFill>
            <a:prstDash val="solid"/>
            <a:round/>
            <a:headEnd len="sm" w="sm" type="none"/>
            <a:tailEnd len="sm" w="sm" type="none"/>
          </a:ln>
          <a:effectLst>
            <a:outerShdw blurRad="142875" rotWithShape="0" algn="bl" dir="2760000" dist="247650">
              <a:srgbClr val="000000">
                <a:alpha val="49803"/>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