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10692000" cx="7560000"/>
  <p:notesSz cx="6858000" cy="9144000"/>
  <p:embeddedFontLst>
    <p:embeddedFont>
      <p:font typeface="Titan One"/>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font" Target="fonts/Titan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100"/>
              <a:buFont typeface="Arial"/>
              <a:buNone/>
              <a:defRPr b="0" i="0" sz="1100" u="none" cap="none" strike="noStrike"/>
            </a:lvl1pPr>
            <a:lvl2pPr indent="-228600" lvl="1" marL="914400" marR="0" rtl="0" algn="l">
              <a:spcBef>
                <a:spcPts val="0"/>
              </a:spcBef>
              <a:spcAft>
                <a:spcPts val="0"/>
              </a:spcAft>
              <a:buSzPts val="1100"/>
              <a:buFont typeface="Arial"/>
              <a:buNone/>
              <a:defRPr b="0" i="0" sz="1100" u="none" cap="none" strike="noStrike"/>
            </a:lvl2pPr>
            <a:lvl3pPr indent="-228600" lvl="2" marL="1371600" marR="0" rtl="0" algn="l">
              <a:spcBef>
                <a:spcPts val="0"/>
              </a:spcBef>
              <a:spcAft>
                <a:spcPts val="0"/>
              </a:spcAft>
              <a:buSzPts val="1100"/>
              <a:buFont typeface="Arial"/>
              <a:buNone/>
              <a:defRPr b="0" i="0" sz="1100" u="none" cap="none" strike="noStrike"/>
            </a:lvl3pPr>
            <a:lvl4pPr indent="-228600" lvl="3" marL="1828800" marR="0" rtl="0" algn="l">
              <a:spcBef>
                <a:spcPts val="0"/>
              </a:spcBef>
              <a:spcAft>
                <a:spcPts val="0"/>
              </a:spcAft>
              <a:buSzPts val="1100"/>
              <a:buFont typeface="Arial"/>
              <a:buNone/>
              <a:defRPr b="0" i="0" sz="1100" u="none" cap="none" strike="noStrike"/>
            </a:lvl4pPr>
            <a:lvl5pPr indent="-228600" lvl="4" marL="2286000" marR="0" rtl="0" algn="l">
              <a:spcBef>
                <a:spcPts val="0"/>
              </a:spcBef>
              <a:spcAft>
                <a:spcPts val="0"/>
              </a:spcAft>
              <a:buSzPts val="1100"/>
              <a:buFont typeface="Arial"/>
              <a:buNone/>
              <a:defRPr b="0" i="0" sz="1100" u="none" cap="none" strike="noStrike"/>
            </a:lvl5pPr>
            <a:lvl6pPr indent="-228600" lvl="5" marL="2743200" marR="0" rtl="0" algn="l">
              <a:spcBef>
                <a:spcPts val="0"/>
              </a:spcBef>
              <a:spcAft>
                <a:spcPts val="0"/>
              </a:spcAft>
              <a:buSzPts val="1100"/>
              <a:buFont typeface="Arial"/>
              <a:buNone/>
              <a:defRPr b="0" i="0" sz="1100" u="none" cap="none" strike="noStrike"/>
            </a:lvl6pPr>
            <a:lvl7pPr indent="-228600" lvl="6" marL="3200400" marR="0" rtl="0" algn="l">
              <a:spcBef>
                <a:spcPts val="0"/>
              </a:spcBef>
              <a:spcAft>
                <a:spcPts val="0"/>
              </a:spcAft>
              <a:buSzPts val="1100"/>
              <a:buFont typeface="Arial"/>
              <a:buNone/>
              <a:defRPr b="0" i="0" sz="1100" u="none" cap="none" strike="noStrike"/>
            </a:lvl7pPr>
            <a:lvl8pPr indent="-228600" lvl="7" marL="3657600" marR="0" rtl="0" algn="l">
              <a:spcBef>
                <a:spcPts val="0"/>
              </a:spcBef>
              <a:spcAft>
                <a:spcPts val="0"/>
              </a:spcAft>
              <a:buSzPts val="1100"/>
              <a:buFont typeface="Arial"/>
              <a:buNone/>
              <a:defRPr b="0" i="0" sz="1100" u="none" cap="none" strike="noStrike"/>
            </a:lvl8pPr>
            <a:lvl9pPr indent="-228600" lvl="8" marL="4114800" marR="0" rtl="0" algn="l">
              <a:spcBef>
                <a:spcPts val="0"/>
              </a:spcBef>
              <a:spcAft>
                <a:spcPts val="0"/>
              </a:spcAft>
              <a:buSzPts val="1100"/>
              <a:buFont typeface="Arial"/>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756cb1fe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4f756cb1f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p9: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7" name="Google Shape;247;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Google Shape;168;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4f756cb1fe_0_5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g4f756cb1fe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275"/>
              <a:buFont typeface="Arial"/>
              <a:buNone/>
            </a:pPr>
            <a:r>
              <a:t/>
            </a:r>
            <a:endParaRPr b="0" i="0" sz="11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6"/>
            <a:ext cx="7044600" cy="4266898"/>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5200"/>
              <a:buFont typeface="Arial"/>
              <a:buNone/>
              <a:defRPr sz="5200">
                <a:solidFill>
                  <a:schemeClr val="dk1"/>
                </a:solidFill>
              </a:defRPr>
            </a:lvl2pPr>
            <a:lvl3pPr lvl="2" algn="ctr">
              <a:spcBef>
                <a:spcPts val="0"/>
              </a:spcBef>
              <a:spcAft>
                <a:spcPts val="0"/>
              </a:spcAft>
              <a:buClr>
                <a:schemeClr val="dk1"/>
              </a:buClr>
              <a:buSzPts val="5200"/>
              <a:buFont typeface="Arial"/>
              <a:buNone/>
              <a:defRPr sz="5200">
                <a:solidFill>
                  <a:schemeClr val="dk1"/>
                </a:solidFill>
              </a:defRPr>
            </a:lvl3pPr>
            <a:lvl4pPr lvl="3" algn="ctr">
              <a:spcBef>
                <a:spcPts val="0"/>
              </a:spcBef>
              <a:spcAft>
                <a:spcPts val="0"/>
              </a:spcAft>
              <a:buClr>
                <a:schemeClr val="dk1"/>
              </a:buClr>
              <a:buSzPts val="5200"/>
              <a:buFont typeface="Arial"/>
              <a:buNone/>
              <a:defRPr sz="5200">
                <a:solidFill>
                  <a:schemeClr val="dk1"/>
                </a:solidFill>
              </a:defRPr>
            </a:lvl4pPr>
            <a:lvl5pPr lvl="4" algn="ctr">
              <a:spcBef>
                <a:spcPts val="0"/>
              </a:spcBef>
              <a:spcAft>
                <a:spcPts val="0"/>
              </a:spcAft>
              <a:buClr>
                <a:schemeClr val="dk1"/>
              </a:buClr>
              <a:buSzPts val="5200"/>
              <a:buFont typeface="Arial"/>
              <a:buNone/>
              <a:defRPr sz="5200">
                <a:solidFill>
                  <a:schemeClr val="dk1"/>
                </a:solidFill>
              </a:defRPr>
            </a:lvl5pPr>
            <a:lvl6pPr lvl="5" algn="ctr">
              <a:spcBef>
                <a:spcPts val="0"/>
              </a:spcBef>
              <a:spcAft>
                <a:spcPts val="0"/>
              </a:spcAft>
              <a:buClr>
                <a:schemeClr val="dk1"/>
              </a:buClr>
              <a:buSzPts val="5200"/>
              <a:buFont typeface="Arial"/>
              <a:buNone/>
              <a:defRPr sz="5200">
                <a:solidFill>
                  <a:schemeClr val="dk1"/>
                </a:solidFill>
              </a:defRPr>
            </a:lvl6pPr>
            <a:lvl7pPr lvl="6" algn="ctr">
              <a:spcBef>
                <a:spcPts val="0"/>
              </a:spcBef>
              <a:spcAft>
                <a:spcPts val="0"/>
              </a:spcAft>
              <a:buClr>
                <a:schemeClr val="dk1"/>
              </a:buClr>
              <a:buSzPts val="5200"/>
              <a:buFont typeface="Arial"/>
              <a:buNone/>
              <a:defRPr sz="5200">
                <a:solidFill>
                  <a:schemeClr val="dk1"/>
                </a:solidFill>
              </a:defRPr>
            </a:lvl7pPr>
            <a:lvl8pPr lvl="7" algn="ctr">
              <a:spcBef>
                <a:spcPts val="0"/>
              </a:spcBef>
              <a:spcAft>
                <a:spcPts val="0"/>
              </a:spcAft>
              <a:buClr>
                <a:schemeClr val="dk1"/>
              </a:buClr>
              <a:buSzPts val="5200"/>
              <a:buFont typeface="Arial"/>
              <a:buNone/>
              <a:defRPr sz="5200">
                <a:solidFill>
                  <a:schemeClr val="dk1"/>
                </a:solidFill>
              </a:defRPr>
            </a:lvl8pPr>
            <a:lvl9pPr lvl="8" algn="ctr">
              <a:spcBef>
                <a:spcPts val="0"/>
              </a:spcBef>
              <a:spcAft>
                <a:spcPts val="0"/>
              </a:spcAft>
              <a:buClr>
                <a:schemeClr val="dk1"/>
              </a:buClr>
              <a:buSzPts val="5200"/>
              <a:buFont typeface="Arial"/>
              <a:buNone/>
              <a:defRPr sz="5200">
                <a:solidFill>
                  <a:schemeClr val="dk1"/>
                </a:solidFill>
              </a:defRPr>
            </a:lvl9pPr>
          </a:lstStyle>
          <a:p/>
        </p:txBody>
      </p:sp>
      <p:sp>
        <p:nvSpPr>
          <p:cNvPr id="11" name="Google Shape;11;p2"/>
          <p:cNvSpPr txBox="1"/>
          <p:nvPr>
            <p:ph idx="1" type="subTitle"/>
          </p:nvPr>
        </p:nvSpPr>
        <p:spPr>
          <a:xfrm>
            <a:off x="257704" y="5891408"/>
            <a:ext cx="7044600" cy="1647598"/>
          </a:xfrm>
          <a:prstGeom prst="rect">
            <a:avLst/>
          </a:prstGeom>
          <a:noFill/>
          <a:ln>
            <a:noFill/>
          </a:ln>
        </p:spPr>
        <p:txBody>
          <a:bodyPr anchorCtr="0" anchor="t" bIns="91425" lIns="91425" spcFirstLastPara="1" rIns="91425" wrap="square" tIns="91425"/>
          <a:lstStyle>
            <a:lvl1pPr lvl="0"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9pPr>
          </a:lstStyle>
          <a:p/>
        </p:txBody>
      </p:sp>
      <p:sp>
        <p:nvSpPr>
          <p:cNvPr id="12" name="Google Shape;12;p2"/>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498"/>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12000"/>
              <a:buFont typeface="Arial"/>
              <a:buNone/>
              <a:defRPr sz="12000">
                <a:solidFill>
                  <a:schemeClr val="dk1"/>
                </a:solidFill>
              </a:defRPr>
            </a:lvl2pPr>
            <a:lvl3pPr lvl="2" algn="ctr">
              <a:spcBef>
                <a:spcPts val="0"/>
              </a:spcBef>
              <a:spcAft>
                <a:spcPts val="0"/>
              </a:spcAft>
              <a:buClr>
                <a:schemeClr val="dk1"/>
              </a:buClr>
              <a:buSzPts val="12000"/>
              <a:buFont typeface="Arial"/>
              <a:buNone/>
              <a:defRPr sz="12000">
                <a:solidFill>
                  <a:schemeClr val="dk1"/>
                </a:solidFill>
              </a:defRPr>
            </a:lvl3pPr>
            <a:lvl4pPr lvl="3" algn="ctr">
              <a:spcBef>
                <a:spcPts val="0"/>
              </a:spcBef>
              <a:spcAft>
                <a:spcPts val="0"/>
              </a:spcAft>
              <a:buClr>
                <a:schemeClr val="dk1"/>
              </a:buClr>
              <a:buSzPts val="12000"/>
              <a:buFont typeface="Arial"/>
              <a:buNone/>
              <a:defRPr sz="12000">
                <a:solidFill>
                  <a:schemeClr val="dk1"/>
                </a:solidFill>
              </a:defRPr>
            </a:lvl4pPr>
            <a:lvl5pPr lvl="4" algn="ctr">
              <a:spcBef>
                <a:spcPts val="0"/>
              </a:spcBef>
              <a:spcAft>
                <a:spcPts val="0"/>
              </a:spcAft>
              <a:buClr>
                <a:schemeClr val="dk1"/>
              </a:buClr>
              <a:buSzPts val="12000"/>
              <a:buFont typeface="Arial"/>
              <a:buNone/>
              <a:defRPr sz="12000">
                <a:solidFill>
                  <a:schemeClr val="dk1"/>
                </a:solidFill>
              </a:defRPr>
            </a:lvl5pPr>
            <a:lvl6pPr lvl="5" algn="ctr">
              <a:spcBef>
                <a:spcPts val="0"/>
              </a:spcBef>
              <a:spcAft>
                <a:spcPts val="0"/>
              </a:spcAft>
              <a:buClr>
                <a:schemeClr val="dk1"/>
              </a:buClr>
              <a:buSzPts val="12000"/>
              <a:buFont typeface="Arial"/>
              <a:buNone/>
              <a:defRPr sz="12000">
                <a:solidFill>
                  <a:schemeClr val="dk1"/>
                </a:solidFill>
              </a:defRPr>
            </a:lvl6pPr>
            <a:lvl7pPr lvl="6" algn="ctr">
              <a:spcBef>
                <a:spcPts val="0"/>
              </a:spcBef>
              <a:spcAft>
                <a:spcPts val="0"/>
              </a:spcAft>
              <a:buClr>
                <a:schemeClr val="dk1"/>
              </a:buClr>
              <a:buSzPts val="12000"/>
              <a:buFont typeface="Arial"/>
              <a:buNone/>
              <a:defRPr sz="12000">
                <a:solidFill>
                  <a:schemeClr val="dk1"/>
                </a:solidFill>
              </a:defRPr>
            </a:lvl7pPr>
            <a:lvl8pPr lvl="7" algn="ctr">
              <a:spcBef>
                <a:spcPts val="0"/>
              </a:spcBef>
              <a:spcAft>
                <a:spcPts val="0"/>
              </a:spcAft>
              <a:buClr>
                <a:schemeClr val="dk1"/>
              </a:buClr>
              <a:buSzPts val="12000"/>
              <a:buFont typeface="Arial"/>
              <a:buNone/>
              <a:defRPr sz="12000">
                <a:solidFill>
                  <a:schemeClr val="dk1"/>
                </a:solidFill>
              </a:defRPr>
            </a:lvl8pPr>
            <a:lvl9pPr lvl="8" algn="ctr">
              <a:spcBef>
                <a:spcPts val="0"/>
              </a:spcBef>
              <a:spcAft>
                <a:spcPts val="0"/>
              </a:spcAft>
              <a:buClr>
                <a:schemeClr val="dk1"/>
              </a:buClr>
              <a:buSzPts val="12000"/>
              <a:buFont typeface="Arial"/>
              <a:buNone/>
              <a:defRPr sz="12000">
                <a:solidFill>
                  <a:schemeClr val="dk1"/>
                </a:solidFill>
              </a:defRPr>
            </a:lvl9pPr>
          </a:lstStyle>
          <a:p/>
        </p:txBody>
      </p:sp>
      <p:sp>
        <p:nvSpPr>
          <p:cNvPr id="46" name="Google Shape;46;p11"/>
          <p:cNvSpPr txBox="1"/>
          <p:nvPr>
            <p:ph idx="1" type="body"/>
          </p:nvPr>
        </p:nvSpPr>
        <p:spPr>
          <a:xfrm>
            <a:off x="257704" y="6552655"/>
            <a:ext cx="7044600" cy="2703900"/>
          </a:xfrm>
          <a:prstGeom prst="rect">
            <a:avLst/>
          </a:prstGeom>
          <a:noFill/>
          <a:ln>
            <a:noFill/>
          </a:ln>
        </p:spPr>
        <p:txBody>
          <a:bodyPr anchorCtr="0" anchor="t" bIns="91425" lIns="91425" spcFirstLastPara="1" rIns="91425" wrap="square" tIns="91425"/>
          <a:lstStyle>
            <a:lvl1pPr indent="-228600" lvl="0" marL="457200" marR="0" algn="ctr">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ctr">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47" name="Google Shape;47;p11"/>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7"/>
            <a:ext cx="7044600" cy="1749899"/>
          </a:xfrm>
          <a:prstGeom prst="rect">
            <a:avLst/>
          </a:prstGeom>
          <a:noFill/>
          <a:ln>
            <a:noFill/>
          </a:ln>
        </p:spPr>
        <p:txBody>
          <a:bodyPr anchorCtr="0" anchor="ctr" bIns="91425" lIns="91425" spcFirstLastPara="1" rIns="91425" wrap="square" tIns="91425"/>
          <a:lstStyle>
            <a:lvl1pPr lvl="0" marR="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3600"/>
              <a:buFont typeface="Arial"/>
              <a:buNone/>
              <a:defRPr sz="3600">
                <a:solidFill>
                  <a:schemeClr val="dk1"/>
                </a:solidFill>
              </a:defRPr>
            </a:lvl2pPr>
            <a:lvl3pPr lvl="2" algn="ctr">
              <a:spcBef>
                <a:spcPts val="0"/>
              </a:spcBef>
              <a:spcAft>
                <a:spcPts val="0"/>
              </a:spcAft>
              <a:buClr>
                <a:schemeClr val="dk1"/>
              </a:buClr>
              <a:buSzPts val="3600"/>
              <a:buFont typeface="Arial"/>
              <a:buNone/>
              <a:defRPr sz="3600">
                <a:solidFill>
                  <a:schemeClr val="dk1"/>
                </a:solidFill>
              </a:defRPr>
            </a:lvl3pPr>
            <a:lvl4pPr lvl="3" algn="ctr">
              <a:spcBef>
                <a:spcPts val="0"/>
              </a:spcBef>
              <a:spcAft>
                <a:spcPts val="0"/>
              </a:spcAft>
              <a:buClr>
                <a:schemeClr val="dk1"/>
              </a:buClr>
              <a:buSzPts val="3600"/>
              <a:buFont typeface="Arial"/>
              <a:buNone/>
              <a:defRPr sz="3600">
                <a:solidFill>
                  <a:schemeClr val="dk1"/>
                </a:solidFill>
              </a:defRPr>
            </a:lvl4pPr>
            <a:lvl5pPr lvl="4" algn="ctr">
              <a:spcBef>
                <a:spcPts val="0"/>
              </a:spcBef>
              <a:spcAft>
                <a:spcPts val="0"/>
              </a:spcAft>
              <a:buClr>
                <a:schemeClr val="dk1"/>
              </a:buClr>
              <a:buSzPts val="3600"/>
              <a:buFont typeface="Arial"/>
              <a:buNone/>
              <a:defRPr sz="3600">
                <a:solidFill>
                  <a:schemeClr val="dk1"/>
                </a:solidFill>
              </a:defRPr>
            </a:lvl5pPr>
            <a:lvl6pPr lvl="5" algn="ctr">
              <a:spcBef>
                <a:spcPts val="0"/>
              </a:spcBef>
              <a:spcAft>
                <a:spcPts val="0"/>
              </a:spcAft>
              <a:buClr>
                <a:schemeClr val="dk1"/>
              </a:buClr>
              <a:buSzPts val="3600"/>
              <a:buFont typeface="Arial"/>
              <a:buNone/>
              <a:defRPr sz="3600">
                <a:solidFill>
                  <a:schemeClr val="dk1"/>
                </a:solidFill>
              </a:defRPr>
            </a:lvl6pPr>
            <a:lvl7pPr lvl="6" algn="ctr">
              <a:spcBef>
                <a:spcPts val="0"/>
              </a:spcBef>
              <a:spcAft>
                <a:spcPts val="0"/>
              </a:spcAft>
              <a:buClr>
                <a:schemeClr val="dk1"/>
              </a:buClr>
              <a:buSzPts val="3600"/>
              <a:buFont typeface="Arial"/>
              <a:buNone/>
              <a:defRPr sz="3600">
                <a:solidFill>
                  <a:schemeClr val="dk1"/>
                </a:solidFill>
              </a:defRPr>
            </a:lvl7pPr>
            <a:lvl8pPr lvl="7" algn="ctr">
              <a:spcBef>
                <a:spcPts val="0"/>
              </a:spcBef>
              <a:spcAft>
                <a:spcPts val="0"/>
              </a:spcAft>
              <a:buClr>
                <a:schemeClr val="dk1"/>
              </a:buClr>
              <a:buSzPts val="3600"/>
              <a:buFont typeface="Arial"/>
              <a:buNone/>
              <a:defRPr sz="3600">
                <a:solidFill>
                  <a:schemeClr val="dk1"/>
                </a:solidFill>
              </a:defRPr>
            </a:lvl8pPr>
            <a:lvl9pPr lvl="8" algn="ctr">
              <a:spcBef>
                <a:spcPts val="0"/>
              </a:spcBef>
              <a:spcAft>
                <a:spcPts val="0"/>
              </a:spcAft>
              <a:buClr>
                <a:schemeClr val="dk1"/>
              </a:buClr>
              <a:buSzPts val="3600"/>
              <a:buFont typeface="Arial"/>
              <a:buNone/>
              <a:defRPr sz="3600">
                <a:solidFill>
                  <a:schemeClr val="dk1"/>
                </a:solidFill>
              </a:defRPr>
            </a:lvl9pPr>
          </a:lstStyle>
          <a:p/>
        </p:txBody>
      </p:sp>
      <p:sp>
        <p:nvSpPr>
          <p:cNvPr id="15" name="Google Shape;15;p3"/>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18" name="Google Shape;18;p4"/>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19" name="Google Shape;19;p4"/>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200"/>
              <a:buFont typeface="Arial"/>
              <a:buNone/>
              <a:defRPr b="0" i="0" sz="1200" u="none" cap="none" strike="noStrike">
                <a:solidFill>
                  <a:schemeClr val="dk2"/>
                </a:solidFill>
                <a:latin typeface="Arial"/>
                <a:ea typeface="Arial"/>
                <a:cs typeface="Arial"/>
                <a:sym typeface="Arial"/>
              </a:defRPr>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200"/>
              <a:buFont typeface="Arial"/>
              <a:buNone/>
              <a:defRPr b="0" i="0" sz="1200" u="none" cap="none" strike="noStrike">
                <a:solidFill>
                  <a:schemeClr val="dk2"/>
                </a:solidFill>
                <a:latin typeface="Arial"/>
                <a:ea typeface="Arial"/>
                <a:cs typeface="Arial"/>
                <a:sym typeface="Arial"/>
              </a:defRPr>
            </a:lvl9pPr>
          </a:lstStyle>
          <a:p/>
        </p:txBody>
      </p:sp>
      <p:sp>
        <p:nvSpPr>
          <p:cNvPr id="24" name="Google Shape;24;p5"/>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27" name="Google Shape;27;p6"/>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699" cy="1570799"/>
          </a:xfrm>
          <a:prstGeom prst="rect">
            <a:avLst/>
          </a:prstGeom>
          <a:noFill/>
          <a:ln>
            <a:noFill/>
          </a:ln>
        </p:spPr>
        <p:txBody>
          <a:bodyPr anchorCtr="0" anchor="b" bIns="91425" lIns="91425" spcFirstLastPara="1" rIns="91425" wrap="square" tIns="91425"/>
          <a:lstStyle>
            <a:lvl1pPr lvl="0" marR="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400"/>
              <a:buFont typeface="Arial"/>
              <a:buNone/>
              <a:defRPr sz="2400">
                <a:solidFill>
                  <a:schemeClr val="dk1"/>
                </a:solidFill>
              </a:defRPr>
            </a:lvl2pPr>
            <a:lvl3pPr lvl="2">
              <a:spcBef>
                <a:spcPts val="0"/>
              </a:spcBef>
              <a:spcAft>
                <a:spcPts val="0"/>
              </a:spcAft>
              <a:buClr>
                <a:schemeClr val="dk1"/>
              </a:buClr>
              <a:buSzPts val="2400"/>
              <a:buFont typeface="Arial"/>
              <a:buNone/>
              <a:defRPr sz="2400">
                <a:solidFill>
                  <a:schemeClr val="dk1"/>
                </a:solidFill>
              </a:defRPr>
            </a:lvl3pPr>
            <a:lvl4pPr lvl="3">
              <a:spcBef>
                <a:spcPts val="0"/>
              </a:spcBef>
              <a:spcAft>
                <a:spcPts val="0"/>
              </a:spcAft>
              <a:buClr>
                <a:schemeClr val="dk1"/>
              </a:buClr>
              <a:buSzPts val="2400"/>
              <a:buFont typeface="Arial"/>
              <a:buNone/>
              <a:defRPr sz="2400">
                <a:solidFill>
                  <a:schemeClr val="dk1"/>
                </a:solidFill>
              </a:defRPr>
            </a:lvl4pPr>
            <a:lvl5pPr lvl="4">
              <a:spcBef>
                <a:spcPts val="0"/>
              </a:spcBef>
              <a:spcAft>
                <a:spcPts val="0"/>
              </a:spcAft>
              <a:buClr>
                <a:schemeClr val="dk1"/>
              </a:buClr>
              <a:buSzPts val="2400"/>
              <a:buFont typeface="Arial"/>
              <a:buNone/>
              <a:defRPr sz="2400">
                <a:solidFill>
                  <a:schemeClr val="dk1"/>
                </a:solidFill>
              </a:defRPr>
            </a:lvl5pPr>
            <a:lvl6pPr lvl="5">
              <a:spcBef>
                <a:spcPts val="0"/>
              </a:spcBef>
              <a:spcAft>
                <a:spcPts val="0"/>
              </a:spcAft>
              <a:buClr>
                <a:schemeClr val="dk1"/>
              </a:buClr>
              <a:buSzPts val="2400"/>
              <a:buFont typeface="Arial"/>
              <a:buNone/>
              <a:defRPr sz="2400">
                <a:solidFill>
                  <a:schemeClr val="dk1"/>
                </a:solidFill>
              </a:defRPr>
            </a:lvl6pPr>
            <a:lvl7pPr lvl="6">
              <a:spcBef>
                <a:spcPts val="0"/>
              </a:spcBef>
              <a:spcAft>
                <a:spcPts val="0"/>
              </a:spcAft>
              <a:buClr>
                <a:schemeClr val="dk1"/>
              </a:buClr>
              <a:buSzPts val="2400"/>
              <a:buFont typeface="Arial"/>
              <a:buNone/>
              <a:defRPr sz="2400">
                <a:solidFill>
                  <a:schemeClr val="dk1"/>
                </a:solidFill>
              </a:defRPr>
            </a:lvl7pPr>
            <a:lvl8pPr lvl="7">
              <a:spcBef>
                <a:spcPts val="0"/>
              </a:spcBef>
              <a:spcAft>
                <a:spcPts val="0"/>
              </a:spcAft>
              <a:buClr>
                <a:schemeClr val="dk1"/>
              </a:buClr>
              <a:buSzPts val="2400"/>
              <a:buFont typeface="Arial"/>
              <a:buNone/>
              <a:defRPr sz="2400">
                <a:solidFill>
                  <a:schemeClr val="dk1"/>
                </a:solidFill>
              </a:defRPr>
            </a:lvl8pPr>
            <a:lvl9pPr lvl="8">
              <a:spcBef>
                <a:spcPts val="0"/>
              </a:spcBef>
              <a:spcAft>
                <a:spcPts val="0"/>
              </a:spcAft>
              <a:buClr>
                <a:schemeClr val="dk1"/>
              </a:buClr>
              <a:buSzPts val="2400"/>
              <a:buFont typeface="Arial"/>
              <a:buNone/>
              <a:defRPr sz="2400">
                <a:solidFill>
                  <a:schemeClr val="dk1"/>
                </a:solidFill>
              </a:defRPr>
            </a:lvl9pPr>
          </a:lstStyle>
          <a:p/>
        </p:txBody>
      </p:sp>
      <p:sp>
        <p:nvSpPr>
          <p:cNvPr id="30" name="Google Shape;30;p7"/>
          <p:cNvSpPr txBox="1"/>
          <p:nvPr>
            <p:ph idx="1" type="body"/>
          </p:nvPr>
        </p:nvSpPr>
        <p:spPr>
          <a:xfrm>
            <a:off x="257704" y="2888616"/>
            <a:ext cx="2321699" cy="6609000"/>
          </a:xfrm>
          <a:prstGeom prst="rect">
            <a:avLst/>
          </a:prstGeom>
          <a:noFill/>
          <a:ln>
            <a:noFill/>
          </a:ln>
        </p:spPr>
        <p:txBody>
          <a:bodyPr anchorCtr="0" anchor="t" bIns="91425" lIns="91425" spcFirstLastPara="1" rIns="91425" wrap="square" tIns="91425"/>
          <a:lstStyle>
            <a:lvl1pPr indent="-228600" lvl="0" marL="457200" marR="0" algn="l">
              <a:lnSpc>
                <a:spcPct val="115000"/>
              </a:lnSpc>
              <a:spcBef>
                <a:spcPts val="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2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200"/>
              <a:buFont typeface="Arial"/>
              <a:buNone/>
              <a:defRPr b="0" i="0" sz="1200" u="none" cap="none" strike="noStrike">
                <a:solidFill>
                  <a:schemeClr val="dk2"/>
                </a:solidFill>
                <a:latin typeface="Arial"/>
                <a:ea typeface="Arial"/>
                <a:cs typeface="Arial"/>
                <a:sym typeface="Arial"/>
              </a:defRPr>
            </a:lvl9pPr>
          </a:lstStyle>
          <a:p/>
        </p:txBody>
      </p:sp>
      <p:sp>
        <p:nvSpPr>
          <p:cNvPr id="31" name="Google Shape;31;p7"/>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3" y="935744"/>
            <a:ext cx="5264698" cy="8503799"/>
          </a:xfrm>
          <a:prstGeom prst="rect">
            <a:avLst/>
          </a:prstGeom>
          <a:noFill/>
          <a:ln>
            <a:noFill/>
          </a:ln>
        </p:spPr>
        <p:txBody>
          <a:bodyPr anchorCtr="0" anchor="ctr" bIns="91425" lIns="91425" spcFirstLastPara="1" rIns="91425" wrap="square" tIns="91425"/>
          <a:lstStyle>
            <a:lvl1pPr lvl="0" marR="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4800"/>
              <a:buFont typeface="Arial"/>
              <a:buNone/>
              <a:defRPr sz="4800">
                <a:solidFill>
                  <a:schemeClr val="dk1"/>
                </a:solidFill>
              </a:defRPr>
            </a:lvl2pPr>
            <a:lvl3pPr lvl="2">
              <a:spcBef>
                <a:spcPts val="0"/>
              </a:spcBef>
              <a:spcAft>
                <a:spcPts val="0"/>
              </a:spcAft>
              <a:buClr>
                <a:schemeClr val="dk1"/>
              </a:buClr>
              <a:buSzPts val="4800"/>
              <a:buFont typeface="Arial"/>
              <a:buNone/>
              <a:defRPr sz="4800">
                <a:solidFill>
                  <a:schemeClr val="dk1"/>
                </a:solidFill>
              </a:defRPr>
            </a:lvl3pPr>
            <a:lvl4pPr lvl="3">
              <a:spcBef>
                <a:spcPts val="0"/>
              </a:spcBef>
              <a:spcAft>
                <a:spcPts val="0"/>
              </a:spcAft>
              <a:buClr>
                <a:schemeClr val="dk1"/>
              </a:buClr>
              <a:buSzPts val="4800"/>
              <a:buFont typeface="Arial"/>
              <a:buNone/>
              <a:defRPr sz="4800">
                <a:solidFill>
                  <a:schemeClr val="dk1"/>
                </a:solidFill>
              </a:defRPr>
            </a:lvl4pPr>
            <a:lvl5pPr lvl="4">
              <a:spcBef>
                <a:spcPts val="0"/>
              </a:spcBef>
              <a:spcAft>
                <a:spcPts val="0"/>
              </a:spcAft>
              <a:buClr>
                <a:schemeClr val="dk1"/>
              </a:buClr>
              <a:buSzPts val="4800"/>
              <a:buFont typeface="Arial"/>
              <a:buNone/>
              <a:defRPr sz="4800">
                <a:solidFill>
                  <a:schemeClr val="dk1"/>
                </a:solidFill>
              </a:defRPr>
            </a:lvl5pPr>
            <a:lvl6pPr lvl="5">
              <a:spcBef>
                <a:spcPts val="0"/>
              </a:spcBef>
              <a:spcAft>
                <a:spcPts val="0"/>
              </a:spcAft>
              <a:buClr>
                <a:schemeClr val="dk1"/>
              </a:buClr>
              <a:buSzPts val="4800"/>
              <a:buFont typeface="Arial"/>
              <a:buNone/>
              <a:defRPr sz="4800">
                <a:solidFill>
                  <a:schemeClr val="dk1"/>
                </a:solidFill>
              </a:defRPr>
            </a:lvl6pPr>
            <a:lvl7pPr lvl="6">
              <a:spcBef>
                <a:spcPts val="0"/>
              </a:spcBef>
              <a:spcAft>
                <a:spcPts val="0"/>
              </a:spcAft>
              <a:buClr>
                <a:schemeClr val="dk1"/>
              </a:buClr>
              <a:buSzPts val="4800"/>
              <a:buFont typeface="Arial"/>
              <a:buNone/>
              <a:defRPr sz="4800">
                <a:solidFill>
                  <a:schemeClr val="dk1"/>
                </a:solidFill>
              </a:defRPr>
            </a:lvl7pPr>
            <a:lvl8pPr lvl="7">
              <a:spcBef>
                <a:spcPts val="0"/>
              </a:spcBef>
              <a:spcAft>
                <a:spcPts val="0"/>
              </a:spcAft>
              <a:buClr>
                <a:schemeClr val="dk1"/>
              </a:buClr>
              <a:buSzPts val="4800"/>
              <a:buFont typeface="Arial"/>
              <a:buNone/>
              <a:defRPr sz="4800">
                <a:solidFill>
                  <a:schemeClr val="dk1"/>
                </a:solidFill>
              </a:defRPr>
            </a:lvl8pPr>
            <a:lvl9pPr lvl="8">
              <a:spcBef>
                <a:spcPts val="0"/>
              </a:spcBef>
              <a:spcAft>
                <a:spcPts val="0"/>
              </a:spcAft>
              <a:buClr>
                <a:schemeClr val="dk1"/>
              </a:buClr>
              <a:buSzPts val="4800"/>
              <a:buFont typeface="Arial"/>
              <a:buNone/>
              <a:defRPr sz="4800">
                <a:solidFill>
                  <a:schemeClr val="dk1"/>
                </a:solidFill>
              </a:defRPr>
            </a:lvl9pPr>
          </a:lstStyle>
          <a:p/>
        </p:txBody>
      </p:sp>
      <p:sp>
        <p:nvSpPr>
          <p:cNvPr id="34" name="Google Shape;34;p8"/>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8"/>
            <a:ext cx="3779998" cy="10691998"/>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8" cy="3081298"/>
          </a:xfrm>
          <a:prstGeom prst="rect">
            <a:avLst/>
          </a:prstGeom>
          <a:noFill/>
          <a:ln>
            <a:noFill/>
          </a:ln>
        </p:spPr>
        <p:txBody>
          <a:bodyPr anchorCtr="0" anchor="b" bIns="91425" lIns="91425" spcFirstLastPara="1" rIns="91425" wrap="square" tIns="91425"/>
          <a:lstStyle>
            <a:lvl1pPr lvl="0" marR="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1pPr>
            <a:lvl2pPr lvl="1" algn="ctr">
              <a:spcBef>
                <a:spcPts val="0"/>
              </a:spcBef>
              <a:spcAft>
                <a:spcPts val="0"/>
              </a:spcAft>
              <a:buClr>
                <a:schemeClr val="dk1"/>
              </a:buClr>
              <a:buSzPts val="4200"/>
              <a:buFont typeface="Arial"/>
              <a:buNone/>
              <a:defRPr sz="4200">
                <a:solidFill>
                  <a:schemeClr val="dk1"/>
                </a:solidFill>
              </a:defRPr>
            </a:lvl2pPr>
            <a:lvl3pPr lvl="2" algn="ctr">
              <a:spcBef>
                <a:spcPts val="0"/>
              </a:spcBef>
              <a:spcAft>
                <a:spcPts val="0"/>
              </a:spcAft>
              <a:buClr>
                <a:schemeClr val="dk1"/>
              </a:buClr>
              <a:buSzPts val="4200"/>
              <a:buFont typeface="Arial"/>
              <a:buNone/>
              <a:defRPr sz="4200">
                <a:solidFill>
                  <a:schemeClr val="dk1"/>
                </a:solidFill>
              </a:defRPr>
            </a:lvl3pPr>
            <a:lvl4pPr lvl="3" algn="ctr">
              <a:spcBef>
                <a:spcPts val="0"/>
              </a:spcBef>
              <a:spcAft>
                <a:spcPts val="0"/>
              </a:spcAft>
              <a:buClr>
                <a:schemeClr val="dk1"/>
              </a:buClr>
              <a:buSzPts val="4200"/>
              <a:buFont typeface="Arial"/>
              <a:buNone/>
              <a:defRPr sz="4200">
                <a:solidFill>
                  <a:schemeClr val="dk1"/>
                </a:solidFill>
              </a:defRPr>
            </a:lvl4pPr>
            <a:lvl5pPr lvl="4" algn="ctr">
              <a:spcBef>
                <a:spcPts val="0"/>
              </a:spcBef>
              <a:spcAft>
                <a:spcPts val="0"/>
              </a:spcAft>
              <a:buClr>
                <a:schemeClr val="dk1"/>
              </a:buClr>
              <a:buSzPts val="4200"/>
              <a:buFont typeface="Arial"/>
              <a:buNone/>
              <a:defRPr sz="4200">
                <a:solidFill>
                  <a:schemeClr val="dk1"/>
                </a:solidFill>
              </a:defRPr>
            </a:lvl5pPr>
            <a:lvl6pPr lvl="5" algn="ctr">
              <a:spcBef>
                <a:spcPts val="0"/>
              </a:spcBef>
              <a:spcAft>
                <a:spcPts val="0"/>
              </a:spcAft>
              <a:buClr>
                <a:schemeClr val="dk1"/>
              </a:buClr>
              <a:buSzPts val="4200"/>
              <a:buFont typeface="Arial"/>
              <a:buNone/>
              <a:defRPr sz="4200">
                <a:solidFill>
                  <a:schemeClr val="dk1"/>
                </a:solidFill>
              </a:defRPr>
            </a:lvl6pPr>
            <a:lvl7pPr lvl="6" algn="ctr">
              <a:spcBef>
                <a:spcPts val="0"/>
              </a:spcBef>
              <a:spcAft>
                <a:spcPts val="0"/>
              </a:spcAft>
              <a:buClr>
                <a:schemeClr val="dk1"/>
              </a:buClr>
              <a:buSzPts val="4200"/>
              <a:buFont typeface="Arial"/>
              <a:buNone/>
              <a:defRPr sz="4200">
                <a:solidFill>
                  <a:schemeClr val="dk1"/>
                </a:solidFill>
              </a:defRPr>
            </a:lvl7pPr>
            <a:lvl8pPr lvl="7" algn="ctr">
              <a:spcBef>
                <a:spcPts val="0"/>
              </a:spcBef>
              <a:spcAft>
                <a:spcPts val="0"/>
              </a:spcAft>
              <a:buClr>
                <a:schemeClr val="dk1"/>
              </a:buClr>
              <a:buSzPts val="4200"/>
              <a:buFont typeface="Arial"/>
              <a:buNone/>
              <a:defRPr sz="4200">
                <a:solidFill>
                  <a:schemeClr val="dk1"/>
                </a:solidFill>
              </a:defRPr>
            </a:lvl8pPr>
            <a:lvl9pPr lvl="8" algn="ctr">
              <a:spcBef>
                <a:spcPts val="0"/>
              </a:spcBef>
              <a:spcAft>
                <a:spcPts val="0"/>
              </a:spcAft>
              <a:buClr>
                <a:schemeClr val="dk1"/>
              </a:buClr>
              <a:buSzPts val="4200"/>
              <a:buFont typeface="Arial"/>
              <a:buNone/>
              <a:defRPr sz="4200">
                <a:solidFill>
                  <a:schemeClr val="dk1"/>
                </a:solidFill>
              </a:defRPr>
            </a:lvl9pPr>
          </a:lstStyle>
          <a:p/>
        </p:txBody>
      </p:sp>
      <p:sp>
        <p:nvSpPr>
          <p:cNvPr id="38" name="Google Shape;38;p9"/>
          <p:cNvSpPr txBox="1"/>
          <p:nvPr>
            <p:ph idx="1" type="subTitle"/>
          </p:nvPr>
        </p:nvSpPr>
        <p:spPr>
          <a:xfrm>
            <a:off x="219507" y="5826864"/>
            <a:ext cx="3344398" cy="2567399"/>
          </a:xfrm>
          <a:prstGeom prst="rect">
            <a:avLst/>
          </a:prstGeom>
          <a:noFill/>
          <a:ln>
            <a:noFill/>
          </a:ln>
        </p:spPr>
        <p:txBody>
          <a:bodyPr anchorCtr="0" anchor="t" bIns="91425" lIns="91425" spcFirstLastPara="1" rIns="91425" wrap="square" tIns="91425"/>
          <a:lstStyle>
            <a:lvl1pPr lvl="0"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9pPr>
          </a:lstStyle>
          <a:p/>
        </p:txBody>
      </p:sp>
      <p:sp>
        <p:nvSpPr>
          <p:cNvPr id="39" name="Google Shape;39;p9"/>
          <p:cNvSpPr txBox="1"/>
          <p:nvPr>
            <p:ph idx="2" type="body"/>
          </p:nvPr>
        </p:nvSpPr>
        <p:spPr>
          <a:xfrm>
            <a:off x="4083837" y="1505162"/>
            <a:ext cx="3172198" cy="7681200"/>
          </a:xfrm>
          <a:prstGeom prst="rect">
            <a:avLst/>
          </a:prstGeom>
          <a:noFill/>
          <a:ln>
            <a:noFill/>
          </a:ln>
        </p:spPr>
        <p:txBody>
          <a:bodyPr anchorCtr="0" anchor="ctr" bIns="91425" lIns="91425" spcFirstLastPara="1" rIns="91425" wrap="square" tIns="91425"/>
          <a:lstStyle>
            <a:lvl1pPr indent="-228600" lvl="0" marL="457200" marR="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40" name="Google Shape;40;p9"/>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5"/>
            <a:ext cx="4959600" cy="1257898"/>
          </a:xfrm>
          <a:prstGeom prst="rect">
            <a:avLst/>
          </a:prstGeom>
          <a:noFill/>
          <a:ln>
            <a:noFill/>
          </a:ln>
        </p:spPr>
        <p:txBody>
          <a:bodyPr anchorCtr="0" anchor="ctr" bIns="91425" lIns="91425" spcFirstLastPara="1" rIns="91425" wrap="square" tIns="91425"/>
          <a:lstStyle>
            <a:lvl1pPr indent="-228600" lvl="0" marL="457200" marR="0" algn="l">
              <a:lnSpc>
                <a:spcPct val="100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43" name="Google Shape;43;p10"/>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35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de"/>
              <a:t>‹#›</a:t>
            </a:fld>
            <a:endParaRPr sz="1000">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5"/>
            <a:ext cx="453599"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25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4" y="205225"/>
            <a:ext cx="2352575" cy="1375349"/>
          </a:xfrm>
          <a:prstGeom prst="rect">
            <a:avLst/>
          </a:prstGeom>
          <a:noFill/>
          <a:ln>
            <a:noFill/>
          </a:ln>
        </p:spPr>
      </p:pic>
      <p:sp>
        <p:nvSpPr>
          <p:cNvPr id="100" name="Google Shape;100;p25"/>
          <p:cNvSpPr txBox="1"/>
          <p:nvPr/>
        </p:nvSpPr>
        <p:spPr>
          <a:xfrm>
            <a:off x="499650" y="1861000"/>
            <a:ext cx="6577500" cy="872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Benötigte google-Fonts:</a:t>
            </a:r>
            <a:endParaRPr/>
          </a:p>
          <a:p>
            <a:pPr indent="0" lvl="0" marL="0" marR="0" rtl="0" algn="l">
              <a:lnSpc>
                <a:spcPct val="100000"/>
              </a:lnSpc>
              <a:spcBef>
                <a:spcPts val="0"/>
              </a:spcBef>
              <a:spcAft>
                <a:spcPts val="0"/>
              </a:spcAft>
              <a:buClr>
                <a:srgbClr val="000000"/>
              </a:buClr>
              <a:buSzPts val="1400"/>
              <a:buFont typeface="Arial"/>
              <a:buNone/>
            </a:pPr>
            <a:r>
              <a:rPr lang="de"/>
              <a:t>https://fonts.google.com/download?family=Titan%20One</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101" name="Google Shape;101;p25"/>
          <p:cNvSpPr/>
          <p:nvPr/>
        </p:nvSpPr>
        <p:spPr>
          <a:xfrm>
            <a:off x="4133175" y="441650"/>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40414"/>
        </a:solidFill>
      </p:bgPr>
    </p:bg>
    <p:spTree>
      <p:nvGrpSpPr>
        <p:cNvPr id="248" name="Shape 248"/>
        <p:cNvGrpSpPr/>
        <p:nvPr/>
      </p:nvGrpSpPr>
      <p:grpSpPr>
        <a:xfrm>
          <a:off x="0" y="0"/>
          <a:ext cx="0" cy="0"/>
          <a:chOff x="0" y="0"/>
          <a:chExt cx="0" cy="0"/>
        </a:xfrm>
      </p:grpSpPr>
      <p:pic>
        <p:nvPicPr>
          <p:cNvPr id="249" name="Google Shape;249;p34"/>
          <p:cNvPicPr preferRelativeResize="0"/>
          <p:nvPr/>
        </p:nvPicPr>
        <p:blipFill rotWithShape="1">
          <a:blip r:embed="rId3">
            <a:alphaModFix/>
          </a:blip>
          <a:srcRect b="9175" l="0" r="0" t="9184"/>
          <a:stretch/>
        </p:blipFill>
        <p:spPr>
          <a:xfrm>
            <a:off x="563100" y="1175725"/>
            <a:ext cx="6433799" cy="5252400"/>
          </a:xfrm>
          <a:prstGeom prst="heart">
            <a:avLst/>
          </a:prstGeom>
          <a:noFill/>
          <a:ln>
            <a:noFill/>
          </a:ln>
        </p:spPr>
      </p:pic>
      <p:sp>
        <p:nvSpPr>
          <p:cNvPr id="250" name="Google Shape;250;p34"/>
          <p:cNvSpPr/>
          <p:nvPr/>
        </p:nvSpPr>
        <p:spPr>
          <a:xfrm>
            <a:off x="321462" y="7146486"/>
            <a:ext cx="6917073" cy="2265111"/>
          </a:xfrm>
          <a:prstGeom prst="rect">
            <a:avLst/>
          </a:prstGeom>
        </p:spPr>
        <p:txBody>
          <a:bodyPr>
            <a:prstTxWarp prst="textPlain"/>
          </a:bodyPr>
          <a:lstStyle/>
          <a:p>
            <a:pPr lvl="0" algn="ctr"/>
            <a:r>
              <a:rPr b="0" i="0">
                <a:ln>
                  <a:noFill/>
                </a:ln>
                <a:solidFill>
                  <a:schemeClr val="lt2"/>
                </a:solidFill>
                <a:latin typeface="Titan One"/>
              </a:rPr>
              <a:t>Danke!</a:t>
            </a: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105" name="Shape 105"/>
        <p:cNvGrpSpPr/>
        <p:nvPr/>
      </p:nvGrpSpPr>
      <p:grpSpPr>
        <a:xfrm>
          <a:off x="0" y="0"/>
          <a:ext cx="0" cy="0"/>
          <a:chOff x="0" y="0"/>
          <a:chExt cx="0" cy="0"/>
        </a:xfrm>
      </p:grpSpPr>
      <p:pic>
        <p:nvPicPr>
          <p:cNvPr id="106" name="Google Shape;106;p26"/>
          <p:cNvPicPr preferRelativeResize="0"/>
          <p:nvPr/>
        </p:nvPicPr>
        <p:blipFill rotWithShape="1">
          <a:blip r:embed="rId3">
            <a:alphaModFix/>
          </a:blip>
          <a:srcRect b="0" l="14643" r="14649" t="0"/>
          <a:stretch/>
        </p:blipFill>
        <p:spPr>
          <a:xfrm>
            <a:off x="0" y="0"/>
            <a:ext cx="7559999" cy="10691999"/>
          </a:xfrm>
          <a:prstGeom prst="rect">
            <a:avLst/>
          </a:prstGeom>
          <a:noFill/>
          <a:ln>
            <a:noFill/>
          </a:ln>
        </p:spPr>
      </p:pic>
      <p:sp>
        <p:nvSpPr>
          <p:cNvPr id="107" name="Google Shape;107;p26"/>
          <p:cNvSpPr txBox="1"/>
          <p:nvPr/>
        </p:nvSpPr>
        <p:spPr>
          <a:xfrm>
            <a:off x="383575" y="1703900"/>
            <a:ext cx="1646099" cy="341698"/>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400"/>
              <a:buFont typeface="Arial"/>
              <a:buNone/>
            </a:pPr>
            <a:r>
              <a:rPr b="1" i="0" lang="de" sz="1600" u="none" cap="none" strike="noStrike">
                <a:solidFill>
                  <a:srgbClr val="FFFFFF"/>
                </a:solidFill>
                <a:latin typeface="Arial"/>
                <a:ea typeface="Arial"/>
                <a:cs typeface="Arial"/>
                <a:sym typeface="Arial"/>
              </a:rPr>
              <a:t>Wir heiraten</a:t>
            </a:r>
            <a:endParaRPr/>
          </a:p>
        </p:txBody>
      </p:sp>
      <p:pic>
        <p:nvPicPr>
          <p:cNvPr id="108" name="Google Shape;108;p26"/>
          <p:cNvPicPr preferRelativeResize="0"/>
          <p:nvPr/>
        </p:nvPicPr>
        <p:blipFill rotWithShape="1">
          <a:blip r:embed="rId3">
            <a:alphaModFix/>
          </a:blip>
          <a:srcRect b="16626" l="0" r="0" t="16626"/>
          <a:stretch/>
        </p:blipFill>
        <p:spPr>
          <a:xfrm>
            <a:off x="196061" y="2540325"/>
            <a:ext cx="1955100" cy="1305000"/>
          </a:xfrm>
          <a:prstGeom prst="wedgeRectCallout">
            <a:avLst>
              <a:gd fmla="val -20833" name="adj1"/>
              <a:gd fmla="val 62500" name="adj2"/>
            </a:avLst>
          </a:prstGeom>
          <a:noFill/>
          <a:ln cap="flat" cmpd="sng" w="76200">
            <a:solidFill>
              <a:srgbClr val="B40414"/>
            </a:solidFill>
            <a:prstDash val="solid"/>
            <a:round/>
            <a:headEnd len="sm" w="sm" type="none"/>
            <a:tailEnd len="sm" w="sm" type="none"/>
          </a:ln>
        </p:spPr>
      </p:pic>
      <p:sp>
        <p:nvSpPr>
          <p:cNvPr id="109" name="Google Shape;109;p26"/>
          <p:cNvSpPr/>
          <p:nvPr/>
        </p:nvSpPr>
        <p:spPr>
          <a:xfrm>
            <a:off x="162750" y="4111375"/>
            <a:ext cx="1995598" cy="569100"/>
          </a:xfrm>
          <a:prstGeom prst="rect">
            <a:avLst/>
          </a:prstGeom>
          <a:noFill/>
          <a:ln cap="flat" cmpd="sng" w="762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26"/>
          <p:cNvSpPr txBox="1"/>
          <p:nvPr/>
        </p:nvSpPr>
        <p:spPr>
          <a:xfrm>
            <a:off x="325475" y="4084000"/>
            <a:ext cx="1704299" cy="569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Party:</a:t>
            </a:r>
            <a:endParaRPr/>
          </a:p>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Fotos vom Fest</a:t>
            </a:r>
            <a:endParaRPr/>
          </a:p>
        </p:txBody>
      </p:sp>
      <p:pic>
        <p:nvPicPr>
          <p:cNvPr id="111" name="Google Shape;111;p26"/>
          <p:cNvPicPr preferRelativeResize="0"/>
          <p:nvPr/>
        </p:nvPicPr>
        <p:blipFill rotWithShape="1">
          <a:blip r:embed="rId3">
            <a:alphaModFix/>
          </a:blip>
          <a:srcRect b="16626" l="0" r="0" t="16626"/>
          <a:stretch/>
        </p:blipFill>
        <p:spPr>
          <a:xfrm>
            <a:off x="196061" y="5027675"/>
            <a:ext cx="1955100" cy="1305000"/>
          </a:xfrm>
          <a:prstGeom prst="wedgeRectCallout">
            <a:avLst>
              <a:gd fmla="val -20833" name="adj1"/>
              <a:gd fmla="val 62500" name="adj2"/>
            </a:avLst>
          </a:prstGeom>
          <a:noFill/>
          <a:ln cap="flat" cmpd="sng" w="76200">
            <a:solidFill>
              <a:srgbClr val="B40414"/>
            </a:solidFill>
            <a:prstDash val="solid"/>
            <a:round/>
            <a:headEnd len="sm" w="sm" type="none"/>
            <a:tailEnd len="sm" w="sm" type="none"/>
          </a:ln>
        </p:spPr>
      </p:pic>
      <p:sp>
        <p:nvSpPr>
          <p:cNvPr id="112" name="Google Shape;112;p26"/>
          <p:cNvSpPr/>
          <p:nvPr/>
        </p:nvSpPr>
        <p:spPr>
          <a:xfrm>
            <a:off x="162750" y="6598725"/>
            <a:ext cx="1995598" cy="569100"/>
          </a:xfrm>
          <a:prstGeom prst="rect">
            <a:avLst/>
          </a:prstGeom>
          <a:noFill/>
          <a:ln cap="flat" cmpd="sng" w="762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26"/>
          <p:cNvSpPr txBox="1"/>
          <p:nvPr/>
        </p:nvSpPr>
        <p:spPr>
          <a:xfrm>
            <a:off x="325475" y="6571350"/>
            <a:ext cx="1704299" cy="557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Reise:</a:t>
            </a:r>
            <a:endParaRPr/>
          </a:p>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Ab in die Sonne</a:t>
            </a:r>
            <a:endParaRPr/>
          </a:p>
        </p:txBody>
      </p:sp>
      <p:pic>
        <p:nvPicPr>
          <p:cNvPr id="114" name="Google Shape;114;p26"/>
          <p:cNvPicPr preferRelativeResize="0"/>
          <p:nvPr/>
        </p:nvPicPr>
        <p:blipFill rotWithShape="1">
          <a:blip r:embed="rId3">
            <a:alphaModFix/>
          </a:blip>
          <a:srcRect b="16626" l="0" r="0" t="16626"/>
          <a:stretch/>
        </p:blipFill>
        <p:spPr>
          <a:xfrm>
            <a:off x="196061" y="7510075"/>
            <a:ext cx="1955100" cy="1305000"/>
          </a:xfrm>
          <a:prstGeom prst="wedgeRectCallout">
            <a:avLst>
              <a:gd fmla="val -20833" name="adj1"/>
              <a:gd fmla="val 62500" name="adj2"/>
            </a:avLst>
          </a:prstGeom>
          <a:noFill/>
          <a:ln cap="flat" cmpd="sng" w="76200">
            <a:solidFill>
              <a:srgbClr val="B40414"/>
            </a:solidFill>
            <a:prstDash val="solid"/>
            <a:round/>
            <a:headEnd len="sm" w="sm" type="none"/>
            <a:tailEnd len="sm" w="sm" type="none"/>
          </a:ln>
        </p:spPr>
      </p:pic>
      <p:sp>
        <p:nvSpPr>
          <p:cNvPr id="115" name="Google Shape;115;p26"/>
          <p:cNvSpPr/>
          <p:nvPr/>
        </p:nvSpPr>
        <p:spPr>
          <a:xfrm>
            <a:off x="162750" y="9081125"/>
            <a:ext cx="1995598" cy="694499"/>
          </a:xfrm>
          <a:prstGeom prst="rect">
            <a:avLst/>
          </a:prstGeom>
          <a:noFill/>
          <a:ln cap="flat" cmpd="sng" w="762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26"/>
          <p:cNvSpPr txBox="1"/>
          <p:nvPr/>
        </p:nvSpPr>
        <p:spPr>
          <a:xfrm>
            <a:off x="325475" y="9129950"/>
            <a:ext cx="1704299" cy="557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Nachwuchs:</a:t>
            </a:r>
            <a:endParaRPr/>
          </a:p>
          <a:p>
            <a:pPr indent="0" lvl="0" marL="0" marR="0" rtl="0" algn="l">
              <a:lnSpc>
                <a:spcPct val="100000"/>
              </a:lnSpc>
              <a:spcBef>
                <a:spcPts val="0"/>
              </a:spcBef>
              <a:spcAft>
                <a:spcPts val="0"/>
              </a:spcAft>
              <a:buClr>
                <a:srgbClr val="000000"/>
              </a:buClr>
              <a:buSzPts val="350"/>
              <a:buFont typeface="Arial"/>
              <a:buNone/>
            </a:pPr>
            <a:r>
              <a:rPr b="1" i="0" lang="de" sz="1400" u="none" cap="none" strike="noStrike">
                <a:solidFill>
                  <a:srgbClr val="000000"/>
                </a:solidFill>
                <a:latin typeface="Arial"/>
                <a:ea typeface="Arial"/>
                <a:cs typeface="Arial"/>
                <a:sym typeface="Arial"/>
              </a:rPr>
              <a:t>Endlich zu Dritt</a:t>
            </a:r>
            <a:endParaRPr/>
          </a:p>
        </p:txBody>
      </p:sp>
      <p:sp>
        <p:nvSpPr>
          <p:cNvPr id="117" name="Google Shape;117;p26"/>
          <p:cNvSpPr/>
          <p:nvPr/>
        </p:nvSpPr>
        <p:spPr>
          <a:xfrm>
            <a:off x="162750" y="351950"/>
            <a:ext cx="2896800" cy="1949700"/>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26"/>
          <p:cNvSpPr/>
          <p:nvPr/>
        </p:nvSpPr>
        <p:spPr>
          <a:xfrm>
            <a:off x="405389" y="463362"/>
            <a:ext cx="2411513" cy="1438534"/>
          </a:xfrm>
          <a:prstGeom prst="rect">
            <a:avLst/>
          </a:prstGeom>
        </p:spPr>
        <p:txBody>
          <a:bodyPr>
            <a:prstTxWarp prst="textPlain"/>
          </a:bodyPr>
          <a:lstStyle/>
          <a:p>
            <a:pPr lvl="0" algn="ctr"/>
            <a:r>
              <a:rPr b="0" i="0">
                <a:ln>
                  <a:noFill/>
                </a:ln>
                <a:solidFill>
                  <a:schemeClr val="lt2"/>
                </a:solidFill>
                <a:latin typeface="Titan One"/>
              </a:rPr>
              <a:t>JA!</a:t>
            </a:r>
          </a:p>
        </p:txBody>
      </p:sp>
      <p:sp>
        <p:nvSpPr>
          <p:cNvPr id="119" name="Google Shape;119;p26"/>
          <p:cNvSpPr/>
          <p:nvPr/>
        </p:nvSpPr>
        <p:spPr>
          <a:xfrm>
            <a:off x="317400" y="1951261"/>
            <a:ext cx="2587500" cy="341698"/>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00"/>
              </a:buClr>
              <a:buSzPts val="350"/>
              <a:buFont typeface="Arial"/>
              <a:buNone/>
            </a:pPr>
            <a:r>
              <a:rPr b="1" i="0" lang="de" sz="1400" u="none" cap="none" strike="noStrike">
                <a:solidFill>
                  <a:srgbClr val="FFFF00"/>
                </a:solidFill>
                <a:latin typeface="Arial"/>
                <a:ea typeface="Arial"/>
                <a:cs typeface="Arial"/>
                <a:sym typeface="Arial"/>
              </a:rPr>
              <a:t>DAS HOCHZEITSZMAGAZIN</a:t>
            </a:r>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23" name="Shape 123"/>
        <p:cNvGrpSpPr/>
        <p:nvPr/>
      </p:nvGrpSpPr>
      <p:grpSpPr>
        <a:xfrm>
          <a:off x="0" y="0"/>
          <a:ext cx="0" cy="0"/>
          <a:chOff x="0" y="0"/>
          <a:chExt cx="0" cy="0"/>
        </a:xfrm>
      </p:grpSpPr>
      <p:pic>
        <p:nvPicPr>
          <p:cNvPr id="124" name="Google Shape;124;p27"/>
          <p:cNvPicPr preferRelativeResize="0"/>
          <p:nvPr/>
        </p:nvPicPr>
        <p:blipFill rotWithShape="1">
          <a:blip r:embed="rId3">
            <a:alphaModFix/>
          </a:blip>
          <a:srcRect b="1606" l="0" r="0" t="1606"/>
          <a:stretch/>
        </p:blipFill>
        <p:spPr>
          <a:xfrm>
            <a:off x="931400" y="4409500"/>
            <a:ext cx="1631700" cy="1579200"/>
          </a:xfrm>
          <a:prstGeom prst="ellipse">
            <a:avLst/>
          </a:prstGeom>
          <a:noFill/>
          <a:ln>
            <a:noFill/>
          </a:ln>
        </p:spPr>
      </p:pic>
      <p:pic>
        <p:nvPicPr>
          <p:cNvPr id="125" name="Google Shape;125;p27"/>
          <p:cNvPicPr preferRelativeResize="0"/>
          <p:nvPr/>
        </p:nvPicPr>
        <p:blipFill rotWithShape="1">
          <a:blip r:embed="rId3">
            <a:alphaModFix/>
          </a:blip>
          <a:srcRect b="1606" l="0" r="0" t="1606"/>
          <a:stretch/>
        </p:blipFill>
        <p:spPr>
          <a:xfrm>
            <a:off x="931350" y="2609025"/>
            <a:ext cx="1631700" cy="1579200"/>
          </a:xfrm>
          <a:prstGeom prst="ellipse">
            <a:avLst/>
          </a:prstGeom>
          <a:noFill/>
          <a:ln>
            <a:noFill/>
          </a:ln>
        </p:spPr>
      </p:pic>
      <p:sp>
        <p:nvSpPr>
          <p:cNvPr id="126" name="Google Shape;126;p27"/>
          <p:cNvSpPr txBox="1"/>
          <p:nvPr/>
        </p:nvSpPr>
        <p:spPr>
          <a:xfrm>
            <a:off x="2782850" y="2609025"/>
            <a:ext cx="4133700" cy="15792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Seite 4</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Die Braut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a:t>
            </a:r>
            <a:endParaRPr/>
          </a:p>
        </p:txBody>
      </p:sp>
      <p:sp>
        <p:nvSpPr>
          <p:cNvPr id="127" name="Google Shape;127;p27"/>
          <p:cNvSpPr txBox="1"/>
          <p:nvPr/>
        </p:nvSpPr>
        <p:spPr>
          <a:xfrm>
            <a:off x="2782900" y="4409500"/>
            <a:ext cx="4133700" cy="15792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Seite 5</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Der Bräutigam</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a:t>
            </a:r>
            <a:endParaRPr/>
          </a:p>
        </p:txBody>
      </p:sp>
      <p:sp>
        <p:nvSpPr>
          <p:cNvPr id="128" name="Google Shape;128;p27"/>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Inhalt</a:t>
            </a:r>
            <a:endParaRPr/>
          </a:p>
        </p:txBody>
      </p:sp>
      <p:pic>
        <p:nvPicPr>
          <p:cNvPr id="129" name="Google Shape;129;p27"/>
          <p:cNvPicPr preferRelativeResize="0"/>
          <p:nvPr/>
        </p:nvPicPr>
        <p:blipFill rotWithShape="1">
          <a:blip r:embed="rId3">
            <a:alphaModFix/>
          </a:blip>
          <a:srcRect b="1606" l="0" r="0" t="1606"/>
          <a:stretch/>
        </p:blipFill>
        <p:spPr>
          <a:xfrm>
            <a:off x="931400" y="6209975"/>
            <a:ext cx="1631700" cy="1579200"/>
          </a:xfrm>
          <a:prstGeom prst="ellipse">
            <a:avLst/>
          </a:prstGeom>
          <a:noFill/>
          <a:ln>
            <a:noFill/>
          </a:ln>
        </p:spPr>
      </p:pic>
      <p:sp>
        <p:nvSpPr>
          <p:cNvPr id="130" name="Google Shape;130;p27"/>
          <p:cNvSpPr txBox="1"/>
          <p:nvPr/>
        </p:nvSpPr>
        <p:spPr>
          <a:xfrm>
            <a:off x="2782900" y="6209975"/>
            <a:ext cx="4133700" cy="15792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Seite 6</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Der Nachwuchs</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a:t>
            </a:r>
            <a:endParaRPr/>
          </a:p>
        </p:txBody>
      </p:sp>
      <p:pic>
        <p:nvPicPr>
          <p:cNvPr id="131" name="Google Shape;131;p27"/>
          <p:cNvPicPr preferRelativeResize="0"/>
          <p:nvPr/>
        </p:nvPicPr>
        <p:blipFill rotWithShape="1">
          <a:blip r:embed="rId3">
            <a:alphaModFix/>
          </a:blip>
          <a:srcRect b="1606" l="0" r="0" t="1606"/>
          <a:stretch/>
        </p:blipFill>
        <p:spPr>
          <a:xfrm>
            <a:off x="931400" y="8021550"/>
            <a:ext cx="1631700" cy="1579200"/>
          </a:xfrm>
          <a:prstGeom prst="ellipse">
            <a:avLst/>
          </a:prstGeom>
          <a:noFill/>
          <a:ln>
            <a:noFill/>
          </a:ln>
        </p:spPr>
      </p:pic>
      <p:sp>
        <p:nvSpPr>
          <p:cNvPr id="132" name="Google Shape;132;p27"/>
          <p:cNvSpPr txBox="1"/>
          <p:nvPr/>
        </p:nvSpPr>
        <p:spPr>
          <a:xfrm>
            <a:off x="2782900" y="8021550"/>
            <a:ext cx="4133700" cy="15792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Seite 7</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Die Hochzeitsreits</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a:t>
            </a:r>
            <a:endParaRPr/>
          </a:p>
        </p:txBody>
      </p:sp>
      <p:sp>
        <p:nvSpPr>
          <p:cNvPr id="133" name="Google Shape;133;p27"/>
          <p:cNvSpPr/>
          <p:nvPr/>
        </p:nvSpPr>
        <p:spPr>
          <a:xfrm>
            <a:off x="354948"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34" name="Google Shape;134;p27"/>
          <p:cNvSpPr/>
          <p:nvPr/>
        </p:nvSpPr>
        <p:spPr>
          <a:xfrm>
            <a:off x="323697"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27"/>
          <p:cNvSpPr/>
          <p:nvPr/>
        </p:nvSpPr>
        <p:spPr>
          <a:xfrm>
            <a:off x="3831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136" name="Google Shape;136;p27"/>
          <p:cNvSpPr/>
          <p:nvPr/>
        </p:nvSpPr>
        <p:spPr>
          <a:xfrm>
            <a:off x="2442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27"/>
          <p:cNvSpPr/>
          <p:nvPr/>
        </p:nvSpPr>
        <p:spPr>
          <a:xfrm>
            <a:off x="305536"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138" name="Google Shape;138;p27"/>
          <p:cNvSpPr/>
          <p:nvPr/>
        </p:nvSpPr>
        <p:spPr>
          <a:xfrm>
            <a:off x="976500"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42" name="Shape 142"/>
        <p:cNvGrpSpPr/>
        <p:nvPr/>
      </p:nvGrpSpPr>
      <p:grpSpPr>
        <a:xfrm>
          <a:off x="0" y="0"/>
          <a:ext cx="0" cy="0"/>
          <a:chOff x="0" y="0"/>
          <a:chExt cx="0" cy="0"/>
        </a:xfrm>
      </p:grpSpPr>
      <p:sp>
        <p:nvSpPr>
          <p:cNvPr id="143" name="Google Shape;143;p28"/>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Vorwort</a:t>
            </a:r>
            <a:endParaRPr/>
          </a:p>
        </p:txBody>
      </p:sp>
      <p:sp>
        <p:nvSpPr>
          <p:cNvPr id="144" name="Google Shape;144;p28"/>
          <p:cNvSpPr txBox="1"/>
          <p:nvPr/>
        </p:nvSpPr>
        <p:spPr>
          <a:xfrm>
            <a:off x="931350" y="1920450"/>
            <a:ext cx="5705999" cy="60213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Hallo liebe Leserinnen und Leser!</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a:p>
        </p:txBody>
      </p:sp>
      <p:pic>
        <p:nvPicPr>
          <p:cNvPr id="145" name="Google Shape;145;p28"/>
          <p:cNvPicPr preferRelativeResize="0"/>
          <p:nvPr/>
        </p:nvPicPr>
        <p:blipFill rotWithShape="1">
          <a:blip r:embed="rId3">
            <a:alphaModFix/>
          </a:blip>
          <a:srcRect b="1237" l="0" r="0" t="1228"/>
          <a:stretch/>
        </p:blipFill>
        <p:spPr>
          <a:xfrm>
            <a:off x="1370750" y="6200375"/>
            <a:ext cx="1351500" cy="1318198"/>
          </a:xfrm>
          <a:prstGeom prst="roundRect">
            <a:avLst>
              <a:gd fmla="val 16667" name="adj"/>
            </a:avLst>
          </a:prstGeom>
          <a:noFill/>
          <a:ln>
            <a:noFill/>
          </a:ln>
        </p:spPr>
      </p:pic>
      <p:sp>
        <p:nvSpPr>
          <p:cNvPr id="146" name="Google Shape;146;p28"/>
          <p:cNvSpPr txBox="1"/>
          <p:nvPr/>
        </p:nvSpPr>
        <p:spPr>
          <a:xfrm>
            <a:off x="927000" y="8283475"/>
            <a:ext cx="5705999" cy="19914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50"/>
              <a:buFont typeface="Titan One"/>
              <a:buNone/>
            </a:pPr>
            <a:r>
              <a:rPr b="0" i="0" lang="de" sz="1400" u="none" cap="none" strike="noStrike">
                <a:solidFill>
                  <a:srgbClr val="000000"/>
                </a:solidFill>
                <a:latin typeface="Titan One"/>
                <a:ea typeface="Titan One"/>
                <a:cs typeface="Titan One"/>
                <a:sym typeface="Titan One"/>
              </a:rPr>
              <a:t>Impressum</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 </a:t>
            </a:r>
            <a:r>
              <a:rPr b="0" i="0" lang="de" sz="1400" u="none" cap="none" strike="noStrike">
                <a:solidFill>
                  <a:schemeClr val="dk1"/>
                </a:solidFill>
                <a:latin typeface="Arial"/>
                <a:ea typeface="Arial"/>
                <a:cs typeface="Arial"/>
                <a:sym typeface="Arial"/>
              </a:rPr>
              <a:t>eu pede mollis pretium. Integer tincidunt. Cras dapibus. Vivamus elementum semper nisi. Aenean eu pede mollis pretium. Integer tincidunt. Cras dapibus. Vivamus elementum semper nisi. Aenean</a:t>
            </a:r>
            <a:endParaRPr/>
          </a:p>
        </p:txBody>
      </p:sp>
      <p:sp>
        <p:nvSpPr>
          <p:cNvPr id="147" name="Google Shape;147;p28"/>
          <p:cNvSpPr/>
          <p:nvPr/>
        </p:nvSpPr>
        <p:spPr>
          <a:xfrm>
            <a:off x="6693649"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48" name="Google Shape;148;p28"/>
          <p:cNvSpPr/>
          <p:nvPr/>
        </p:nvSpPr>
        <p:spPr>
          <a:xfrm>
            <a:off x="6662399"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28"/>
          <p:cNvSpPr/>
          <p:nvPr/>
        </p:nvSpPr>
        <p:spPr>
          <a:xfrm>
            <a:off x="67218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150" name="Google Shape;150;p28"/>
          <p:cNvSpPr/>
          <p:nvPr/>
        </p:nvSpPr>
        <p:spPr>
          <a:xfrm>
            <a:off x="65829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28"/>
          <p:cNvSpPr/>
          <p:nvPr/>
        </p:nvSpPr>
        <p:spPr>
          <a:xfrm>
            <a:off x="6644235"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152" name="Google Shape;152;p28"/>
          <p:cNvSpPr/>
          <p:nvPr/>
        </p:nvSpPr>
        <p:spPr>
          <a:xfrm flipH="1">
            <a:off x="-60599"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56" name="Shape 156"/>
        <p:cNvGrpSpPr/>
        <p:nvPr/>
      </p:nvGrpSpPr>
      <p:grpSpPr>
        <a:xfrm>
          <a:off x="0" y="0"/>
          <a:ext cx="0" cy="0"/>
          <a:chOff x="0" y="0"/>
          <a:chExt cx="0" cy="0"/>
        </a:xfrm>
      </p:grpSpPr>
      <p:pic>
        <p:nvPicPr>
          <p:cNvPr id="157" name="Google Shape;157;p29"/>
          <p:cNvPicPr preferRelativeResize="0"/>
          <p:nvPr/>
        </p:nvPicPr>
        <p:blipFill rotWithShape="1">
          <a:blip r:embed="rId3">
            <a:alphaModFix/>
          </a:blip>
          <a:srcRect b="0" l="36047" r="36049" t="0"/>
          <a:stretch/>
        </p:blipFill>
        <p:spPr>
          <a:xfrm>
            <a:off x="1074050" y="2609025"/>
            <a:ext cx="2128198" cy="7627198"/>
          </a:xfrm>
          <a:prstGeom prst="rect">
            <a:avLst/>
          </a:prstGeom>
          <a:noFill/>
          <a:ln>
            <a:noFill/>
          </a:ln>
        </p:spPr>
      </p:pic>
      <p:sp>
        <p:nvSpPr>
          <p:cNvPr id="158" name="Google Shape;158;p29"/>
          <p:cNvSpPr txBox="1"/>
          <p:nvPr/>
        </p:nvSpPr>
        <p:spPr>
          <a:xfrm>
            <a:off x="3889650" y="2609025"/>
            <a:ext cx="3026999" cy="7627198"/>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B40414"/>
              </a:buClr>
              <a:buSzPts val="350"/>
              <a:buFont typeface="Titan One"/>
              <a:buNone/>
            </a:pPr>
            <a:r>
              <a:rPr b="0" i="0" lang="de" sz="1400" u="none" cap="none" strike="noStrike">
                <a:solidFill>
                  <a:srgbClr val="B40414"/>
                </a:solidFill>
                <a:latin typeface="Titan One"/>
                <a:ea typeface="Titan One"/>
                <a:cs typeface="Titan One"/>
                <a:sym typeface="Titan One"/>
              </a:rPr>
              <a:t>Steckbrief</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Augenfarbe:</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Größe:</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Gewicht:</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Alter:</a:t>
            </a:r>
            <a:endParaRPr/>
          </a:p>
        </p:txBody>
      </p:sp>
      <p:sp>
        <p:nvSpPr>
          <p:cNvPr id="159" name="Google Shape;159;p29"/>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Die Braut</a:t>
            </a:r>
            <a:endParaRPr/>
          </a:p>
        </p:txBody>
      </p:sp>
      <p:sp>
        <p:nvSpPr>
          <p:cNvPr id="160" name="Google Shape;160;p29"/>
          <p:cNvSpPr/>
          <p:nvPr/>
        </p:nvSpPr>
        <p:spPr>
          <a:xfrm>
            <a:off x="354948"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61" name="Google Shape;161;p29"/>
          <p:cNvSpPr/>
          <p:nvPr/>
        </p:nvSpPr>
        <p:spPr>
          <a:xfrm>
            <a:off x="323697"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29"/>
          <p:cNvSpPr/>
          <p:nvPr/>
        </p:nvSpPr>
        <p:spPr>
          <a:xfrm>
            <a:off x="3831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163" name="Google Shape;163;p29"/>
          <p:cNvSpPr/>
          <p:nvPr/>
        </p:nvSpPr>
        <p:spPr>
          <a:xfrm>
            <a:off x="2442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29"/>
          <p:cNvSpPr/>
          <p:nvPr/>
        </p:nvSpPr>
        <p:spPr>
          <a:xfrm>
            <a:off x="305536"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165" name="Google Shape;165;p29"/>
          <p:cNvSpPr/>
          <p:nvPr/>
        </p:nvSpPr>
        <p:spPr>
          <a:xfrm>
            <a:off x="976500"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69" name="Shape 169"/>
        <p:cNvGrpSpPr/>
        <p:nvPr/>
      </p:nvGrpSpPr>
      <p:grpSpPr>
        <a:xfrm>
          <a:off x="0" y="0"/>
          <a:ext cx="0" cy="0"/>
          <a:chOff x="0" y="0"/>
          <a:chExt cx="0" cy="0"/>
        </a:xfrm>
      </p:grpSpPr>
      <p:pic>
        <p:nvPicPr>
          <p:cNvPr id="170" name="Google Shape;170;p30"/>
          <p:cNvPicPr preferRelativeResize="0"/>
          <p:nvPr/>
        </p:nvPicPr>
        <p:blipFill rotWithShape="1">
          <a:blip r:embed="rId3">
            <a:alphaModFix/>
          </a:blip>
          <a:srcRect b="0" l="36047" r="36049" t="0"/>
          <a:stretch/>
        </p:blipFill>
        <p:spPr>
          <a:xfrm>
            <a:off x="4788450" y="2609025"/>
            <a:ext cx="2128198" cy="7627198"/>
          </a:xfrm>
          <a:prstGeom prst="rect">
            <a:avLst/>
          </a:prstGeom>
          <a:noFill/>
          <a:ln>
            <a:noFill/>
          </a:ln>
        </p:spPr>
      </p:pic>
      <p:sp>
        <p:nvSpPr>
          <p:cNvPr id="171" name="Google Shape;171;p30"/>
          <p:cNvSpPr txBox="1"/>
          <p:nvPr/>
        </p:nvSpPr>
        <p:spPr>
          <a:xfrm>
            <a:off x="1012700" y="2609025"/>
            <a:ext cx="3026999" cy="7627198"/>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B40414"/>
              </a:buClr>
              <a:buSzPts val="350"/>
              <a:buFont typeface="Titan One"/>
              <a:buNone/>
            </a:pPr>
            <a:r>
              <a:rPr b="0" i="0" lang="de" sz="1400" u="none" cap="none" strike="noStrike">
                <a:solidFill>
                  <a:srgbClr val="B40414"/>
                </a:solidFill>
                <a:latin typeface="Titan One"/>
                <a:ea typeface="Titan One"/>
                <a:cs typeface="Titan One"/>
                <a:sym typeface="Titan One"/>
              </a:rPr>
              <a:t>Steckbrief</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Augenfarbe:</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Größe:</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Gewicht:</a:t>
            </a:r>
            <a:endParaRPr/>
          </a:p>
          <a:p>
            <a:pPr indent="0" lvl="0" marL="0" marR="0" rtl="0" algn="l">
              <a:lnSpc>
                <a:spcPct val="200000"/>
              </a:lnSpc>
              <a:spcBef>
                <a:spcPts val="0"/>
              </a:spcBef>
              <a:spcAft>
                <a:spcPts val="0"/>
              </a:spcAft>
              <a:buClr>
                <a:srgbClr val="000000"/>
              </a:buClr>
              <a:buSzPts val="350"/>
              <a:buFont typeface="Arial"/>
              <a:buNone/>
            </a:pPr>
            <a:r>
              <a:rPr b="0" i="0" lang="de" sz="1400" u="none" cap="none" strike="noStrike">
                <a:solidFill>
                  <a:srgbClr val="000000"/>
                </a:solidFill>
                <a:latin typeface="Arial"/>
                <a:ea typeface="Arial"/>
                <a:cs typeface="Arial"/>
                <a:sym typeface="Arial"/>
              </a:rPr>
              <a:t>Alter:</a:t>
            </a:r>
            <a:endParaRPr/>
          </a:p>
        </p:txBody>
      </p:sp>
      <p:sp>
        <p:nvSpPr>
          <p:cNvPr id="172" name="Google Shape;172;p30"/>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Der Bräutigam</a:t>
            </a:r>
            <a:endParaRPr/>
          </a:p>
        </p:txBody>
      </p:sp>
      <p:sp>
        <p:nvSpPr>
          <p:cNvPr id="173" name="Google Shape;173;p30"/>
          <p:cNvSpPr/>
          <p:nvPr/>
        </p:nvSpPr>
        <p:spPr>
          <a:xfrm>
            <a:off x="6693649"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74" name="Google Shape;174;p30"/>
          <p:cNvSpPr/>
          <p:nvPr/>
        </p:nvSpPr>
        <p:spPr>
          <a:xfrm>
            <a:off x="6662399"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30"/>
          <p:cNvSpPr/>
          <p:nvPr/>
        </p:nvSpPr>
        <p:spPr>
          <a:xfrm>
            <a:off x="67218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176" name="Google Shape;176;p30"/>
          <p:cNvSpPr/>
          <p:nvPr/>
        </p:nvSpPr>
        <p:spPr>
          <a:xfrm>
            <a:off x="65829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30"/>
          <p:cNvSpPr/>
          <p:nvPr/>
        </p:nvSpPr>
        <p:spPr>
          <a:xfrm>
            <a:off x="6644235"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178" name="Google Shape;178;p30"/>
          <p:cNvSpPr/>
          <p:nvPr/>
        </p:nvSpPr>
        <p:spPr>
          <a:xfrm flipH="1">
            <a:off x="-60599"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82" name="Shape 182"/>
        <p:cNvGrpSpPr/>
        <p:nvPr/>
      </p:nvGrpSpPr>
      <p:grpSpPr>
        <a:xfrm>
          <a:off x="0" y="0"/>
          <a:ext cx="0" cy="0"/>
          <a:chOff x="0" y="0"/>
          <a:chExt cx="0" cy="0"/>
        </a:xfrm>
      </p:grpSpPr>
      <p:sp>
        <p:nvSpPr>
          <p:cNvPr id="183" name="Google Shape;183;p31"/>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Der Nachwuchs</a:t>
            </a:r>
            <a:endParaRPr/>
          </a:p>
        </p:txBody>
      </p:sp>
      <p:sp>
        <p:nvSpPr>
          <p:cNvPr id="184" name="Google Shape;184;p31"/>
          <p:cNvSpPr/>
          <p:nvPr/>
        </p:nvSpPr>
        <p:spPr>
          <a:xfrm>
            <a:off x="354948"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85" name="Google Shape;185;p31"/>
          <p:cNvSpPr/>
          <p:nvPr/>
        </p:nvSpPr>
        <p:spPr>
          <a:xfrm>
            <a:off x="323697"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31"/>
          <p:cNvSpPr/>
          <p:nvPr/>
        </p:nvSpPr>
        <p:spPr>
          <a:xfrm>
            <a:off x="3831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187" name="Google Shape;187;p31"/>
          <p:cNvSpPr/>
          <p:nvPr/>
        </p:nvSpPr>
        <p:spPr>
          <a:xfrm>
            <a:off x="2442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31"/>
          <p:cNvSpPr/>
          <p:nvPr/>
        </p:nvSpPr>
        <p:spPr>
          <a:xfrm>
            <a:off x="305536"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189" name="Google Shape;189;p31"/>
          <p:cNvSpPr/>
          <p:nvPr/>
        </p:nvSpPr>
        <p:spPr>
          <a:xfrm>
            <a:off x="976500"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0" name="Google Shape;190;p31"/>
          <p:cNvPicPr preferRelativeResize="0"/>
          <p:nvPr/>
        </p:nvPicPr>
        <p:blipFill rotWithShape="1">
          <a:blip r:embed="rId3">
            <a:alphaModFix/>
          </a:blip>
          <a:srcRect b="17774" l="0" r="0" t="17780"/>
          <a:stretch/>
        </p:blipFill>
        <p:spPr>
          <a:xfrm>
            <a:off x="304800" y="2133600"/>
            <a:ext cx="6858000" cy="4419599"/>
          </a:xfrm>
          <a:prstGeom prst="roundRect">
            <a:avLst>
              <a:gd fmla="val 16667" name="adj"/>
            </a:avLst>
          </a:prstGeom>
          <a:noFill/>
          <a:ln>
            <a:noFill/>
          </a:ln>
        </p:spPr>
      </p:pic>
      <p:sp>
        <p:nvSpPr>
          <p:cNvPr id="191" name="Google Shape;191;p31"/>
          <p:cNvSpPr txBox="1"/>
          <p:nvPr/>
        </p:nvSpPr>
        <p:spPr>
          <a:xfrm>
            <a:off x="383200" y="6983025"/>
            <a:ext cx="6779700" cy="3302100"/>
          </a:xfrm>
          <a:prstGeom prst="rect">
            <a:avLst/>
          </a:prstGeom>
          <a:noFill/>
          <a:ln cap="flat" cmpd="sng" w="9525">
            <a:solidFill>
              <a:srgbClr val="B40414"/>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B40414"/>
              </a:buClr>
              <a:buSzPts val="350"/>
              <a:buFont typeface="Titan One"/>
              <a:buNone/>
            </a:pPr>
            <a:r>
              <a:rPr b="0" i="0" lang="de" sz="1400" u="none" cap="none" strike="noStrike">
                <a:solidFill>
                  <a:srgbClr val="B40414"/>
                </a:solidFill>
                <a:latin typeface="Titan One"/>
                <a:ea typeface="Titan One"/>
                <a:cs typeface="Titan One"/>
                <a:sym typeface="Titan One"/>
              </a:rPr>
              <a:t>Steckbrief</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5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95" name="Shape 195"/>
        <p:cNvGrpSpPr/>
        <p:nvPr/>
      </p:nvGrpSpPr>
      <p:grpSpPr>
        <a:xfrm>
          <a:off x="0" y="0"/>
          <a:ext cx="0" cy="0"/>
          <a:chOff x="0" y="0"/>
          <a:chExt cx="0" cy="0"/>
        </a:xfrm>
      </p:grpSpPr>
      <p:sp>
        <p:nvSpPr>
          <p:cNvPr id="196" name="Google Shape;196;p32"/>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b="0" i="0" lang="de" sz="3600" u="none" cap="none" strike="noStrike">
                <a:solidFill>
                  <a:srgbClr val="000000"/>
                </a:solidFill>
                <a:latin typeface="Titan One"/>
                <a:ea typeface="Titan One"/>
                <a:cs typeface="Titan One"/>
                <a:sym typeface="Titan One"/>
              </a:rPr>
              <a:t>Die Hochzeitsreise</a:t>
            </a:r>
            <a:endParaRPr/>
          </a:p>
        </p:txBody>
      </p:sp>
      <p:sp>
        <p:nvSpPr>
          <p:cNvPr id="197" name="Google Shape;197;p32"/>
          <p:cNvSpPr/>
          <p:nvPr/>
        </p:nvSpPr>
        <p:spPr>
          <a:xfrm>
            <a:off x="6693649" y="260922"/>
            <a:ext cx="464050" cy="262001"/>
          </a:xfrm>
          <a:prstGeom prst="rect">
            <a:avLst/>
          </a:prstGeom>
        </p:spPr>
        <p:txBody>
          <a:bodyPr>
            <a:prstTxWarp prst="textPlain"/>
          </a:bodyPr>
          <a:lstStyle/>
          <a:p>
            <a:pPr lvl="0" algn="ctr"/>
            <a:r>
              <a:rPr b="0" i="0">
                <a:ln>
                  <a:noFill/>
                </a:ln>
                <a:solidFill>
                  <a:srgbClr val="FFFFFF"/>
                </a:solidFill>
                <a:latin typeface="Sarina"/>
              </a:rPr>
              <a:t>JA!</a:t>
            </a:r>
          </a:p>
        </p:txBody>
      </p:sp>
      <p:sp>
        <p:nvSpPr>
          <p:cNvPr id="198" name="Google Shape;198;p32"/>
          <p:cNvSpPr/>
          <p:nvPr/>
        </p:nvSpPr>
        <p:spPr>
          <a:xfrm>
            <a:off x="6662399"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 name="Google Shape;199;p32"/>
          <p:cNvSpPr/>
          <p:nvPr/>
        </p:nvSpPr>
        <p:spPr>
          <a:xfrm>
            <a:off x="6721890" y="258436"/>
            <a:ext cx="385484"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200" name="Google Shape;200;p32"/>
          <p:cNvSpPr/>
          <p:nvPr/>
        </p:nvSpPr>
        <p:spPr>
          <a:xfrm>
            <a:off x="6582900" y="274500"/>
            <a:ext cx="732300" cy="335098"/>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32"/>
          <p:cNvSpPr/>
          <p:nvPr/>
        </p:nvSpPr>
        <p:spPr>
          <a:xfrm>
            <a:off x="6644235" y="295180"/>
            <a:ext cx="609601"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202" name="Google Shape;202;p32"/>
          <p:cNvSpPr/>
          <p:nvPr/>
        </p:nvSpPr>
        <p:spPr>
          <a:xfrm flipH="1">
            <a:off x="-60599" y="412295"/>
            <a:ext cx="6643499"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03" name="Google Shape;203;p32"/>
          <p:cNvPicPr preferRelativeResize="0"/>
          <p:nvPr/>
        </p:nvPicPr>
        <p:blipFill rotWithShape="1">
          <a:blip r:embed="rId3">
            <a:alphaModFix/>
          </a:blip>
          <a:srcRect b="5704" l="0" r="0" t="5705"/>
          <a:stretch/>
        </p:blipFill>
        <p:spPr>
          <a:xfrm>
            <a:off x="931350" y="2061300"/>
            <a:ext cx="3505200" cy="3105298"/>
          </a:xfrm>
          <a:prstGeom prst="roundRect">
            <a:avLst>
              <a:gd fmla="val 16667" name="adj"/>
            </a:avLst>
          </a:prstGeom>
          <a:noFill/>
          <a:ln>
            <a:noFill/>
          </a:ln>
        </p:spPr>
      </p:pic>
      <p:pic>
        <p:nvPicPr>
          <p:cNvPr id="204" name="Google Shape;204;p32"/>
          <p:cNvPicPr preferRelativeResize="0"/>
          <p:nvPr/>
        </p:nvPicPr>
        <p:blipFill rotWithShape="1">
          <a:blip r:embed="rId3">
            <a:alphaModFix/>
          </a:blip>
          <a:srcRect b="5704" l="0" r="0" t="5705"/>
          <a:stretch/>
        </p:blipFill>
        <p:spPr>
          <a:xfrm>
            <a:off x="3602175" y="3011125"/>
            <a:ext cx="3505200" cy="3105298"/>
          </a:xfrm>
          <a:prstGeom prst="roundRect">
            <a:avLst>
              <a:gd fmla="val 16667" name="adj"/>
            </a:avLst>
          </a:prstGeom>
          <a:noFill/>
          <a:ln>
            <a:noFill/>
          </a:ln>
        </p:spPr>
      </p:pic>
      <p:pic>
        <p:nvPicPr>
          <p:cNvPr id="205" name="Google Shape;205;p32"/>
          <p:cNvPicPr preferRelativeResize="0"/>
          <p:nvPr/>
        </p:nvPicPr>
        <p:blipFill rotWithShape="1">
          <a:blip r:embed="rId3">
            <a:alphaModFix/>
          </a:blip>
          <a:srcRect b="31429" l="0" r="0" t="31429"/>
          <a:stretch/>
        </p:blipFill>
        <p:spPr>
          <a:xfrm>
            <a:off x="931350" y="7866700"/>
            <a:ext cx="5985300" cy="2222998"/>
          </a:xfrm>
          <a:prstGeom prst="roundRect">
            <a:avLst>
              <a:gd fmla="val 16667" name="adj"/>
            </a:avLst>
          </a:prstGeom>
          <a:noFill/>
          <a:ln>
            <a:noFill/>
          </a:ln>
        </p:spPr>
      </p:pic>
      <p:pic>
        <p:nvPicPr>
          <p:cNvPr id="206" name="Google Shape;206;p32"/>
          <p:cNvPicPr preferRelativeResize="0"/>
          <p:nvPr/>
        </p:nvPicPr>
        <p:blipFill rotWithShape="1">
          <a:blip r:embed="rId3">
            <a:alphaModFix/>
          </a:blip>
          <a:srcRect b="5704" l="0" r="0" t="5705"/>
          <a:stretch/>
        </p:blipFill>
        <p:spPr>
          <a:xfrm>
            <a:off x="347025" y="4647475"/>
            <a:ext cx="3505200" cy="3105298"/>
          </a:xfrm>
          <a:prstGeom prst="roundRect">
            <a:avLst>
              <a:gd fmla="val 16667" name="adj"/>
            </a:avLst>
          </a:prstGeom>
          <a:noFill/>
          <a:ln>
            <a:noFill/>
          </a:ln>
        </p:spPr>
      </p:pic>
      <p:pic>
        <p:nvPicPr>
          <p:cNvPr id="207" name="Google Shape;207;p32"/>
          <p:cNvPicPr preferRelativeResize="0"/>
          <p:nvPr/>
        </p:nvPicPr>
        <p:blipFill rotWithShape="1">
          <a:blip r:embed="rId3">
            <a:alphaModFix/>
          </a:blip>
          <a:srcRect b="25031" l="0" r="0" t="25035"/>
          <a:stretch/>
        </p:blipFill>
        <p:spPr>
          <a:xfrm>
            <a:off x="3216700" y="6376800"/>
            <a:ext cx="3505200" cy="1750200"/>
          </a:xfrm>
          <a:prstGeom prst="roundRect">
            <a:avLst>
              <a:gd fmla="val 16667" name="adj"/>
            </a:avLst>
          </a:prstGeom>
          <a:noFill/>
          <a:ln>
            <a:noFill/>
          </a:ln>
        </p:spPr>
      </p:pic>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11" name="Shape 211"/>
        <p:cNvGrpSpPr/>
        <p:nvPr/>
      </p:nvGrpSpPr>
      <p:grpSpPr>
        <a:xfrm>
          <a:off x="0" y="0"/>
          <a:ext cx="0" cy="0"/>
          <a:chOff x="0" y="0"/>
          <a:chExt cx="0" cy="0"/>
        </a:xfrm>
      </p:grpSpPr>
      <p:sp>
        <p:nvSpPr>
          <p:cNvPr id="212" name="Google Shape;212;p33"/>
          <p:cNvSpPr txBox="1"/>
          <p:nvPr/>
        </p:nvSpPr>
        <p:spPr>
          <a:xfrm>
            <a:off x="931350" y="1025250"/>
            <a:ext cx="5985300" cy="89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Titan One"/>
              <a:buNone/>
            </a:pPr>
            <a:r>
              <a:rPr lang="de" sz="3600">
                <a:latin typeface="Titan One"/>
                <a:ea typeface="Titan One"/>
                <a:cs typeface="Titan One"/>
                <a:sym typeface="Titan One"/>
              </a:rPr>
              <a:t>Stammbaum</a:t>
            </a:r>
            <a:endParaRPr/>
          </a:p>
        </p:txBody>
      </p:sp>
      <p:sp>
        <p:nvSpPr>
          <p:cNvPr id="213" name="Google Shape;213;p33"/>
          <p:cNvSpPr/>
          <p:nvPr/>
        </p:nvSpPr>
        <p:spPr>
          <a:xfrm>
            <a:off x="6693649" y="260922"/>
            <a:ext cx="464052" cy="262000"/>
          </a:xfrm>
          <a:prstGeom prst="rect">
            <a:avLst/>
          </a:prstGeom>
        </p:spPr>
        <p:txBody>
          <a:bodyPr>
            <a:prstTxWarp prst="textPlain"/>
          </a:bodyPr>
          <a:lstStyle/>
          <a:p>
            <a:pPr lvl="0" algn="ctr"/>
            <a:r>
              <a:rPr b="0" i="0">
                <a:ln>
                  <a:noFill/>
                </a:ln>
                <a:solidFill>
                  <a:srgbClr val="FFFFFF"/>
                </a:solidFill>
                <a:latin typeface="Sarina"/>
              </a:rPr>
              <a:t>JA!</a:t>
            </a:r>
          </a:p>
        </p:txBody>
      </p:sp>
      <p:sp>
        <p:nvSpPr>
          <p:cNvPr id="214" name="Google Shape;214;p33"/>
          <p:cNvSpPr/>
          <p:nvPr/>
        </p:nvSpPr>
        <p:spPr>
          <a:xfrm>
            <a:off x="6662399" y="247745"/>
            <a:ext cx="504600" cy="3618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33"/>
          <p:cNvSpPr/>
          <p:nvPr/>
        </p:nvSpPr>
        <p:spPr>
          <a:xfrm>
            <a:off x="6721890" y="258436"/>
            <a:ext cx="385483" cy="266969"/>
          </a:xfrm>
          <a:prstGeom prst="rect">
            <a:avLst/>
          </a:prstGeom>
        </p:spPr>
        <p:txBody>
          <a:bodyPr>
            <a:prstTxWarp prst="textPlain"/>
          </a:bodyPr>
          <a:lstStyle/>
          <a:p>
            <a:pPr lvl="0" algn="ctr"/>
            <a:r>
              <a:rPr b="0" i="0">
                <a:ln>
                  <a:noFill/>
                </a:ln>
                <a:solidFill>
                  <a:srgbClr val="FFFFFF"/>
                </a:solidFill>
                <a:latin typeface="Titan One"/>
              </a:rPr>
              <a:t>JA!</a:t>
            </a:r>
          </a:p>
        </p:txBody>
      </p:sp>
      <p:sp>
        <p:nvSpPr>
          <p:cNvPr id="216" name="Google Shape;216;p33"/>
          <p:cNvSpPr/>
          <p:nvPr/>
        </p:nvSpPr>
        <p:spPr>
          <a:xfrm>
            <a:off x="6582900" y="274500"/>
            <a:ext cx="732300" cy="335100"/>
          </a:xfrm>
          <a:prstGeom prst="rect">
            <a:avLst/>
          </a:prstGeom>
          <a:solidFill>
            <a:srgbClr val="B40414"/>
          </a:solidFill>
          <a:ln cap="flat" cmpd="sng" w="114300">
            <a:solidFill>
              <a:srgbClr val="B40414"/>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33"/>
          <p:cNvSpPr/>
          <p:nvPr/>
        </p:nvSpPr>
        <p:spPr>
          <a:xfrm>
            <a:off x="6644235" y="295180"/>
            <a:ext cx="609600" cy="266969"/>
          </a:xfrm>
          <a:prstGeom prst="rect">
            <a:avLst/>
          </a:prstGeom>
        </p:spPr>
        <p:txBody>
          <a:bodyPr>
            <a:prstTxWarp prst="textPlain"/>
          </a:bodyPr>
          <a:lstStyle/>
          <a:p>
            <a:pPr lvl="0" algn="ctr"/>
            <a:r>
              <a:rPr b="0" i="0">
                <a:ln>
                  <a:noFill/>
                </a:ln>
                <a:solidFill>
                  <a:schemeClr val="lt2"/>
                </a:solidFill>
                <a:latin typeface="Titan One"/>
              </a:rPr>
              <a:t>JA!</a:t>
            </a:r>
          </a:p>
        </p:txBody>
      </p:sp>
      <p:sp>
        <p:nvSpPr>
          <p:cNvPr id="218" name="Google Shape;218;p33"/>
          <p:cNvSpPr/>
          <p:nvPr/>
        </p:nvSpPr>
        <p:spPr>
          <a:xfrm flipH="1">
            <a:off x="-60600" y="412295"/>
            <a:ext cx="6643500" cy="32700"/>
          </a:xfrm>
          <a:prstGeom prst="rect">
            <a:avLst/>
          </a:prstGeom>
          <a:solidFill>
            <a:srgbClr val="B4041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19" name="Google Shape;219;p33"/>
          <p:cNvCxnSpPr/>
          <p:nvPr/>
        </p:nvCxnSpPr>
        <p:spPr>
          <a:xfrm flipH="1">
            <a:off x="1842484" y="673177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0" name="Google Shape;220;p33"/>
          <p:cNvCxnSpPr/>
          <p:nvPr/>
        </p:nvCxnSpPr>
        <p:spPr>
          <a:xfrm flipH="1">
            <a:off x="5098089" y="450089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1" name="Google Shape;221;p33"/>
          <p:cNvCxnSpPr/>
          <p:nvPr/>
        </p:nvCxnSpPr>
        <p:spPr>
          <a:xfrm>
            <a:off x="1920773" y="450089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2" name="Google Shape;222;p33"/>
          <p:cNvCxnSpPr/>
          <p:nvPr/>
        </p:nvCxnSpPr>
        <p:spPr>
          <a:xfrm>
            <a:off x="5173691" y="673177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3" name="Google Shape;223;p33"/>
          <p:cNvCxnSpPr/>
          <p:nvPr/>
        </p:nvCxnSpPr>
        <p:spPr>
          <a:xfrm flipH="1">
            <a:off x="1920797" y="281645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4" name="Google Shape;224;p33"/>
          <p:cNvCxnSpPr/>
          <p:nvPr/>
        </p:nvCxnSpPr>
        <p:spPr>
          <a:xfrm flipH="1">
            <a:off x="5728713" y="281645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5" name="Google Shape;225;p33"/>
          <p:cNvCxnSpPr/>
          <p:nvPr/>
        </p:nvCxnSpPr>
        <p:spPr>
          <a:xfrm flipH="1">
            <a:off x="1290173" y="838145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6" name="Google Shape;226;p33"/>
          <p:cNvCxnSpPr/>
          <p:nvPr/>
        </p:nvCxnSpPr>
        <p:spPr>
          <a:xfrm flipH="1">
            <a:off x="5098089" y="838145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27" name="Google Shape;227;p33"/>
          <p:cNvCxnSpPr>
            <a:stCxn id="228" idx="2"/>
            <a:endCxn id="229" idx="0"/>
          </p:cNvCxnSpPr>
          <p:nvPr/>
        </p:nvCxnSpPr>
        <p:spPr>
          <a:xfrm>
            <a:off x="1290075" y="281626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30" name="Google Shape;230;p33"/>
          <p:cNvCxnSpPr/>
          <p:nvPr/>
        </p:nvCxnSpPr>
        <p:spPr>
          <a:xfrm>
            <a:off x="5098065" y="281643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31" name="Google Shape;231;p33"/>
          <p:cNvCxnSpPr/>
          <p:nvPr/>
        </p:nvCxnSpPr>
        <p:spPr>
          <a:xfrm>
            <a:off x="5646098" y="829277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32" name="Google Shape;232;p33"/>
          <p:cNvCxnSpPr/>
          <p:nvPr/>
        </p:nvCxnSpPr>
        <p:spPr>
          <a:xfrm>
            <a:off x="1842460" y="829277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228" name="Google Shape;228;p33"/>
          <p:cNvPicPr preferRelativeResize="0"/>
          <p:nvPr/>
        </p:nvPicPr>
        <p:blipFill>
          <a:blip r:embed="rId3">
            <a:alphaModFix/>
          </a:blip>
          <a:stretch>
            <a:fillRect/>
          </a:stretch>
        </p:blipFill>
        <p:spPr>
          <a:xfrm>
            <a:off x="824475" y="181126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3" name="Google Shape;233;p33"/>
          <p:cNvPicPr preferRelativeResize="0"/>
          <p:nvPr/>
        </p:nvPicPr>
        <p:blipFill>
          <a:blip r:embed="rId3">
            <a:alphaModFix/>
          </a:blip>
          <a:stretch>
            <a:fillRect/>
          </a:stretch>
        </p:blipFill>
        <p:spPr>
          <a:xfrm>
            <a:off x="1980806" y="181126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4" name="Google Shape;234;p33"/>
          <p:cNvPicPr preferRelativeResize="0"/>
          <p:nvPr/>
        </p:nvPicPr>
        <p:blipFill>
          <a:blip r:embed="rId3">
            <a:alphaModFix/>
          </a:blip>
          <a:stretch>
            <a:fillRect/>
          </a:stretch>
        </p:blipFill>
        <p:spPr>
          <a:xfrm>
            <a:off x="4647984" y="181126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5" name="Google Shape;235;p33"/>
          <p:cNvPicPr preferRelativeResize="0"/>
          <p:nvPr/>
        </p:nvPicPr>
        <p:blipFill>
          <a:blip r:embed="rId3">
            <a:alphaModFix/>
          </a:blip>
          <a:stretch>
            <a:fillRect/>
          </a:stretch>
        </p:blipFill>
        <p:spPr>
          <a:xfrm>
            <a:off x="5804315" y="181126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6" name="Google Shape;236;p33"/>
          <p:cNvPicPr preferRelativeResize="0"/>
          <p:nvPr/>
        </p:nvPicPr>
        <p:blipFill>
          <a:blip r:embed="rId3">
            <a:alphaModFix/>
          </a:blip>
          <a:stretch>
            <a:fillRect/>
          </a:stretch>
        </p:blipFill>
        <p:spPr>
          <a:xfrm>
            <a:off x="824475" y="903786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7" name="Google Shape;237;p33"/>
          <p:cNvPicPr preferRelativeResize="0"/>
          <p:nvPr/>
        </p:nvPicPr>
        <p:blipFill>
          <a:blip r:embed="rId3">
            <a:alphaModFix/>
          </a:blip>
          <a:stretch>
            <a:fillRect/>
          </a:stretch>
        </p:blipFill>
        <p:spPr>
          <a:xfrm>
            <a:off x="1980806" y="903786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8" name="Google Shape;238;p33"/>
          <p:cNvPicPr preferRelativeResize="0"/>
          <p:nvPr/>
        </p:nvPicPr>
        <p:blipFill>
          <a:blip r:embed="rId3">
            <a:alphaModFix/>
          </a:blip>
          <a:stretch>
            <a:fillRect/>
          </a:stretch>
        </p:blipFill>
        <p:spPr>
          <a:xfrm>
            <a:off x="4647984" y="903786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39" name="Google Shape;239;p33"/>
          <p:cNvPicPr preferRelativeResize="0"/>
          <p:nvPr/>
        </p:nvPicPr>
        <p:blipFill>
          <a:blip r:embed="rId3">
            <a:alphaModFix/>
          </a:blip>
          <a:stretch>
            <a:fillRect/>
          </a:stretch>
        </p:blipFill>
        <p:spPr>
          <a:xfrm>
            <a:off x="5804315" y="903786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29" name="Google Shape;229;p33"/>
          <p:cNvPicPr preferRelativeResize="0"/>
          <p:nvPr/>
        </p:nvPicPr>
        <p:blipFill>
          <a:blip r:embed="rId3">
            <a:alphaModFix/>
          </a:blip>
          <a:stretch>
            <a:fillRect/>
          </a:stretch>
        </p:blipFill>
        <p:spPr>
          <a:xfrm>
            <a:off x="1454982" y="356150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40" name="Google Shape;240;p33"/>
          <p:cNvPicPr preferRelativeResize="0"/>
          <p:nvPr/>
        </p:nvPicPr>
        <p:blipFill>
          <a:blip r:embed="rId3">
            <a:alphaModFix/>
          </a:blip>
          <a:stretch>
            <a:fillRect/>
          </a:stretch>
        </p:blipFill>
        <p:spPr>
          <a:xfrm>
            <a:off x="5267387" y="356150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41" name="Google Shape;241;p33"/>
          <p:cNvPicPr preferRelativeResize="0"/>
          <p:nvPr/>
        </p:nvPicPr>
        <p:blipFill>
          <a:blip r:embed="rId3">
            <a:alphaModFix/>
          </a:blip>
          <a:stretch>
            <a:fillRect/>
          </a:stretch>
        </p:blipFill>
        <p:spPr>
          <a:xfrm>
            <a:off x="1421085" y="73762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42" name="Google Shape;242;p33"/>
          <p:cNvPicPr preferRelativeResize="0"/>
          <p:nvPr/>
        </p:nvPicPr>
        <p:blipFill>
          <a:blip r:embed="rId3">
            <a:alphaModFix/>
          </a:blip>
          <a:stretch>
            <a:fillRect/>
          </a:stretch>
        </p:blipFill>
        <p:spPr>
          <a:xfrm>
            <a:off x="5233490" y="73762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43" name="Google Shape;243;p33"/>
          <p:cNvPicPr preferRelativeResize="0"/>
          <p:nvPr/>
        </p:nvPicPr>
        <p:blipFill>
          <a:blip r:embed="rId3">
            <a:alphaModFix/>
          </a:blip>
          <a:stretch>
            <a:fillRect/>
          </a:stretch>
        </p:blipFill>
        <p:spPr>
          <a:xfrm>
            <a:off x="2060570" y="519334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44" name="Google Shape;244;p33"/>
          <p:cNvPicPr preferRelativeResize="0"/>
          <p:nvPr/>
        </p:nvPicPr>
        <p:blipFill>
          <a:blip r:embed="rId3">
            <a:alphaModFix/>
          </a:blip>
          <a:stretch>
            <a:fillRect/>
          </a:stretch>
        </p:blipFill>
        <p:spPr>
          <a:xfrm>
            <a:off x="4088334" y="519334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