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692000" cx="7560000"/>
  <p:notesSz cx="6858000" cy="9144000"/>
  <p:embeddedFontLst>
    <p:embeddedFont>
      <p:font typeface="Alex Brush"/>
      <p:regular r:id="rId14"/>
    </p:embeddedFont>
    <p:embeddedFont>
      <p:font typeface="Alfa Slab One"/>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AlfaSlabOne-regular.fntdata"/><Relationship Id="rId14" Type="http://schemas.openxmlformats.org/officeDocument/2006/relationships/font" Target="fonts/AlexBrush-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ee1fde444_0_3:notes"/>
          <p:cNvSpPr/>
          <p:nvPr>
            <p:ph idx="2" type="sldImg"/>
          </p:nvPr>
        </p:nvSpPr>
        <p:spPr>
          <a:xfrm>
            <a:off x="2217049"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4ee1fde44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7711" y="1547777"/>
            <a:ext cx="7044600" cy="42669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5200"/>
              <a:buFont typeface="Arial"/>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7704" y="5891409"/>
            <a:ext cx="7044600" cy="16476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800"/>
              <a:buFont typeface="Arial"/>
              <a:buNone/>
              <a:defRPr sz="2800"/>
            </a:lvl1pPr>
            <a:lvl2pPr lvl="1" rtl="0" algn="ctr">
              <a:lnSpc>
                <a:spcPct val="100000"/>
              </a:lnSpc>
              <a:spcBef>
                <a:spcPts val="0"/>
              </a:spcBef>
              <a:spcAft>
                <a:spcPts val="0"/>
              </a:spcAft>
              <a:buSzPts val="2800"/>
              <a:buFont typeface="Arial"/>
              <a:buNone/>
              <a:defRPr sz="2800"/>
            </a:lvl2pPr>
            <a:lvl3pPr lvl="2" rtl="0" algn="ctr">
              <a:lnSpc>
                <a:spcPct val="100000"/>
              </a:lnSpc>
              <a:spcBef>
                <a:spcPts val="0"/>
              </a:spcBef>
              <a:spcAft>
                <a:spcPts val="0"/>
              </a:spcAft>
              <a:buSzPts val="2800"/>
              <a:buFont typeface="Arial"/>
              <a:buNone/>
              <a:defRPr sz="2800"/>
            </a:lvl3pPr>
            <a:lvl4pPr lvl="3" rtl="0" algn="ctr">
              <a:lnSpc>
                <a:spcPct val="100000"/>
              </a:lnSpc>
              <a:spcBef>
                <a:spcPts val="0"/>
              </a:spcBef>
              <a:spcAft>
                <a:spcPts val="0"/>
              </a:spcAft>
              <a:buSzPts val="2800"/>
              <a:buFont typeface="Arial"/>
              <a:buNone/>
              <a:defRPr sz="2800"/>
            </a:lvl4pPr>
            <a:lvl5pPr lvl="4" rtl="0" algn="ctr">
              <a:lnSpc>
                <a:spcPct val="100000"/>
              </a:lnSpc>
              <a:spcBef>
                <a:spcPts val="0"/>
              </a:spcBef>
              <a:spcAft>
                <a:spcPts val="0"/>
              </a:spcAft>
              <a:buSzPts val="2800"/>
              <a:buFont typeface="Arial"/>
              <a:buNone/>
              <a:defRPr sz="2800"/>
            </a:lvl5pPr>
            <a:lvl6pPr lvl="5" rtl="0" algn="ctr">
              <a:lnSpc>
                <a:spcPct val="100000"/>
              </a:lnSpc>
              <a:spcBef>
                <a:spcPts val="0"/>
              </a:spcBef>
              <a:spcAft>
                <a:spcPts val="0"/>
              </a:spcAft>
              <a:buSzPts val="2800"/>
              <a:buFont typeface="Arial"/>
              <a:buNone/>
              <a:defRPr sz="2800"/>
            </a:lvl6pPr>
            <a:lvl7pPr lvl="6" rtl="0" algn="ctr">
              <a:lnSpc>
                <a:spcPct val="100000"/>
              </a:lnSpc>
              <a:spcBef>
                <a:spcPts val="0"/>
              </a:spcBef>
              <a:spcAft>
                <a:spcPts val="0"/>
              </a:spcAft>
              <a:buSzPts val="2800"/>
              <a:buFont typeface="Arial"/>
              <a:buNone/>
              <a:defRPr sz="2800"/>
            </a:lvl7pPr>
            <a:lvl8pPr lvl="7" rtl="0" algn="ctr">
              <a:lnSpc>
                <a:spcPct val="100000"/>
              </a:lnSpc>
              <a:spcBef>
                <a:spcPts val="0"/>
              </a:spcBef>
              <a:spcAft>
                <a:spcPts val="0"/>
              </a:spcAft>
              <a:buSzPts val="2800"/>
              <a:buFont typeface="Arial"/>
              <a:buNone/>
              <a:defRPr sz="2800"/>
            </a:lvl8pPr>
            <a:lvl9pPr lvl="8" rtl="0" algn="ctr">
              <a:lnSpc>
                <a:spcPct val="100000"/>
              </a:lnSpc>
              <a:spcBef>
                <a:spcPts val="0"/>
              </a:spcBef>
              <a:spcAft>
                <a:spcPts val="0"/>
              </a:spcAft>
              <a:buSzPts val="2800"/>
              <a:buFont typeface="Arial"/>
              <a:buNone/>
              <a:defRPr sz="2800"/>
            </a:lvl9pPr>
          </a:lstStyle>
          <a:p/>
        </p:txBody>
      </p:sp>
      <p:sp>
        <p:nvSpPr>
          <p:cNvPr id="57" name="Google Shape;57;p1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7704" y="4471058"/>
            <a:ext cx="7044600" cy="1749900"/>
          </a:xfrm>
          <a:prstGeom prst="rect">
            <a:avLst/>
          </a:prstGeom>
          <a:noFill/>
          <a:ln>
            <a:noFill/>
          </a:ln>
        </p:spPr>
        <p:txBody>
          <a:bodyPr anchorCtr="0" anchor="ctr" bIns="91425" lIns="91425" spcFirstLastPara="1" rIns="91425" wrap="square" tIns="91425"/>
          <a:lstStyle>
            <a:lvl1pPr lvl="0" rtl="0" algn="ctr">
              <a:lnSpc>
                <a:spcPct val="100000"/>
              </a:lnSpc>
              <a:spcBef>
                <a:spcPts val="0"/>
              </a:spcBef>
              <a:spcAft>
                <a:spcPts val="0"/>
              </a:spcAft>
              <a:buSzPts val="3600"/>
              <a:buFont typeface="Arial"/>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64" name="Google Shape;64;p1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7704"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8" name="Google Shape;68;p17"/>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400"/>
              <a:buFont typeface="Arial"/>
              <a:buNone/>
              <a:defRPr sz="14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69" name="Google Shape;69;p1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rtl="0" algn="l">
              <a:lnSpc>
                <a:spcPct val="100000"/>
              </a:lnSpc>
              <a:spcBef>
                <a:spcPts val="0"/>
              </a:spcBef>
              <a:spcAft>
                <a:spcPts val="0"/>
              </a:spcAft>
              <a:buSzPts val="28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73" name="Shape 73"/>
        <p:cNvGrpSpPr/>
        <p:nvPr/>
      </p:nvGrpSpPr>
      <p:grpSpPr>
        <a:xfrm>
          <a:off x="0" y="0"/>
          <a:ext cx="0" cy="0"/>
          <a:chOff x="0" y="0"/>
          <a:chExt cx="0" cy="0"/>
        </a:xfrm>
      </p:grpSpPr>
      <p:sp>
        <p:nvSpPr>
          <p:cNvPr id="74" name="Google Shape;74;p19"/>
          <p:cNvSpPr txBox="1"/>
          <p:nvPr>
            <p:ph type="title"/>
          </p:nvPr>
        </p:nvSpPr>
        <p:spPr>
          <a:xfrm>
            <a:off x="257704" y="1154948"/>
            <a:ext cx="2321700" cy="1570800"/>
          </a:xfrm>
          <a:prstGeom prst="rect">
            <a:avLst/>
          </a:prstGeom>
          <a:noFill/>
          <a:ln>
            <a:noFill/>
          </a:ln>
        </p:spPr>
        <p:txBody>
          <a:bodyPr anchorCtr="0" anchor="b" bIns="91425" lIns="91425" spcFirstLastPara="1" rIns="91425" wrap="square" tIns="91425"/>
          <a:lstStyle>
            <a:lvl1pPr lvl="0" rtl="0" algn="l">
              <a:lnSpc>
                <a:spcPct val="100000"/>
              </a:lnSpc>
              <a:spcBef>
                <a:spcPts val="0"/>
              </a:spcBef>
              <a:spcAft>
                <a:spcPts val="0"/>
              </a:spcAft>
              <a:buSzPts val="2400"/>
              <a:buFont typeface="Aria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7704" y="2888617"/>
            <a:ext cx="2321700" cy="6609000"/>
          </a:xfrm>
          <a:prstGeom prst="rect">
            <a:avLst/>
          </a:prstGeom>
          <a:noFill/>
          <a:ln>
            <a:noFill/>
          </a:ln>
        </p:spPr>
        <p:txBody>
          <a:bodyPr anchorCtr="0" anchor="t" bIns="91425" lIns="91425" spcFirstLastPara="1" rIns="91425" wrap="square" tIns="91425"/>
          <a:lstStyle>
            <a:lvl1pPr indent="-228600" lvl="0" marL="457200" rtl="0" algn="l">
              <a:lnSpc>
                <a:spcPct val="115000"/>
              </a:lnSpc>
              <a:spcBef>
                <a:spcPts val="0"/>
              </a:spcBef>
              <a:spcAft>
                <a:spcPts val="0"/>
              </a:spcAft>
              <a:buSzPts val="1200"/>
              <a:buFont typeface="Arial"/>
              <a:buNone/>
              <a:defRPr sz="1200"/>
            </a:lvl1pPr>
            <a:lvl2pPr indent="-228600" lvl="1" marL="914400" rtl="0" algn="l">
              <a:lnSpc>
                <a:spcPct val="115000"/>
              </a:lnSpc>
              <a:spcBef>
                <a:spcPts val="1600"/>
              </a:spcBef>
              <a:spcAft>
                <a:spcPts val="0"/>
              </a:spcAft>
              <a:buSzPts val="1200"/>
              <a:buFont typeface="Arial"/>
              <a:buNone/>
              <a:defRPr sz="1200"/>
            </a:lvl2pPr>
            <a:lvl3pPr indent="-228600" lvl="2" marL="1371600" rtl="0" algn="l">
              <a:lnSpc>
                <a:spcPct val="115000"/>
              </a:lnSpc>
              <a:spcBef>
                <a:spcPts val="1600"/>
              </a:spcBef>
              <a:spcAft>
                <a:spcPts val="0"/>
              </a:spcAft>
              <a:buSzPts val="1200"/>
              <a:buFont typeface="Arial"/>
              <a:buNone/>
              <a:defRPr sz="1200"/>
            </a:lvl3pPr>
            <a:lvl4pPr indent="-228600" lvl="3" marL="1828800" rtl="0" algn="l">
              <a:lnSpc>
                <a:spcPct val="115000"/>
              </a:lnSpc>
              <a:spcBef>
                <a:spcPts val="1600"/>
              </a:spcBef>
              <a:spcAft>
                <a:spcPts val="0"/>
              </a:spcAft>
              <a:buSzPts val="1200"/>
              <a:buFont typeface="Arial"/>
              <a:buNone/>
              <a:defRPr sz="1200"/>
            </a:lvl4pPr>
            <a:lvl5pPr indent="-228600" lvl="4" marL="2286000" rtl="0" algn="l">
              <a:lnSpc>
                <a:spcPct val="115000"/>
              </a:lnSpc>
              <a:spcBef>
                <a:spcPts val="1600"/>
              </a:spcBef>
              <a:spcAft>
                <a:spcPts val="0"/>
              </a:spcAft>
              <a:buSzPts val="1200"/>
              <a:buFont typeface="Arial"/>
              <a:buNone/>
              <a:defRPr sz="1200"/>
            </a:lvl5pPr>
            <a:lvl6pPr indent="-228600" lvl="5" marL="2743200" rtl="0" algn="l">
              <a:lnSpc>
                <a:spcPct val="115000"/>
              </a:lnSpc>
              <a:spcBef>
                <a:spcPts val="1600"/>
              </a:spcBef>
              <a:spcAft>
                <a:spcPts val="0"/>
              </a:spcAft>
              <a:buSzPts val="1200"/>
              <a:buFont typeface="Arial"/>
              <a:buNone/>
              <a:defRPr sz="1200"/>
            </a:lvl6pPr>
            <a:lvl7pPr indent="-228600" lvl="6" marL="3200400" rtl="0" algn="l">
              <a:lnSpc>
                <a:spcPct val="115000"/>
              </a:lnSpc>
              <a:spcBef>
                <a:spcPts val="1600"/>
              </a:spcBef>
              <a:spcAft>
                <a:spcPts val="0"/>
              </a:spcAft>
              <a:buSzPts val="1200"/>
              <a:buFont typeface="Arial"/>
              <a:buNone/>
              <a:defRPr sz="1200"/>
            </a:lvl7pPr>
            <a:lvl8pPr indent="-228600" lvl="7" marL="3657600" rtl="0" algn="l">
              <a:lnSpc>
                <a:spcPct val="115000"/>
              </a:lnSpc>
              <a:spcBef>
                <a:spcPts val="1600"/>
              </a:spcBef>
              <a:spcAft>
                <a:spcPts val="0"/>
              </a:spcAft>
              <a:buSzPts val="1200"/>
              <a:buFont typeface="Arial"/>
              <a:buNone/>
              <a:defRPr sz="1200"/>
            </a:lvl8pPr>
            <a:lvl9pPr indent="-228600" lvl="8" marL="4114800" rtl="0" algn="l">
              <a:lnSpc>
                <a:spcPct val="115000"/>
              </a:lnSpc>
              <a:spcBef>
                <a:spcPts val="1600"/>
              </a:spcBef>
              <a:spcAft>
                <a:spcPts val="1600"/>
              </a:spcAft>
              <a:buSzPts val="1200"/>
              <a:buFont typeface="Arial"/>
              <a:buNone/>
              <a:defRPr sz="1200"/>
            </a:lvl9pPr>
          </a:lstStyle>
          <a:p/>
        </p:txBody>
      </p:sp>
      <p:sp>
        <p:nvSpPr>
          <p:cNvPr id="76" name="Google Shape;76;p1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77" name="Shape 77"/>
        <p:cNvGrpSpPr/>
        <p:nvPr/>
      </p:nvGrpSpPr>
      <p:grpSpPr>
        <a:xfrm>
          <a:off x="0" y="0"/>
          <a:ext cx="0" cy="0"/>
          <a:chOff x="0" y="0"/>
          <a:chExt cx="0" cy="0"/>
        </a:xfrm>
      </p:grpSpPr>
      <p:sp>
        <p:nvSpPr>
          <p:cNvPr id="78" name="Google Shape;78;p20"/>
          <p:cNvSpPr txBox="1"/>
          <p:nvPr>
            <p:ph type="title"/>
          </p:nvPr>
        </p:nvSpPr>
        <p:spPr>
          <a:xfrm>
            <a:off x="405324" y="935744"/>
            <a:ext cx="5264700" cy="8503800"/>
          </a:xfrm>
          <a:prstGeom prst="rect">
            <a:avLst/>
          </a:prstGeom>
          <a:noFill/>
          <a:ln>
            <a:noFill/>
          </a:ln>
        </p:spPr>
        <p:txBody>
          <a:bodyPr anchorCtr="0" anchor="ctr" bIns="91425" lIns="91425" spcFirstLastPara="1" rIns="91425" wrap="square" tIns="91425"/>
          <a:lstStyle>
            <a:lvl1pPr lvl="0" rtl="0" algn="l">
              <a:lnSpc>
                <a:spcPct val="100000"/>
              </a:lnSpc>
              <a:spcBef>
                <a:spcPts val="0"/>
              </a:spcBef>
              <a:spcAft>
                <a:spcPts val="0"/>
              </a:spcAft>
              <a:buSzPts val="4800"/>
              <a:buFont typeface="Arial"/>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80" name="Shape 80"/>
        <p:cNvGrpSpPr/>
        <p:nvPr/>
      </p:nvGrpSpPr>
      <p:grpSpPr>
        <a:xfrm>
          <a:off x="0" y="0"/>
          <a:ext cx="0" cy="0"/>
          <a:chOff x="0" y="0"/>
          <a:chExt cx="0" cy="0"/>
        </a:xfrm>
      </p:grpSpPr>
      <p:sp>
        <p:nvSpPr>
          <p:cNvPr id="81" name="Google Shape;81;p21"/>
          <p:cNvSpPr/>
          <p:nvPr/>
        </p:nvSpPr>
        <p:spPr>
          <a:xfrm>
            <a:off x="3780000" y="-259"/>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19507" y="2563450"/>
            <a:ext cx="3344400" cy="30813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4200"/>
              <a:buFont typeface="Arial"/>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19507" y="5826864"/>
            <a:ext cx="3344400" cy="2567400"/>
          </a:xfrm>
          <a:prstGeom prst="rect">
            <a:avLst/>
          </a:prstGeom>
          <a:noFill/>
          <a:ln>
            <a:noFill/>
          </a:ln>
        </p:spPr>
        <p:txBody>
          <a:bodyPr anchorCtr="0" anchor="t" bIns="91425" lIns="91425" spcFirstLastPara="1" rIns="91425" wrap="square" tIns="91425"/>
          <a:lstStyle>
            <a:lvl1pPr lvl="0" rtl="0" algn="ctr">
              <a:lnSpc>
                <a:spcPct val="100000"/>
              </a:lnSpc>
              <a:spcBef>
                <a:spcPts val="0"/>
              </a:spcBef>
              <a:spcAft>
                <a:spcPts val="0"/>
              </a:spcAft>
              <a:buSzPts val="2100"/>
              <a:buFont typeface="Arial"/>
              <a:buNone/>
              <a:defRPr sz="2100"/>
            </a:lvl1pPr>
            <a:lvl2pPr lvl="1" rtl="0" algn="ctr">
              <a:lnSpc>
                <a:spcPct val="100000"/>
              </a:lnSpc>
              <a:spcBef>
                <a:spcPts val="0"/>
              </a:spcBef>
              <a:spcAft>
                <a:spcPts val="0"/>
              </a:spcAft>
              <a:buSzPts val="2100"/>
              <a:buFont typeface="Arial"/>
              <a:buNone/>
              <a:defRPr sz="2100"/>
            </a:lvl2pPr>
            <a:lvl3pPr lvl="2" rtl="0" algn="ctr">
              <a:lnSpc>
                <a:spcPct val="100000"/>
              </a:lnSpc>
              <a:spcBef>
                <a:spcPts val="0"/>
              </a:spcBef>
              <a:spcAft>
                <a:spcPts val="0"/>
              </a:spcAft>
              <a:buSzPts val="2100"/>
              <a:buFont typeface="Arial"/>
              <a:buNone/>
              <a:defRPr sz="2100"/>
            </a:lvl3pPr>
            <a:lvl4pPr lvl="3" rtl="0" algn="ctr">
              <a:lnSpc>
                <a:spcPct val="100000"/>
              </a:lnSpc>
              <a:spcBef>
                <a:spcPts val="0"/>
              </a:spcBef>
              <a:spcAft>
                <a:spcPts val="0"/>
              </a:spcAft>
              <a:buSzPts val="2100"/>
              <a:buFont typeface="Arial"/>
              <a:buNone/>
              <a:defRPr sz="2100"/>
            </a:lvl4pPr>
            <a:lvl5pPr lvl="4" rtl="0" algn="ctr">
              <a:lnSpc>
                <a:spcPct val="100000"/>
              </a:lnSpc>
              <a:spcBef>
                <a:spcPts val="0"/>
              </a:spcBef>
              <a:spcAft>
                <a:spcPts val="0"/>
              </a:spcAft>
              <a:buSzPts val="2100"/>
              <a:buFont typeface="Arial"/>
              <a:buNone/>
              <a:defRPr sz="2100"/>
            </a:lvl5pPr>
            <a:lvl6pPr lvl="5" rtl="0" algn="ctr">
              <a:lnSpc>
                <a:spcPct val="100000"/>
              </a:lnSpc>
              <a:spcBef>
                <a:spcPts val="0"/>
              </a:spcBef>
              <a:spcAft>
                <a:spcPts val="0"/>
              </a:spcAft>
              <a:buSzPts val="2100"/>
              <a:buFont typeface="Arial"/>
              <a:buNone/>
              <a:defRPr sz="2100"/>
            </a:lvl6pPr>
            <a:lvl7pPr lvl="6" rtl="0" algn="ctr">
              <a:lnSpc>
                <a:spcPct val="100000"/>
              </a:lnSpc>
              <a:spcBef>
                <a:spcPts val="0"/>
              </a:spcBef>
              <a:spcAft>
                <a:spcPts val="0"/>
              </a:spcAft>
              <a:buSzPts val="2100"/>
              <a:buFont typeface="Arial"/>
              <a:buNone/>
              <a:defRPr sz="2100"/>
            </a:lvl7pPr>
            <a:lvl8pPr lvl="7" rtl="0" algn="ctr">
              <a:lnSpc>
                <a:spcPct val="100000"/>
              </a:lnSpc>
              <a:spcBef>
                <a:spcPts val="0"/>
              </a:spcBef>
              <a:spcAft>
                <a:spcPts val="0"/>
              </a:spcAft>
              <a:buSzPts val="2100"/>
              <a:buFont typeface="Arial"/>
              <a:buNone/>
              <a:defRPr sz="2100"/>
            </a:lvl8pPr>
            <a:lvl9pPr lvl="8" rtl="0" algn="ctr">
              <a:lnSpc>
                <a:spcPct val="100000"/>
              </a:lnSpc>
              <a:spcBef>
                <a:spcPts val="0"/>
              </a:spcBef>
              <a:spcAft>
                <a:spcPts val="0"/>
              </a:spcAft>
              <a:buSzPts val="2100"/>
              <a:buFont typeface="Arial"/>
              <a:buNone/>
              <a:defRPr sz="2100"/>
            </a:lvl9pPr>
          </a:lstStyle>
          <a:p/>
        </p:txBody>
      </p:sp>
      <p:sp>
        <p:nvSpPr>
          <p:cNvPr id="84" name="Google Shape;84;p21"/>
          <p:cNvSpPr txBox="1"/>
          <p:nvPr>
            <p:ph idx="2" type="body"/>
          </p:nvPr>
        </p:nvSpPr>
        <p:spPr>
          <a:xfrm>
            <a:off x="4083838" y="1505163"/>
            <a:ext cx="3172200" cy="7681200"/>
          </a:xfrm>
          <a:prstGeom prst="rect">
            <a:avLst/>
          </a:prstGeom>
          <a:noFill/>
          <a:ln>
            <a:noFill/>
          </a:ln>
        </p:spPr>
        <p:txBody>
          <a:bodyPr anchorCtr="0" anchor="ctr" bIns="91425" lIns="91425" spcFirstLastPara="1" rIns="91425" wrap="square" tIns="91425"/>
          <a:lstStyle>
            <a:lvl1pPr indent="-228600" lvl="0" marL="457200" rtl="0" algn="l">
              <a:lnSpc>
                <a:spcPct val="115000"/>
              </a:lnSpc>
              <a:spcBef>
                <a:spcPts val="0"/>
              </a:spcBef>
              <a:spcAft>
                <a:spcPts val="0"/>
              </a:spcAft>
              <a:buSzPts val="1800"/>
              <a:buFont typeface="Arial"/>
              <a:buNone/>
              <a:defRPr/>
            </a:lvl1pPr>
            <a:lvl2pPr indent="-228600" lvl="1" marL="914400" rtl="0" algn="l">
              <a:lnSpc>
                <a:spcPct val="115000"/>
              </a:lnSpc>
              <a:spcBef>
                <a:spcPts val="1600"/>
              </a:spcBef>
              <a:spcAft>
                <a:spcPts val="0"/>
              </a:spcAft>
              <a:buSzPts val="1400"/>
              <a:buFont typeface="Arial"/>
              <a:buNone/>
              <a:defRPr/>
            </a:lvl2pPr>
            <a:lvl3pPr indent="-228600" lvl="2" marL="1371600" rtl="0" algn="l">
              <a:lnSpc>
                <a:spcPct val="115000"/>
              </a:lnSpc>
              <a:spcBef>
                <a:spcPts val="1600"/>
              </a:spcBef>
              <a:spcAft>
                <a:spcPts val="0"/>
              </a:spcAft>
              <a:buSzPts val="1400"/>
              <a:buFont typeface="Arial"/>
              <a:buNone/>
              <a:defRPr/>
            </a:lvl3pPr>
            <a:lvl4pPr indent="-228600" lvl="3" marL="1828800" rtl="0" algn="l">
              <a:lnSpc>
                <a:spcPct val="115000"/>
              </a:lnSpc>
              <a:spcBef>
                <a:spcPts val="1600"/>
              </a:spcBef>
              <a:spcAft>
                <a:spcPts val="0"/>
              </a:spcAft>
              <a:buSzPts val="1400"/>
              <a:buFont typeface="Arial"/>
              <a:buNone/>
              <a:defRPr/>
            </a:lvl4pPr>
            <a:lvl5pPr indent="-228600" lvl="4" marL="2286000" rtl="0" algn="l">
              <a:lnSpc>
                <a:spcPct val="115000"/>
              </a:lnSpc>
              <a:spcBef>
                <a:spcPts val="1600"/>
              </a:spcBef>
              <a:spcAft>
                <a:spcPts val="0"/>
              </a:spcAft>
              <a:buSzPts val="1400"/>
              <a:buFont typeface="Arial"/>
              <a:buNone/>
              <a:defRPr/>
            </a:lvl5pPr>
            <a:lvl6pPr indent="-228600" lvl="5" marL="2743200" rtl="0" algn="l">
              <a:lnSpc>
                <a:spcPct val="115000"/>
              </a:lnSpc>
              <a:spcBef>
                <a:spcPts val="1600"/>
              </a:spcBef>
              <a:spcAft>
                <a:spcPts val="0"/>
              </a:spcAft>
              <a:buSzPts val="1400"/>
              <a:buFont typeface="Arial"/>
              <a:buNone/>
              <a:defRPr/>
            </a:lvl6pPr>
            <a:lvl7pPr indent="-228600" lvl="6" marL="3200400" rtl="0" algn="l">
              <a:lnSpc>
                <a:spcPct val="115000"/>
              </a:lnSpc>
              <a:spcBef>
                <a:spcPts val="1600"/>
              </a:spcBef>
              <a:spcAft>
                <a:spcPts val="0"/>
              </a:spcAft>
              <a:buSzPts val="1400"/>
              <a:buFont typeface="Arial"/>
              <a:buNone/>
              <a:defRPr/>
            </a:lvl7pPr>
            <a:lvl8pPr indent="-228600" lvl="7" marL="3657600" rtl="0" algn="l">
              <a:lnSpc>
                <a:spcPct val="115000"/>
              </a:lnSpc>
              <a:spcBef>
                <a:spcPts val="1600"/>
              </a:spcBef>
              <a:spcAft>
                <a:spcPts val="0"/>
              </a:spcAft>
              <a:buSzPts val="1400"/>
              <a:buFont typeface="Arial"/>
              <a:buNone/>
              <a:defRPr/>
            </a:lvl8pPr>
            <a:lvl9pPr indent="-228600" lvl="8" marL="4114800" rtl="0" algn="l">
              <a:lnSpc>
                <a:spcPct val="115000"/>
              </a:lnSpc>
              <a:spcBef>
                <a:spcPts val="1600"/>
              </a:spcBef>
              <a:spcAft>
                <a:spcPts val="1600"/>
              </a:spcAft>
              <a:buSzPts val="1400"/>
              <a:buFont typeface="Arial"/>
              <a:buNone/>
              <a:defRPr/>
            </a:lvl9pPr>
          </a:lstStyle>
          <a:p/>
        </p:txBody>
      </p:sp>
      <p:sp>
        <p:nvSpPr>
          <p:cNvPr id="85" name="Google Shape;85;p2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86" name="Shape 86"/>
        <p:cNvGrpSpPr/>
        <p:nvPr/>
      </p:nvGrpSpPr>
      <p:grpSpPr>
        <a:xfrm>
          <a:off x="0" y="0"/>
          <a:ext cx="0" cy="0"/>
          <a:chOff x="0" y="0"/>
          <a:chExt cx="0" cy="0"/>
        </a:xfrm>
      </p:grpSpPr>
      <p:sp>
        <p:nvSpPr>
          <p:cNvPr id="87" name="Google Shape;87;p22"/>
          <p:cNvSpPr txBox="1"/>
          <p:nvPr>
            <p:ph idx="1" type="body"/>
          </p:nvPr>
        </p:nvSpPr>
        <p:spPr>
          <a:xfrm>
            <a:off x="257704" y="8794266"/>
            <a:ext cx="4959600" cy="1257900"/>
          </a:xfrm>
          <a:prstGeom prst="rect">
            <a:avLst/>
          </a:prstGeom>
          <a:noFill/>
          <a:ln>
            <a:noFill/>
          </a:ln>
        </p:spPr>
        <p:txBody>
          <a:bodyPr anchorCtr="0" anchor="ctr" bIns="91425" lIns="91425" spcFirstLastPara="1" rIns="91425" wrap="square" tIns="91425"/>
          <a:lstStyle>
            <a:lvl1pPr indent="-228600" lvl="0" marL="457200" rtl="0" algn="l">
              <a:lnSpc>
                <a:spcPct val="100000"/>
              </a:lnSpc>
              <a:spcBef>
                <a:spcPts val="0"/>
              </a:spcBef>
              <a:spcAft>
                <a:spcPts val="0"/>
              </a:spcAft>
              <a:buSzPts val="1800"/>
              <a:buFont typeface="Arial"/>
              <a:buNone/>
              <a:defRPr/>
            </a:lvl1pPr>
            <a:lvl2pPr indent="-228600" lvl="1" marL="914400" rtl="0" algn="l">
              <a:lnSpc>
                <a:spcPct val="115000"/>
              </a:lnSpc>
              <a:spcBef>
                <a:spcPts val="0"/>
              </a:spcBef>
              <a:spcAft>
                <a:spcPts val="0"/>
              </a:spcAft>
              <a:buSzPts val="1800"/>
              <a:buNone/>
              <a:defRPr/>
            </a:lvl2pPr>
            <a:lvl3pPr indent="-228600" lvl="2" marL="1371600" rtl="0" algn="l">
              <a:lnSpc>
                <a:spcPct val="115000"/>
              </a:lnSpc>
              <a:spcBef>
                <a:spcPts val="1600"/>
              </a:spcBef>
              <a:spcAft>
                <a:spcPts val="0"/>
              </a:spcAft>
              <a:buSzPts val="1800"/>
              <a:buNone/>
              <a:defRPr/>
            </a:lvl3pPr>
            <a:lvl4pPr indent="-228600" lvl="3" marL="1828800" rtl="0" algn="l">
              <a:lnSpc>
                <a:spcPct val="115000"/>
              </a:lnSpc>
              <a:spcBef>
                <a:spcPts val="1600"/>
              </a:spcBef>
              <a:spcAft>
                <a:spcPts val="0"/>
              </a:spcAft>
              <a:buSzPts val="1800"/>
              <a:buNone/>
              <a:defRPr/>
            </a:lvl4pPr>
            <a:lvl5pPr indent="-228600" lvl="4" marL="2286000" rtl="0" algn="l">
              <a:lnSpc>
                <a:spcPct val="115000"/>
              </a:lnSpc>
              <a:spcBef>
                <a:spcPts val="1600"/>
              </a:spcBef>
              <a:spcAft>
                <a:spcPts val="0"/>
              </a:spcAft>
              <a:buSzPts val="1800"/>
              <a:buNone/>
              <a:defRPr/>
            </a:lvl5pPr>
            <a:lvl6pPr indent="-228600" lvl="5" marL="2743200" rtl="0" algn="l">
              <a:lnSpc>
                <a:spcPct val="115000"/>
              </a:lnSpc>
              <a:spcBef>
                <a:spcPts val="1600"/>
              </a:spcBef>
              <a:spcAft>
                <a:spcPts val="0"/>
              </a:spcAft>
              <a:buSzPts val="1800"/>
              <a:buNone/>
              <a:defRPr/>
            </a:lvl6pPr>
            <a:lvl7pPr indent="-228600" lvl="6" marL="3200400" rtl="0" algn="l">
              <a:lnSpc>
                <a:spcPct val="115000"/>
              </a:lnSpc>
              <a:spcBef>
                <a:spcPts val="1600"/>
              </a:spcBef>
              <a:spcAft>
                <a:spcPts val="0"/>
              </a:spcAft>
              <a:buSzPts val="1800"/>
              <a:buNone/>
              <a:defRPr/>
            </a:lvl7pPr>
            <a:lvl8pPr indent="-228600" lvl="7" marL="3657600" rtl="0" algn="l">
              <a:lnSpc>
                <a:spcPct val="115000"/>
              </a:lnSpc>
              <a:spcBef>
                <a:spcPts val="1600"/>
              </a:spcBef>
              <a:spcAft>
                <a:spcPts val="0"/>
              </a:spcAft>
              <a:buSzPts val="1800"/>
              <a:buNone/>
              <a:defRPr/>
            </a:lvl8pPr>
            <a:lvl9pPr indent="-228600" lvl="8" marL="4114800" rtl="0" algn="l">
              <a:lnSpc>
                <a:spcPct val="115000"/>
              </a:lnSpc>
              <a:spcBef>
                <a:spcPts val="1600"/>
              </a:spcBef>
              <a:spcAft>
                <a:spcPts val="1600"/>
              </a:spcAft>
              <a:buSzPts val="1800"/>
              <a:buNone/>
              <a:defRPr/>
            </a:lvl9pPr>
          </a:lstStyle>
          <a:p/>
        </p:txBody>
      </p:sp>
      <p:sp>
        <p:nvSpPr>
          <p:cNvPr id="88" name="Google Shape;88;p2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89" name="Shape 89"/>
        <p:cNvGrpSpPr/>
        <p:nvPr/>
      </p:nvGrpSpPr>
      <p:grpSpPr>
        <a:xfrm>
          <a:off x="0" y="0"/>
          <a:ext cx="0" cy="0"/>
          <a:chOff x="0" y="0"/>
          <a:chExt cx="0" cy="0"/>
        </a:xfrm>
      </p:grpSpPr>
      <p:sp>
        <p:nvSpPr>
          <p:cNvPr id="90" name="Google Shape;90;p23"/>
          <p:cNvSpPr txBox="1"/>
          <p:nvPr>
            <p:ph type="title"/>
          </p:nvPr>
        </p:nvSpPr>
        <p:spPr>
          <a:xfrm>
            <a:off x="257704" y="2299346"/>
            <a:ext cx="7044600" cy="4081500"/>
          </a:xfrm>
          <a:prstGeom prst="rect">
            <a:avLst/>
          </a:prstGeom>
          <a:noFill/>
          <a:ln>
            <a:noFill/>
          </a:ln>
        </p:spPr>
        <p:txBody>
          <a:bodyPr anchorCtr="0" anchor="b" bIns="91425" lIns="91425" spcFirstLastPara="1" rIns="91425" wrap="square" tIns="91425"/>
          <a:lstStyle>
            <a:lvl1pPr lvl="0" rtl="0" algn="ctr">
              <a:lnSpc>
                <a:spcPct val="100000"/>
              </a:lnSpc>
              <a:spcBef>
                <a:spcPts val="0"/>
              </a:spcBef>
              <a:spcAft>
                <a:spcPts val="0"/>
              </a:spcAft>
              <a:buSzPts val="12000"/>
              <a:buFont typeface="Arial"/>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91" name="Google Shape;91;p23"/>
          <p:cNvSpPr txBox="1"/>
          <p:nvPr>
            <p:ph idx="1" type="body"/>
          </p:nvPr>
        </p:nvSpPr>
        <p:spPr>
          <a:xfrm>
            <a:off x="257704" y="6552656"/>
            <a:ext cx="7044600" cy="2703900"/>
          </a:xfrm>
          <a:prstGeom prst="rect">
            <a:avLst/>
          </a:prstGeom>
          <a:noFill/>
          <a:ln>
            <a:noFill/>
          </a:ln>
        </p:spPr>
        <p:txBody>
          <a:bodyPr anchorCtr="0" anchor="t" bIns="91425" lIns="91425" spcFirstLastPara="1" rIns="91425" wrap="square" tIns="91425"/>
          <a:lstStyle>
            <a:lvl1pPr indent="-228600" lvl="0" marL="457200" rtl="0" algn="ctr">
              <a:lnSpc>
                <a:spcPct val="115000"/>
              </a:lnSpc>
              <a:spcBef>
                <a:spcPts val="0"/>
              </a:spcBef>
              <a:spcAft>
                <a:spcPts val="0"/>
              </a:spcAft>
              <a:buSzPts val="1800"/>
              <a:buFont typeface="Arial"/>
              <a:buNone/>
              <a:defRPr/>
            </a:lvl1pPr>
            <a:lvl2pPr indent="-228600" lvl="1" marL="914400" rtl="0" algn="ctr">
              <a:lnSpc>
                <a:spcPct val="115000"/>
              </a:lnSpc>
              <a:spcBef>
                <a:spcPts val="1600"/>
              </a:spcBef>
              <a:spcAft>
                <a:spcPts val="0"/>
              </a:spcAft>
              <a:buSzPts val="1400"/>
              <a:buFont typeface="Arial"/>
              <a:buNone/>
              <a:defRPr/>
            </a:lvl2pPr>
            <a:lvl3pPr indent="-228600" lvl="2" marL="1371600" rtl="0" algn="ctr">
              <a:lnSpc>
                <a:spcPct val="115000"/>
              </a:lnSpc>
              <a:spcBef>
                <a:spcPts val="1600"/>
              </a:spcBef>
              <a:spcAft>
                <a:spcPts val="0"/>
              </a:spcAft>
              <a:buSzPts val="1400"/>
              <a:buFont typeface="Arial"/>
              <a:buNone/>
              <a:defRPr/>
            </a:lvl3pPr>
            <a:lvl4pPr indent="-228600" lvl="3" marL="1828800" rtl="0" algn="ctr">
              <a:lnSpc>
                <a:spcPct val="115000"/>
              </a:lnSpc>
              <a:spcBef>
                <a:spcPts val="1600"/>
              </a:spcBef>
              <a:spcAft>
                <a:spcPts val="0"/>
              </a:spcAft>
              <a:buSzPts val="1400"/>
              <a:buFont typeface="Arial"/>
              <a:buNone/>
              <a:defRPr/>
            </a:lvl4pPr>
            <a:lvl5pPr indent="-228600" lvl="4" marL="2286000" rtl="0" algn="ctr">
              <a:lnSpc>
                <a:spcPct val="115000"/>
              </a:lnSpc>
              <a:spcBef>
                <a:spcPts val="1600"/>
              </a:spcBef>
              <a:spcAft>
                <a:spcPts val="0"/>
              </a:spcAft>
              <a:buSzPts val="1400"/>
              <a:buFont typeface="Arial"/>
              <a:buNone/>
              <a:defRPr/>
            </a:lvl5pPr>
            <a:lvl6pPr indent="-228600" lvl="5" marL="2743200" rtl="0" algn="ctr">
              <a:lnSpc>
                <a:spcPct val="115000"/>
              </a:lnSpc>
              <a:spcBef>
                <a:spcPts val="1600"/>
              </a:spcBef>
              <a:spcAft>
                <a:spcPts val="0"/>
              </a:spcAft>
              <a:buSzPts val="1400"/>
              <a:buFont typeface="Arial"/>
              <a:buNone/>
              <a:defRPr/>
            </a:lvl6pPr>
            <a:lvl7pPr indent="-228600" lvl="6" marL="3200400" rtl="0" algn="ctr">
              <a:lnSpc>
                <a:spcPct val="115000"/>
              </a:lnSpc>
              <a:spcBef>
                <a:spcPts val="1600"/>
              </a:spcBef>
              <a:spcAft>
                <a:spcPts val="0"/>
              </a:spcAft>
              <a:buSzPts val="1400"/>
              <a:buFont typeface="Arial"/>
              <a:buNone/>
              <a:defRPr/>
            </a:lvl7pPr>
            <a:lvl8pPr indent="-228600" lvl="7" marL="3657600" rtl="0" algn="ctr">
              <a:lnSpc>
                <a:spcPct val="115000"/>
              </a:lnSpc>
              <a:spcBef>
                <a:spcPts val="1600"/>
              </a:spcBef>
              <a:spcAft>
                <a:spcPts val="0"/>
              </a:spcAft>
              <a:buSzPts val="1400"/>
              <a:buFont typeface="Arial"/>
              <a:buNone/>
              <a:defRPr/>
            </a:lvl8pPr>
            <a:lvl9pPr indent="-228600" lvl="8" marL="4114800" rtl="0" algn="ctr">
              <a:lnSpc>
                <a:spcPct val="115000"/>
              </a:lnSpc>
              <a:spcBef>
                <a:spcPts val="1600"/>
              </a:spcBef>
              <a:spcAft>
                <a:spcPts val="1600"/>
              </a:spcAft>
              <a:buSzPts val="1400"/>
              <a:buFont typeface="Arial"/>
              <a:buNone/>
              <a:defRPr/>
            </a:lvl9pPr>
          </a:lstStyle>
          <a:p/>
        </p:txBody>
      </p:sp>
      <p:sp>
        <p:nvSpPr>
          <p:cNvPr id="92" name="Google Shape;92;p2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rtl="0" algn="l">
              <a:lnSpc>
                <a:spcPct val="100000"/>
              </a:lnSpc>
              <a:spcBef>
                <a:spcPts val="0"/>
              </a:spcBef>
              <a:spcAft>
                <a:spcPts val="0"/>
              </a:spcAft>
              <a:buClr>
                <a:srgbClr val="000000"/>
              </a:buClr>
              <a:buSzPts val="1400"/>
              <a:buFont typeface="Arial"/>
              <a:buNone/>
              <a:defRPr/>
            </a:lvl1pPr>
            <a:lvl2pPr indent="0" lvl="1" marL="0" rtl="0" algn="l">
              <a:lnSpc>
                <a:spcPct val="100000"/>
              </a:lnSpc>
              <a:spcBef>
                <a:spcPts val="0"/>
              </a:spcBef>
              <a:spcAft>
                <a:spcPts val="0"/>
              </a:spcAft>
              <a:buClr>
                <a:srgbClr val="000000"/>
              </a:buClr>
              <a:buSzPts val="1400"/>
              <a:buFont typeface="Arial"/>
              <a:buNone/>
              <a:defRPr/>
            </a:lvl2pPr>
            <a:lvl3pPr indent="0" lvl="2" marL="0" rtl="0" algn="l">
              <a:lnSpc>
                <a:spcPct val="100000"/>
              </a:lnSpc>
              <a:spcBef>
                <a:spcPts val="0"/>
              </a:spcBef>
              <a:spcAft>
                <a:spcPts val="0"/>
              </a:spcAft>
              <a:buClr>
                <a:srgbClr val="000000"/>
              </a:buClr>
              <a:buSzPts val="1400"/>
              <a:buFont typeface="Arial"/>
              <a:buNone/>
              <a:defRPr/>
            </a:lvl3pPr>
            <a:lvl4pPr indent="0" lvl="3" marL="0" rtl="0" algn="l">
              <a:lnSpc>
                <a:spcPct val="100000"/>
              </a:lnSpc>
              <a:spcBef>
                <a:spcPts val="0"/>
              </a:spcBef>
              <a:spcAft>
                <a:spcPts val="0"/>
              </a:spcAft>
              <a:buClr>
                <a:srgbClr val="000000"/>
              </a:buClr>
              <a:buSzPts val="1400"/>
              <a:buFont typeface="Arial"/>
              <a:buNone/>
              <a:defRPr/>
            </a:lvl4pPr>
            <a:lvl5pPr indent="0" lvl="4" marL="0" rtl="0" algn="l">
              <a:lnSpc>
                <a:spcPct val="100000"/>
              </a:lnSpc>
              <a:spcBef>
                <a:spcPts val="0"/>
              </a:spcBef>
              <a:spcAft>
                <a:spcPts val="0"/>
              </a:spcAft>
              <a:buClr>
                <a:srgbClr val="000000"/>
              </a:buClr>
              <a:buSzPts val="1400"/>
              <a:buFont typeface="Arial"/>
              <a:buNone/>
              <a:defRPr/>
            </a:lvl5pPr>
            <a:lvl6pPr indent="0" lvl="5" marL="0" rtl="0" algn="l">
              <a:lnSpc>
                <a:spcPct val="100000"/>
              </a:lnSpc>
              <a:spcBef>
                <a:spcPts val="0"/>
              </a:spcBef>
              <a:spcAft>
                <a:spcPts val="0"/>
              </a:spcAft>
              <a:buClr>
                <a:srgbClr val="000000"/>
              </a:buClr>
              <a:buSzPts val="1400"/>
              <a:buFont typeface="Arial"/>
              <a:buNone/>
              <a:defRPr/>
            </a:lvl6pPr>
            <a:lvl7pPr indent="0" lvl="6" marL="0" rtl="0" algn="l">
              <a:lnSpc>
                <a:spcPct val="100000"/>
              </a:lnSpc>
              <a:spcBef>
                <a:spcPts val="0"/>
              </a:spcBef>
              <a:spcAft>
                <a:spcPts val="0"/>
              </a:spcAft>
              <a:buClr>
                <a:srgbClr val="000000"/>
              </a:buClr>
              <a:buSzPts val="1400"/>
              <a:buFont typeface="Arial"/>
              <a:buNone/>
              <a:defRPr/>
            </a:lvl7pPr>
            <a:lvl8pPr indent="0" lvl="7" marL="0" rtl="0" algn="l">
              <a:lnSpc>
                <a:spcPct val="100000"/>
              </a:lnSpc>
              <a:spcBef>
                <a:spcPts val="0"/>
              </a:spcBef>
              <a:spcAft>
                <a:spcPts val="0"/>
              </a:spcAft>
              <a:buClr>
                <a:srgbClr val="000000"/>
              </a:buClr>
              <a:buSzPts val="1400"/>
              <a:buFont typeface="Arial"/>
              <a:buNone/>
              <a:defRPr/>
            </a:lvl8pPr>
            <a:lvl9pPr indent="0" lvl="8" marL="0" rtl="0" algn="l">
              <a:lnSpc>
                <a:spcPct val="100000"/>
              </a:lnSpc>
              <a:spcBef>
                <a:spcPts val="0"/>
              </a:spcBef>
              <a:spcAft>
                <a:spcPts val="0"/>
              </a:spcAft>
              <a:buClr>
                <a:srgbClr val="000000"/>
              </a:buClr>
              <a:buSzPts val="1400"/>
              <a:buFont typeface="Arial"/>
              <a:buNone/>
              <a:defRPr/>
            </a:lvl9pPr>
          </a:lstStyle>
          <a:p>
            <a:pPr indent="0" lvl="0" marL="0" rtl="0" algn="l">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7704" y="925091"/>
            <a:ext cx="7044600" cy="11904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2800"/>
              <a:buFont typeface="Arial"/>
              <a:buNone/>
              <a:defRPr sz="2800">
                <a:solidFill>
                  <a:schemeClr val="dk1"/>
                </a:solidFill>
              </a:defRPr>
            </a:lvl2pPr>
            <a:lvl3pPr lvl="2" rtl="0">
              <a:spcBef>
                <a:spcPts val="0"/>
              </a:spcBef>
              <a:spcAft>
                <a:spcPts val="0"/>
              </a:spcAft>
              <a:buClr>
                <a:schemeClr val="dk1"/>
              </a:buClr>
              <a:buSzPts val="2800"/>
              <a:buFont typeface="Arial"/>
              <a:buNone/>
              <a:defRPr sz="2800">
                <a:solidFill>
                  <a:schemeClr val="dk1"/>
                </a:solidFill>
              </a:defRPr>
            </a:lvl3pPr>
            <a:lvl4pPr lvl="3" rtl="0">
              <a:spcBef>
                <a:spcPts val="0"/>
              </a:spcBef>
              <a:spcAft>
                <a:spcPts val="0"/>
              </a:spcAft>
              <a:buClr>
                <a:schemeClr val="dk1"/>
              </a:buClr>
              <a:buSzPts val="2800"/>
              <a:buFont typeface="Arial"/>
              <a:buNone/>
              <a:defRPr sz="2800">
                <a:solidFill>
                  <a:schemeClr val="dk1"/>
                </a:solidFill>
              </a:defRPr>
            </a:lvl4pPr>
            <a:lvl5pPr lvl="4" rtl="0">
              <a:spcBef>
                <a:spcPts val="0"/>
              </a:spcBef>
              <a:spcAft>
                <a:spcPts val="0"/>
              </a:spcAft>
              <a:buClr>
                <a:schemeClr val="dk1"/>
              </a:buClr>
              <a:buSzPts val="2800"/>
              <a:buFont typeface="Arial"/>
              <a:buNone/>
              <a:defRPr sz="2800">
                <a:solidFill>
                  <a:schemeClr val="dk1"/>
                </a:solidFill>
              </a:defRPr>
            </a:lvl5pPr>
            <a:lvl6pPr lvl="5" rtl="0">
              <a:spcBef>
                <a:spcPts val="0"/>
              </a:spcBef>
              <a:spcAft>
                <a:spcPts val="0"/>
              </a:spcAft>
              <a:buClr>
                <a:schemeClr val="dk1"/>
              </a:buClr>
              <a:buSzPts val="2800"/>
              <a:buFont typeface="Arial"/>
              <a:buNone/>
              <a:defRPr sz="2800">
                <a:solidFill>
                  <a:schemeClr val="dk1"/>
                </a:solidFill>
              </a:defRPr>
            </a:lvl6pPr>
            <a:lvl7pPr lvl="6" rtl="0">
              <a:spcBef>
                <a:spcPts val="0"/>
              </a:spcBef>
              <a:spcAft>
                <a:spcPts val="0"/>
              </a:spcAft>
              <a:buClr>
                <a:schemeClr val="dk1"/>
              </a:buClr>
              <a:buSzPts val="2800"/>
              <a:buFont typeface="Arial"/>
              <a:buNone/>
              <a:defRPr sz="2800">
                <a:solidFill>
                  <a:schemeClr val="dk1"/>
                </a:solidFill>
              </a:defRPr>
            </a:lvl7pPr>
            <a:lvl8pPr lvl="7" rtl="0">
              <a:spcBef>
                <a:spcPts val="0"/>
              </a:spcBef>
              <a:spcAft>
                <a:spcPts val="0"/>
              </a:spcAft>
              <a:buClr>
                <a:schemeClr val="dk1"/>
              </a:buClr>
              <a:buSzPts val="2800"/>
              <a:buFont typeface="Arial"/>
              <a:buNone/>
              <a:defRPr sz="2800">
                <a:solidFill>
                  <a:schemeClr val="dk1"/>
                </a:solidFill>
              </a:defRPr>
            </a:lvl8pPr>
            <a:lvl9pPr lvl="8" rtl="0">
              <a:spcBef>
                <a:spcPts val="0"/>
              </a:spcBef>
              <a:spcAft>
                <a:spcPts val="0"/>
              </a:spcAft>
              <a:buClr>
                <a:schemeClr val="dk1"/>
              </a:buClr>
              <a:buSzPts val="2800"/>
              <a:buFont typeface="Arial"/>
              <a:buNone/>
              <a:defRPr sz="2800">
                <a:solidFill>
                  <a:schemeClr val="dk1"/>
                </a:solidFill>
              </a:defRPr>
            </a:lvl9pPr>
          </a:lstStyle>
          <a:p/>
        </p:txBody>
      </p:sp>
      <p:sp>
        <p:nvSpPr>
          <p:cNvPr id="52" name="Google Shape;52;p13"/>
          <p:cNvSpPr txBox="1"/>
          <p:nvPr>
            <p:ph idx="1" type="body"/>
          </p:nvPr>
        </p:nvSpPr>
        <p:spPr>
          <a:xfrm>
            <a:off x="257704" y="2395696"/>
            <a:ext cx="7044600" cy="7101900"/>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hyperlink" Target="https://esf-print.de/hochzeit#fun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id="99" name="Google Shape;99;p25"/>
          <p:cNvPicPr preferRelativeResize="0"/>
          <p:nvPr/>
        </p:nvPicPr>
        <p:blipFill rotWithShape="1">
          <a:blip r:embed="rId3">
            <a:alphaModFix/>
          </a:blip>
          <a:srcRect b="0" l="0" r="0" t="0"/>
          <a:stretch/>
        </p:blipFill>
        <p:spPr>
          <a:xfrm>
            <a:off x="499644" y="433825"/>
            <a:ext cx="2352575" cy="1375349"/>
          </a:xfrm>
          <a:prstGeom prst="rect">
            <a:avLst/>
          </a:prstGeom>
          <a:noFill/>
          <a:ln>
            <a:noFill/>
          </a:ln>
        </p:spPr>
      </p:pic>
      <p:sp>
        <p:nvSpPr>
          <p:cNvPr id="100" name="Google Shape;100;p25"/>
          <p:cNvSpPr txBox="1"/>
          <p:nvPr/>
        </p:nvSpPr>
        <p:spPr>
          <a:xfrm>
            <a:off x="499650" y="2089600"/>
            <a:ext cx="6577500" cy="82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Hinweis zu dieser Vorlage: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rgbClr val="000000"/>
                </a:solidFill>
                <a:latin typeface="Arial"/>
                <a:ea typeface="Arial"/>
                <a:cs typeface="Arial"/>
                <a:sym typeface="Arial"/>
              </a:rPr>
              <a:t>Diese Vorlage wurde mit der Präsentationsapp von Google erstellt. Alle enthaltenen Bilder und Grafiken dürfen für den eigenen Gebrauch verwendet werden. Sie dürfen die Vorlage auch an Freunde und Bekannte weitergeben, nur eine kommerzielle Nutzung oder das anbieten im Internet ist nicht erlaubt.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de"/>
              <a:t>Eventuell benötigen Sie zusätzliche Schriftarten die bei google automatisch verwendet werden. Sie können natürlich alle Schriftarten als auch Farben ändern, verschieben, kopieren.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Achten Sie bitte stets darauf genug Abstand mit Texten und Seitenzahlen zu den Papierrändern zu halten um später einen randlosen Druck zu erhalten. Der randlose Druck ist bei esf-print.de ohne Aufpreis möglich.</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Wenn Sie Bilder platzieren, dann machen Sie das bitte </a:t>
            </a:r>
            <a:r>
              <a:rPr b="1" lang="de"/>
              <a:t>NIEMALS</a:t>
            </a:r>
            <a:r>
              <a:rPr lang="de"/>
              <a:t> über die Zwischenablage, also durch kopieren und einsetzen. Ihre Bilder werden dann nur in Bildschirmauflösung eingebunden was zu einem sehr schlechten Druckergebnis führt. Setzen Sie deshalb Bilder nur per Drag &amp; Drop oder durch hochladen in das Dokument ein. Je nach Version Ihrer Software kann diese Funktion auch eine andere Bezeichnung haben.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Den fertigen Entwurf laden Sie bitte als PDF-Datei auf Ihre Festplatte. Das speichern als PNG-Bilddatei ist auch möglich, achten Sie dann aber auf die bestmögliche Auflösung beim speichern. JPG ist nicht zu empfehlen da Powerpoint normalerweise hier nur eine Bildschirmauflosung speichert.</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Sicherlich möchten Sie von Ihrem Entwurf auch einen Ausdruck auf Papier haben. Den fertigen wir bei esf-print.de beim ersten Entwurf kostenlos. Alles was Sie dazu benötigen ist eine Angebotsnummer die Sie über unseren Kalkulator für Hochzeitszeitungen erhalten:</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u="sng">
                <a:solidFill>
                  <a:schemeClr val="hlink"/>
                </a:solidFill>
                <a:hlinkClick r:id="rId4"/>
              </a:rPr>
              <a:t>https://esf-print.de/hochzeit#funk</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de"/>
              <a:t>Wir wünschen viel Spaß und viel Erfolg beim gestalten und stehen Ihnen natürlich auch bei Fragen gerne und kostenlos zur Verfügung</a:t>
            </a: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6"/>
          <p:cNvSpPr txBox="1"/>
          <p:nvPr/>
        </p:nvSpPr>
        <p:spPr>
          <a:xfrm>
            <a:off x="479550" y="309425"/>
            <a:ext cx="6600900" cy="135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de" sz="9600" u="none" cap="none" strike="noStrike">
                <a:solidFill>
                  <a:srgbClr val="FFFFFF"/>
                </a:solidFill>
                <a:latin typeface="Alex Brush"/>
                <a:ea typeface="Alex Brush"/>
                <a:cs typeface="Alex Brush"/>
                <a:sym typeface="Alex Brush"/>
              </a:rPr>
              <a:t>T</a:t>
            </a:r>
            <a:r>
              <a:rPr b="1" i="0" lang="de" sz="7200" u="none" cap="none" strike="noStrike">
                <a:solidFill>
                  <a:srgbClr val="FFFFFF"/>
                </a:solidFill>
                <a:latin typeface="Alex Brush"/>
                <a:ea typeface="Alex Brush"/>
                <a:cs typeface="Alex Brush"/>
                <a:sym typeface="Alex Brush"/>
              </a:rPr>
              <a:t>homas &amp; </a:t>
            </a:r>
            <a:r>
              <a:rPr b="1" i="0" lang="de" sz="9600" u="none" cap="none" strike="noStrike">
                <a:solidFill>
                  <a:srgbClr val="FFFFFF"/>
                </a:solidFill>
                <a:latin typeface="Alex Brush"/>
                <a:ea typeface="Alex Brush"/>
                <a:cs typeface="Alex Brush"/>
                <a:sym typeface="Alex Brush"/>
              </a:rPr>
              <a:t>P</a:t>
            </a:r>
            <a:r>
              <a:rPr b="1" i="0" lang="de" sz="7200" u="none" cap="none" strike="noStrike">
                <a:solidFill>
                  <a:srgbClr val="FFFFFF"/>
                </a:solidFill>
                <a:latin typeface="Alex Brush"/>
                <a:ea typeface="Alex Brush"/>
                <a:cs typeface="Alex Brush"/>
                <a:sym typeface="Alex Brush"/>
              </a:rPr>
              <a:t>aula</a:t>
            </a:r>
            <a:endParaRPr b="1" i="0" sz="7200" u="none" cap="none" strike="noStrike">
              <a:solidFill>
                <a:srgbClr val="FFFFFF"/>
              </a:solidFill>
              <a:latin typeface="Alex Brush"/>
              <a:ea typeface="Alex Brush"/>
              <a:cs typeface="Alex Brush"/>
              <a:sym typeface="Alex Brush"/>
            </a:endParaRPr>
          </a:p>
        </p:txBody>
      </p:sp>
      <p:pic>
        <p:nvPicPr>
          <p:cNvPr id="106" name="Google Shape;106;p26"/>
          <p:cNvPicPr preferRelativeResize="0"/>
          <p:nvPr/>
        </p:nvPicPr>
        <p:blipFill rotWithShape="1">
          <a:blip r:embed="rId4">
            <a:alphaModFix/>
          </a:blip>
          <a:srcRect b="0" l="12183" r="12190" t="0"/>
          <a:stretch/>
        </p:blipFill>
        <p:spPr>
          <a:xfrm>
            <a:off x="1083975" y="2012525"/>
            <a:ext cx="5304900" cy="7014600"/>
          </a:xfrm>
          <a:prstGeom prst="plaque">
            <a:avLst>
              <a:gd fmla="val 16667" name="adj"/>
            </a:avLst>
          </a:prstGeom>
          <a:noFill/>
          <a:ln>
            <a:noFill/>
          </a:ln>
          <a:effectLst>
            <a:outerShdw blurRad="171450" rotWithShape="0" algn="bl" dir="2520000" dist="361950">
              <a:srgbClr val="000000">
                <a:alpha val="49803"/>
              </a:srgbClr>
            </a:outerShdw>
          </a:effectLst>
        </p:spPr>
      </p:pic>
      <p:sp>
        <p:nvSpPr>
          <p:cNvPr id="107" name="Google Shape;107;p26"/>
          <p:cNvSpPr txBox="1"/>
          <p:nvPr/>
        </p:nvSpPr>
        <p:spPr>
          <a:xfrm>
            <a:off x="798650" y="9714075"/>
            <a:ext cx="5672100" cy="63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de" sz="3000" u="none" cap="none" strike="noStrike">
                <a:solidFill>
                  <a:srgbClr val="FFFFFF"/>
                </a:solidFill>
                <a:latin typeface="Alfa Slab One"/>
                <a:ea typeface="Alfa Slab One"/>
                <a:cs typeface="Alfa Slab One"/>
                <a:sym typeface="Alfa Slab One"/>
              </a:rPr>
              <a:t>19. Mai 2019 * Berlin</a:t>
            </a:r>
            <a:endParaRPr b="1" i="0" sz="3000" u="none" cap="none" strike="noStrike">
              <a:solidFill>
                <a:srgbClr val="FFFFFF"/>
              </a:solidFill>
              <a:latin typeface="Alfa Slab One"/>
              <a:ea typeface="Alfa Slab One"/>
              <a:cs typeface="Alfa Slab One"/>
              <a:sym typeface="Alfa Slab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7"/>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e" sz="3600" u="none" cap="none" strike="noStrike">
                <a:solidFill>
                  <a:srgbClr val="000000"/>
                </a:solidFill>
                <a:latin typeface="Arial"/>
                <a:ea typeface="Arial"/>
                <a:cs typeface="Arial"/>
                <a:sym typeface="Arial"/>
              </a:rPr>
              <a:t>INHALT</a:t>
            </a:r>
            <a:endParaRPr b="1" i="0" sz="3600" u="none" cap="none" strike="noStrike">
              <a:solidFill>
                <a:srgbClr val="000000"/>
              </a:solidFill>
              <a:latin typeface="Arial"/>
              <a:ea typeface="Arial"/>
              <a:cs typeface="Arial"/>
              <a:sym typeface="Arial"/>
            </a:endParaRPr>
          </a:p>
        </p:txBody>
      </p:sp>
      <p:pic>
        <p:nvPicPr>
          <p:cNvPr id="113" name="Google Shape;113;p27"/>
          <p:cNvPicPr preferRelativeResize="0"/>
          <p:nvPr/>
        </p:nvPicPr>
        <p:blipFill rotWithShape="1">
          <a:blip r:embed="rId4">
            <a:alphaModFix/>
          </a:blip>
          <a:srcRect b="16626" l="0" r="0" t="16626"/>
          <a:stretch/>
        </p:blipFill>
        <p:spPr>
          <a:xfrm>
            <a:off x="537850" y="1918038"/>
            <a:ext cx="3336750" cy="2227124"/>
          </a:xfrm>
          <a:prstGeom prst="rect">
            <a:avLst/>
          </a:prstGeom>
          <a:noFill/>
          <a:ln cap="flat" cmpd="sng" w="114300">
            <a:solidFill>
              <a:srgbClr val="FFFFFF"/>
            </a:solidFill>
            <a:prstDash val="solid"/>
            <a:round/>
            <a:headEnd len="sm" w="sm" type="none"/>
            <a:tailEnd len="sm" w="sm" type="none"/>
          </a:ln>
        </p:spPr>
      </p:pic>
      <p:sp>
        <p:nvSpPr>
          <p:cNvPr id="114" name="Google Shape;114;p27"/>
          <p:cNvSpPr txBox="1"/>
          <p:nvPr/>
        </p:nvSpPr>
        <p:spPr>
          <a:xfrm>
            <a:off x="4221375" y="18092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pic>
        <p:nvPicPr>
          <p:cNvPr id="115" name="Google Shape;115;p27"/>
          <p:cNvPicPr preferRelativeResize="0"/>
          <p:nvPr/>
        </p:nvPicPr>
        <p:blipFill rotWithShape="1">
          <a:blip r:embed="rId4">
            <a:alphaModFix/>
          </a:blip>
          <a:srcRect b="16626" l="0" r="0" t="16626"/>
          <a:stretch/>
        </p:blipFill>
        <p:spPr>
          <a:xfrm>
            <a:off x="537838" y="4710838"/>
            <a:ext cx="3336750" cy="2227124"/>
          </a:xfrm>
          <a:prstGeom prst="rect">
            <a:avLst/>
          </a:prstGeom>
          <a:noFill/>
          <a:ln cap="flat" cmpd="sng" w="114300">
            <a:solidFill>
              <a:srgbClr val="FFFFFF"/>
            </a:solidFill>
            <a:prstDash val="solid"/>
            <a:round/>
            <a:headEnd len="sm" w="sm" type="none"/>
            <a:tailEnd len="sm" w="sm" type="none"/>
          </a:ln>
        </p:spPr>
      </p:pic>
      <p:sp>
        <p:nvSpPr>
          <p:cNvPr id="116" name="Google Shape;116;p27"/>
          <p:cNvSpPr txBox="1"/>
          <p:nvPr/>
        </p:nvSpPr>
        <p:spPr>
          <a:xfrm>
            <a:off x="4221363" y="46020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pic>
        <p:nvPicPr>
          <p:cNvPr id="117" name="Google Shape;117;p27"/>
          <p:cNvPicPr preferRelativeResize="0"/>
          <p:nvPr/>
        </p:nvPicPr>
        <p:blipFill rotWithShape="1">
          <a:blip r:embed="rId4">
            <a:alphaModFix/>
          </a:blip>
          <a:srcRect b="16626" l="0" r="0" t="16626"/>
          <a:stretch/>
        </p:blipFill>
        <p:spPr>
          <a:xfrm>
            <a:off x="537850" y="7612438"/>
            <a:ext cx="3336750" cy="2227124"/>
          </a:xfrm>
          <a:prstGeom prst="rect">
            <a:avLst/>
          </a:prstGeom>
          <a:noFill/>
          <a:ln cap="flat" cmpd="sng" w="114300">
            <a:solidFill>
              <a:srgbClr val="FFFFFF"/>
            </a:solidFill>
            <a:prstDash val="solid"/>
            <a:round/>
            <a:headEnd len="sm" w="sm" type="none"/>
            <a:tailEnd len="sm" w="sm" type="none"/>
          </a:ln>
        </p:spPr>
      </p:pic>
      <p:sp>
        <p:nvSpPr>
          <p:cNvPr id="118" name="Google Shape;118;p27"/>
          <p:cNvSpPr txBox="1"/>
          <p:nvPr/>
        </p:nvSpPr>
        <p:spPr>
          <a:xfrm>
            <a:off x="4221375" y="7503650"/>
            <a:ext cx="2999100" cy="2444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8"/>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e" sz="3600" u="none" cap="none" strike="noStrike">
                <a:solidFill>
                  <a:srgbClr val="000000"/>
                </a:solidFill>
                <a:latin typeface="Arial"/>
                <a:ea typeface="Arial"/>
                <a:cs typeface="Arial"/>
                <a:sym typeface="Arial"/>
              </a:rPr>
              <a:t>DIE BRAUT</a:t>
            </a:r>
            <a:endParaRPr b="1" i="0" sz="3600" u="none" cap="none" strike="noStrike">
              <a:solidFill>
                <a:srgbClr val="000000"/>
              </a:solidFill>
              <a:latin typeface="Arial"/>
              <a:ea typeface="Arial"/>
              <a:cs typeface="Arial"/>
              <a:sym typeface="Arial"/>
            </a:endParaRPr>
          </a:p>
        </p:txBody>
      </p:sp>
      <p:pic>
        <p:nvPicPr>
          <p:cNvPr id="124" name="Google Shape;124;p28"/>
          <p:cNvPicPr preferRelativeResize="0"/>
          <p:nvPr/>
        </p:nvPicPr>
        <p:blipFill rotWithShape="1">
          <a:blip r:embed="rId4">
            <a:alphaModFix/>
          </a:blip>
          <a:srcRect b="16626" l="0" r="0" t="16626"/>
          <a:stretch/>
        </p:blipFill>
        <p:spPr>
          <a:xfrm>
            <a:off x="537850" y="1918055"/>
            <a:ext cx="3846527" cy="2567373"/>
          </a:xfrm>
          <a:prstGeom prst="rect">
            <a:avLst/>
          </a:prstGeom>
          <a:noFill/>
          <a:ln cap="flat" cmpd="sng" w="114300">
            <a:solidFill>
              <a:srgbClr val="FFFFFF"/>
            </a:solidFill>
            <a:prstDash val="solid"/>
            <a:round/>
            <a:headEnd len="sm" w="sm" type="none"/>
            <a:tailEnd len="sm" w="sm" type="none"/>
          </a:ln>
        </p:spPr>
      </p:pic>
      <p:sp>
        <p:nvSpPr>
          <p:cNvPr id="125" name="Google Shape;125;p28"/>
          <p:cNvSpPr txBox="1"/>
          <p:nvPr/>
        </p:nvSpPr>
        <p:spPr>
          <a:xfrm>
            <a:off x="4628850" y="1918050"/>
            <a:ext cx="25917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26" name="Google Shape;126;p28"/>
          <p:cNvSpPr txBox="1"/>
          <p:nvPr/>
        </p:nvSpPr>
        <p:spPr>
          <a:xfrm>
            <a:off x="407350" y="4942225"/>
            <a:ext cx="68130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et justo duo dolores et ea rebum. Stet clita kasd gubergren, no sea </a:t>
            </a:r>
            <a:endParaRPr b="0" i="0" sz="1400" u="none" cap="none" strike="noStrike">
              <a:solidFill>
                <a:srgbClr val="000000"/>
              </a:solidFill>
              <a:latin typeface="Arial"/>
              <a:ea typeface="Arial"/>
              <a:cs typeface="Arial"/>
              <a:sym typeface="Arial"/>
            </a:endParaRPr>
          </a:p>
        </p:txBody>
      </p:sp>
      <p:pic>
        <p:nvPicPr>
          <p:cNvPr id="127" name="Google Shape;127;p28"/>
          <p:cNvPicPr preferRelativeResize="0"/>
          <p:nvPr/>
        </p:nvPicPr>
        <p:blipFill rotWithShape="1">
          <a:blip r:embed="rId5">
            <a:alphaModFix/>
          </a:blip>
          <a:srcRect b="16626" l="0" r="0" t="16626"/>
          <a:stretch/>
        </p:blipFill>
        <p:spPr>
          <a:xfrm rot="-1057244">
            <a:off x="748025" y="8195127"/>
            <a:ext cx="2709775" cy="1808651"/>
          </a:xfrm>
          <a:prstGeom prst="rect">
            <a:avLst/>
          </a:prstGeom>
          <a:noFill/>
          <a:ln cap="flat" cmpd="sng" w="114300">
            <a:solidFill>
              <a:srgbClr val="FFFFFF"/>
            </a:solidFill>
            <a:prstDash val="solid"/>
            <a:round/>
            <a:headEnd len="sm" w="sm" type="none"/>
            <a:tailEnd len="sm" w="sm" type="none"/>
          </a:ln>
        </p:spPr>
      </p:pic>
      <p:pic>
        <p:nvPicPr>
          <p:cNvPr id="128" name="Google Shape;128;p28"/>
          <p:cNvPicPr preferRelativeResize="0"/>
          <p:nvPr/>
        </p:nvPicPr>
        <p:blipFill rotWithShape="1">
          <a:blip r:embed="rId6">
            <a:alphaModFix/>
          </a:blip>
          <a:srcRect b="12325" l="0" r="0" t="12326"/>
          <a:stretch/>
        </p:blipFill>
        <p:spPr>
          <a:xfrm rot="1289362">
            <a:off x="4273475" y="8195127"/>
            <a:ext cx="2709776" cy="1808650"/>
          </a:xfrm>
          <a:prstGeom prst="rect">
            <a:avLst/>
          </a:prstGeom>
          <a:noFill/>
          <a:ln cap="flat" cmpd="sng" w="114300">
            <a:solidFill>
              <a:srgbClr val="FFFFF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9"/>
          <p:cNvSpPr txBox="1"/>
          <p:nvPr/>
        </p:nvSpPr>
        <p:spPr>
          <a:xfrm>
            <a:off x="407475" y="635650"/>
            <a:ext cx="6813000" cy="825600"/>
          </a:xfrm>
          <a:prstGeom prst="rect">
            <a:avLst/>
          </a:prstGeom>
          <a:solidFill>
            <a:srgbClr val="EFEFEF"/>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e" sz="3600" u="none" cap="none" strike="noStrike">
                <a:solidFill>
                  <a:srgbClr val="000000"/>
                </a:solidFill>
                <a:latin typeface="Arial"/>
                <a:ea typeface="Arial"/>
                <a:cs typeface="Arial"/>
                <a:sym typeface="Arial"/>
              </a:rPr>
              <a:t>STORY</a:t>
            </a:r>
            <a:endParaRPr b="1" i="0" sz="3600" u="none" cap="none" strike="noStrike">
              <a:solidFill>
                <a:srgbClr val="000000"/>
              </a:solidFill>
              <a:latin typeface="Arial"/>
              <a:ea typeface="Arial"/>
              <a:cs typeface="Arial"/>
              <a:sym typeface="Arial"/>
            </a:endParaRPr>
          </a:p>
        </p:txBody>
      </p:sp>
      <p:sp>
        <p:nvSpPr>
          <p:cNvPr id="134" name="Google Shape;134;p29"/>
          <p:cNvSpPr txBox="1"/>
          <p:nvPr/>
        </p:nvSpPr>
        <p:spPr>
          <a:xfrm>
            <a:off x="407475" y="1918038"/>
            <a:ext cx="25917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35" name="Google Shape;135;p29"/>
          <p:cNvSpPr txBox="1"/>
          <p:nvPr/>
        </p:nvSpPr>
        <p:spPr>
          <a:xfrm>
            <a:off x="407350" y="4801500"/>
            <a:ext cx="6813000" cy="27081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Lorem ipsum dolor sit amet, consetetur sadipscing elitr, sed diam nonumy eirmod tempor invidunt ut labore et dolore magna aliquyam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36" name="Google Shape;136;p29"/>
          <p:cNvSpPr txBox="1"/>
          <p:nvPr/>
        </p:nvSpPr>
        <p:spPr>
          <a:xfrm>
            <a:off x="3265450" y="1918038"/>
            <a:ext cx="39549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Stet clita kasd gubergren, no sea </a:t>
            </a:r>
            <a:endParaRPr b="0" i="0" sz="1400" u="none" cap="none" strike="noStrike">
              <a:solidFill>
                <a:srgbClr val="000000"/>
              </a:solidFill>
              <a:latin typeface="Arial"/>
              <a:ea typeface="Arial"/>
              <a:cs typeface="Arial"/>
              <a:sym typeface="Arial"/>
            </a:endParaRPr>
          </a:p>
        </p:txBody>
      </p:sp>
      <p:sp>
        <p:nvSpPr>
          <p:cNvPr id="137" name="Google Shape;137;p29"/>
          <p:cNvSpPr txBox="1"/>
          <p:nvPr/>
        </p:nvSpPr>
        <p:spPr>
          <a:xfrm>
            <a:off x="40747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a:t>
            </a:r>
            <a:endParaRPr b="0" i="0" sz="1400" u="none" cap="none" strike="noStrike">
              <a:solidFill>
                <a:srgbClr val="000000"/>
              </a:solidFill>
              <a:latin typeface="Arial"/>
              <a:ea typeface="Arial"/>
              <a:cs typeface="Arial"/>
              <a:sym typeface="Arial"/>
            </a:endParaRPr>
          </a:p>
        </p:txBody>
      </p:sp>
      <p:sp>
        <p:nvSpPr>
          <p:cNvPr id="138" name="Google Shape;138;p29"/>
          <p:cNvSpPr txBox="1"/>
          <p:nvPr/>
        </p:nvSpPr>
        <p:spPr>
          <a:xfrm>
            <a:off x="273832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a:t>
            </a:r>
            <a:endParaRPr b="0" i="0" sz="1400" u="none" cap="none" strike="noStrike">
              <a:solidFill>
                <a:srgbClr val="000000"/>
              </a:solidFill>
              <a:latin typeface="Arial"/>
              <a:ea typeface="Arial"/>
              <a:cs typeface="Arial"/>
              <a:sym typeface="Arial"/>
            </a:endParaRPr>
          </a:p>
        </p:txBody>
      </p:sp>
      <p:sp>
        <p:nvSpPr>
          <p:cNvPr id="139" name="Google Shape;139;p29"/>
          <p:cNvSpPr txBox="1"/>
          <p:nvPr/>
        </p:nvSpPr>
        <p:spPr>
          <a:xfrm>
            <a:off x="5069175" y="7802725"/>
            <a:ext cx="2151300" cy="25674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Arial"/>
                <a:ea typeface="Arial"/>
                <a:cs typeface="Arial"/>
                <a:sym typeface="Arial"/>
              </a:rPr>
              <a:t>Lorem ipsum dolor sit amet, consetetur sadipscing elitr, sed diam nonumy eirmod tempor invidunt ut labore et dolore magna aliquyam erat, sed diam voluptua. At vero eos et accusam et justo duo dolores et ea rebum.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 name="Shape 143"/>
        <p:cNvGrpSpPr/>
        <p:nvPr/>
      </p:nvGrpSpPr>
      <p:grpSpPr>
        <a:xfrm>
          <a:off x="0" y="0"/>
          <a:ext cx="0" cy="0"/>
          <a:chOff x="0" y="0"/>
          <a:chExt cx="0" cy="0"/>
        </a:xfrm>
      </p:grpSpPr>
      <p:pic>
        <p:nvPicPr>
          <p:cNvPr id="144" name="Google Shape;144;p30"/>
          <p:cNvPicPr preferRelativeResize="0"/>
          <p:nvPr/>
        </p:nvPicPr>
        <p:blipFill rotWithShape="1">
          <a:blip r:embed="rId4">
            <a:alphaModFix/>
          </a:blip>
          <a:srcRect b="12325" l="0" r="0" t="12326"/>
          <a:stretch/>
        </p:blipFill>
        <p:spPr>
          <a:xfrm rot="1289362">
            <a:off x="736650" y="1105152"/>
            <a:ext cx="2709776" cy="1808650"/>
          </a:xfrm>
          <a:prstGeom prst="rect">
            <a:avLst/>
          </a:prstGeom>
          <a:noFill/>
          <a:ln cap="flat" cmpd="sng" w="114300">
            <a:solidFill>
              <a:srgbClr val="FFFFFF"/>
            </a:solidFill>
            <a:prstDash val="solid"/>
            <a:round/>
            <a:headEnd len="sm" w="sm" type="none"/>
            <a:tailEnd len="sm" w="sm" type="none"/>
          </a:ln>
        </p:spPr>
      </p:pic>
      <p:pic>
        <p:nvPicPr>
          <p:cNvPr id="145" name="Google Shape;145;p30"/>
          <p:cNvPicPr preferRelativeResize="0"/>
          <p:nvPr/>
        </p:nvPicPr>
        <p:blipFill rotWithShape="1">
          <a:blip r:embed="rId4">
            <a:alphaModFix/>
          </a:blip>
          <a:srcRect b="12325" l="0" r="0" t="12326"/>
          <a:stretch/>
        </p:blipFill>
        <p:spPr>
          <a:xfrm rot="-669221">
            <a:off x="3565266" y="701552"/>
            <a:ext cx="3360290" cy="2242844"/>
          </a:xfrm>
          <a:prstGeom prst="rect">
            <a:avLst/>
          </a:prstGeom>
          <a:noFill/>
          <a:ln cap="flat" cmpd="sng" w="114300">
            <a:solidFill>
              <a:srgbClr val="FFFFFF"/>
            </a:solidFill>
            <a:prstDash val="solid"/>
            <a:round/>
            <a:headEnd len="sm" w="sm" type="none"/>
            <a:tailEnd len="sm" w="sm" type="none"/>
          </a:ln>
        </p:spPr>
      </p:pic>
      <p:pic>
        <p:nvPicPr>
          <p:cNvPr id="146" name="Google Shape;146;p30"/>
          <p:cNvPicPr preferRelativeResize="0"/>
          <p:nvPr/>
        </p:nvPicPr>
        <p:blipFill rotWithShape="1">
          <a:blip r:embed="rId4">
            <a:alphaModFix/>
          </a:blip>
          <a:srcRect b="12325" l="0" r="0" t="12326"/>
          <a:stretch/>
        </p:blipFill>
        <p:spPr>
          <a:xfrm rot="-328093">
            <a:off x="660944" y="3587762"/>
            <a:ext cx="2709760" cy="3516458"/>
          </a:xfrm>
          <a:prstGeom prst="rect">
            <a:avLst/>
          </a:prstGeom>
          <a:noFill/>
          <a:ln cap="flat" cmpd="sng" w="114300">
            <a:solidFill>
              <a:srgbClr val="FFFFFF"/>
            </a:solidFill>
            <a:prstDash val="solid"/>
            <a:round/>
            <a:headEnd len="sm" w="sm" type="none"/>
            <a:tailEnd len="sm" w="sm" type="none"/>
          </a:ln>
        </p:spPr>
      </p:pic>
      <p:pic>
        <p:nvPicPr>
          <p:cNvPr id="147" name="Google Shape;147;p30"/>
          <p:cNvPicPr preferRelativeResize="0"/>
          <p:nvPr/>
        </p:nvPicPr>
        <p:blipFill rotWithShape="1">
          <a:blip r:embed="rId4">
            <a:alphaModFix/>
          </a:blip>
          <a:srcRect b="12325" l="0" r="0" t="12326"/>
          <a:stretch/>
        </p:blipFill>
        <p:spPr>
          <a:xfrm rot="1396468">
            <a:off x="2334671" y="6792325"/>
            <a:ext cx="4401732" cy="2937950"/>
          </a:xfrm>
          <a:prstGeom prst="rect">
            <a:avLst/>
          </a:prstGeom>
          <a:noFill/>
          <a:ln cap="flat" cmpd="sng" w="114300">
            <a:solidFill>
              <a:srgbClr val="FFFFFF"/>
            </a:solidFill>
            <a:prstDash val="solid"/>
            <a:round/>
            <a:headEnd len="sm" w="sm" type="none"/>
            <a:tailEnd len="sm" w="sm" type="none"/>
          </a:ln>
        </p:spPr>
      </p:pic>
      <p:pic>
        <p:nvPicPr>
          <p:cNvPr id="148" name="Google Shape;148;p30"/>
          <p:cNvPicPr preferRelativeResize="0"/>
          <p:nvPr/>
        </p:nvPicPr>
        <p:blipFill rotWithShape="1">
          <a:blip r:embed="rId4">
            <a:alphaModFix/>
          </a:blip>
          <a:srcRect b="12325" l="0" r="0" t="12326"/>
          <a:stretch/>
        </p:blipFill>
        <p:spPr>
          <a:xfrm rot="-1">
            <a:off x="3773950" y="3588275"/>
            <a:ext cx="3336800" cy="2227159"/>
          </a:xfrm>
          <a:prstGeom prst="rect">
            <a:avLst/>
          </a:prstGeom>
          <a:noFill/>
          <a:ln cap="flat" cmpd="sng" w="114300">
            <a:solidFill>
              <a:srgbClr val="FFFFFF"/>
            </a:solidFill>
            <a:prstDash val="solid"/>
            <a:round/>
            <a:headEnd len="sm" w="sm" type="none"/>
            <a:tailEnd len="sm" w="sm" type="none"/>
          </a:ln>
        </p:spPr>
      </p:pic>
      <p:pic>
        <p:nvPicPr>
          <p:cNvPr id="149" name="Google Shape;149;p30"/>
          <p:cNvPicPr preferRelativeResize="0"/>
          <p:nvPr/>
        </p:nvPicPr>
        <p:blipFill rotWithShape="1">
          <a:blip r:embed="rId4">
            <a:alphaModFix/>
          </a:blip>
          <a:srcRect b="12325" l="0" r="0" t="12326"/>
          <a:stretch/>
        </p:blipFill>
        <p:spPr>
          <a:xfrm rot="-342306">
            <a:off x="919725" y="8298601"/>
            <a:ext cx="2709776" cy="1808651"/>
          </a:xfrm>
          <a:prstGeom prst="rect">
            <a:avLst/>
          </a:prstGeom>
          <a:noFill/>
          <a:ln cap="flat" cmpd="sng" w="114300">
            <a:solidFill>
              <a:srgbClr val="FFFFFF"/>
            </a:solidFill>
            <a:prstDash val="solid"/>
            <a:round/>
            <a:headEnd len="sm" w="sm" type="none"/>
            <a:tailEnd len="sm" w="sm" type="none"/>
          </a:ln>
        </p:spPr>
      </p:pic>
      <p:pic>
        <p:nvPicPr>
          <p:cNvPr id="150" name="Google Shape;150;p30"/>
          <p:cNvPicPr preferRelativeResize="0"/>
          <p:nvPr/>
        </p:nvPicPr>
        <p:blipFill rotWithShape="1">
          <a:blip r:embed="rId4">
            <a:alphaModFix/>
          </a:blip>
          <a:srcRect b="12325" l="0" r="0" t="12326"/>
          <a:stretch/>
        </p:blipFill>
        <p:spPr>
          <a:xfrm rot="-372854">
            <a:off x="4740579" y="6533824"/>
            <a:ext cx="2104718" cy="1404800"/>
          </a:xfrm>
          <a:prstGeom prst="rect">
            <a:avLst/>
          </a:prstGeom>
          <a:noFill/>
          <a:ln cap="flat" cmpd="sng" w="114300">
            <a:solidFill>
              <a:srgbClr val="FFFFFF"/>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4" name="Shape 154"/>
        <p:cNvGrpSpPr/>
        <p:nvPr/>
      </p:nvGrpSpPr>
      <p:grpSpPr>
        <a:xfrm>
          <a:off x="0" y="0"/>
          <a:ext cx="0" cy="0"/>
          <a:chOff x="0" y="0"/>
          <a:chExt cx="0" cy="0"/>
        </a:xfrm>
      </p:grpSpPr>
      <p:cxnSp>
        <p:nvCxnSpPr>
          <p:cNvPr id="155" name="Google Shape;155;p31"/>
          <p:cNvCxnSpPr/>
          <p:nvPr/>
        </p:nvCxnSpPr>
        <p:spPr>
          <a:xfrm flipH="1">
            <a:off x="1694100" y="63989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56" name="Google Shape;156;p31"/>
          <p:cNvCxnSpPr/>
          <p:nvPr/>
        </p:nvCxnSpPr>
        <p:spPr>
          <a:xfrm flipH="1">
            <a:off x="5175700" y="39979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57" name="Google Shape;157;p31"/>
          <p:cNvCxnSpPr/>
          <p:nvPr/>
        </p:nvCxnSpPr>
        <p:spPr>
          <a:xfrm>
            <a:off x="1777850" y="39979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58" name="Google Shape;158;p31"/>
          <p:cNvCxnSpPr/>
          <p:nvPr/>
        </p:nvCxnSpPr>
        <p:spPr>
          <a:xfrm>
            <a:off x="5256575" y="63989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59" name="Google Shape;159;p31"/>
          <p:cNvCxnSpPr/>
          <p:nvPr/>
        </p:nvCxnSpPr>
        <p:spPr>
          <a:xfrm flipH="1">
            <a:off x="1777850" y="21851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0" name="Google Shape;160;p31"/>
          <p:cNvCxnSpPr/>
          <p:nvPr/>
        </p:nvCxnSpPr>
        <p:spPr>
          <a:xfrm flipH="1">
            <a:off x="5850100" y="21851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1" name="Google Shape;161;p31"/>
          <p:cNvCxnSpPr/>
          <p:nvPr/>
        </p:nvCxnSpPr>
        <p:spPr>
          <a:xfrm flipH="1">
            <a:off x="1103450" y="81743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2" name="Google Shape;162;p31"/>
          <p:cNvCxnSpPr/>
          <p:nvPr/>
        </p:nvCxnSpPr>
        <p:spPr>
          <a:xfrm flipH="1">
            <a:off x="5175700" y="817435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3" name="Google Shape;163;p31"/>
          <p:cNvCxnSpPr>
            <a:stCxn id="164" idx="2"/>
            <a:endCxn id="165" idx="0"/>
          </p:cNvCxnSpPr>
          <p:nvPr/>
        </p:nvCxnSpPr>
        <p:spPr>
          <a:xfrm>
            <a:off x="1103450" y="2185075"/>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6" name="Google Shape;166;p31"/>
          <p:cNvCxnSpPr/>
          <p:nvPr/>
        </p:nvCxnSpPr>
        <p:spPr>
          <a:xfrm>
            <a:off x="5175700" y="2185075"/>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7" name="Google Shape;167;p31"/>
          <p:cNvCxnSpPr/>
          <p:nvPr/>
        </p:nvCxnSpPr>
        <p:spPr>
          <a:xfrm>
            <a:off x="5761775" y="8078900"/>
            <a:ext cx="674400" cy="801900"/>
          </a:xfrm>
          <a:prstGeom prst="straightConnector1">
            <a:avLst/>
          </a:prstGeom>
          <a:noFill/>
          <a:ln cap="flat" cmpd="sng" w="28575">
            <a:solidFill>
              <a:srgbClr val="000000"/>
            </a:solidFill>
            <a:prstDash val="solid"/>
            <a:round/>
            <a:headEnd len="sm" w="sm" type="none"/>
            <a:tailEnd len="sm" w="sm" type="none"/>
          </a:ln>
        </p:spPr>
      </p:cxnSp>
      <p:cxnSp>
        <p:nvCxnSpPr>
          <p:cNvPr id="168" name="Google Shape;168;p31"/>
          <p:cNvCxnSpPr/>
          <p:nvPr/>
        </p:nvCxnSpPr>
        <p:spPr>
          <a:xfrm>
            <a:off x="1694100" y="8078900"/>
            <a:ext cx="674400" cy="801900"/>
          </a:xfrm>
          <a:prstGeom prst="straightConnector1">
            <a:avLst/>
          </a:prstGeom>
          <a:noFill/>
          <a:ln cap="flat" cmpd="sng" w="28575">
            <a:solidFill>
              <a:srgbClr val="000000"/>
            </a:solidFill>
            <a:prstDash val="solid"/>
            <a:round/>
            <a:headEnd len="sm" w="sm" type="none"/>
            <a:tailEnd len="sm" w="sm" type="none"/>
          </a:ln>
        </p:spPr>
      </p:cxnSp>
      <p:pic>
        <p:nvPicPr>
          <p:cNvPr id="164" name="Google Shape;164;p31"/>
          <p:cNvPicPr preferRelativeResize="0"/>
          <p:nvPr/>
        </p:nvPicPr>
        <p:blipFill rotWithShape="1">
          <a:blip r:embed="rId4">
            <a:alphaModFix/>
          </a:blip>
          <a:srcRect b="0" l="0" r="0" t="0"/>
          <a:stretch/>
        </p:blipFill>
        <p:spPr>
          <a:xfrm>
            <a:off x="605450"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69" name="Google Shape;169;p31"/>
          <p:cNvPicPr preferRelativeResize="0"/>
          <p:nvPr/>
        </p:nvPicPr>
        <p:blipFill rotWithShape="1">
          <a:blip r:embed="rId4">
            <a:alphaModFix/>
          </a:blip>
          <a:srcRect b="0" l="0" r="0" t="0"/>
          <a:stretch/>
        </p:blipFill>
        <p:spPr>
          <a:xfrm>
            <a:off x="1842050"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0" name="Google Shape;170;p31"/>
          <p:cNvPicPr preferRelativeResize="0"/>
          <p:nvPr/>
        </p:nvPicPr>
        <p:blipFill rotWithShape="1">
          <a:blip r:embed="rId4">
            <a:alphaModFix/>
          </a:blip>
          <a:srcRect b="0" l="0" r="0" t="0"/>
          <a:stretch/>
        </p:blipFill>
        <p:spPr>
          <a:xfrm>
            <a:off x="4694375"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1" name="Google Shape;171;p31"/>
          <p:cNvPicPr preferRelativeResize="0"/>
          <p:nvPr/>
        </p:nvPicPr>
        <p:blipFill rotWithShape="1">
          <a:blip r:embed="rId4">
            <a:alphaModFix/>
          </a:blip>
          <a:srcRect b="0" l="0" r="0" t="0"/>
          <a:stretch/>
        </p:blipFill>
        <p:spPr>
          <a:xfrm>
            <a:off x="5930975" y="1103275"/>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2" name="Google Shape;172;p31"/>
          <p:cNvPicPr preferRelativeResize="0"/>
          <p:nvPr/>
        </p:nvPicPr>
        <p:blipFill rotWithShape="1">
          <a:blip r:embed="rId4">
            <a:alphaModFix/>
          </a:blip>
          <a:srcRect b="0" l="0" r="0" t="0"/>
          <a:stretch/>
        </p:blipFill>
        <p:spPr>
          <a:xfrm>
            <a:off x="605450"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3" name="Google Shape;173;p31"/>
          <p:cNvPicPr preferRelativeResize="0"/>
          <p:nvPr/>
        </p:nvPicPr>
        <p:blipFill rotWithShape="1">
          <a:blip r:embed="rId4">
            <a:alphaModFix/>
          </a:blip>
          <a:srcRect b="0" l="0" r="0" t="0"/>
          <a:stretch/>
        </p:blipFill>
        <p:spPr>
          <a:xfrm>
            <a:off x="1842050"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4" name="Google Shape;174;p31"/>
          <p:cNvPicPr preferRelativeResize="0"/>
          <p:nvPr/>
        </p:nvPicPr>
        <p:blipFill rotWithShape="1">
          <a:blip r:embed="rId4">
            <a:alphaModFix/>
          </a:blip>
          <a:srcRect b="0" l="0" r="0" t="0"/>
          <a:stretch/>
        </p:blipFill>
        <p:spPr>
          <a:xfrm>
            <a:off x="4694375"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5" name="Google Shape;175;p31"/>
          <p:cNvPicPr preferRelativeResize="0"/>
          <p:nvPr/>
        </p:nvPicPr>
        <p:blipFill rotWithShape="1">
          <a:blip r:embed="rId4">
            <a:alphaModFix/>
          </a:blip>
          <a:srcRect b="0" l="0" r="0" t="0"/>
          <a:stretch/>
        </p:blipFill>
        <p:spPr>
          <a:xfrm>
            <a:off x="5930975" y="888080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65" name="Google Shape;165;p31"/>
          <p:cNvPicPr preferRelativeResize="0"/>
          <p:nvPr/>
        </p:nvPicPr>
        <p:blipFill rotWithShape="1">
          <a:blip r:embed="rId4">
            <a:alphaModFix/>
          </a:blip>
          <a:srcRect b="0" l="0" r="0" t="0"/>
          <a:stretch/>
        </p:blipFill>
        <p:spPr>
          <a:xfrm>
            <a:off x="1279725" y="29869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6" name="Google Shape;176;p31"/>
          <p:cNvPicPr preferRelativeResize="0"/>
          <p:nvPr/>
        </p:nvPicPr>
        <p:blipFill rotWithShape="1">
          <a:blip r:embed="rId4">
            <a:alphaModFix/>
          </a:blip>
          <a:srcRect b="0" l="0" r="0" t="0"/>
          <a:stretch/>
        </p:blipFill>
        <p:spPr>
          <a:xfrm>
            <a:off x="5356775" y="29869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7" name="Google Shape;177;p31"/>
          <p:cNvPicPr preferRelativeResize="0"/>
          <p:nvPr/>
        </p:nvPicPr>
        <p:blipFill rotWithShape="1">
          <a:blip r:embed="rId4">
            <a:alphaModFix/>
          </a:blip>
          <a:srcRect b="0" l="0" r="0" t="0"/>
          <a:stretch/>
        </p:blipFill>
        <p:spPr>
          <a:xfrm>
            <a:off x="1243475" y="70925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8" name="Google Shape;178;p31"/>
          <p:cNvPicPr preferRelativeResize="0"/>
          <p:nvPr/>
        </p:nvPicPr>
        <p:blipFill rotWithShape="1">
          <a:blip r:embed="rId4">
            <a:alphaModFix/>
          </a:blip>
          <a:srcRect b="0" l="0" r="0" t="0"/>
          <a:stretch/>
        </p:blipFill>
        <p:spPr>
          <a:xfrm>
            <a:off x="5320525" y="7092550"/>
            <a:ext cx="996000" cy="10818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79" name="Google Shape;179;p31"/>
          <p:cNvPicPr preferRelativeResize="0"/>
          <p:nvPr/>
        </p:nvPicPr>
        <p:blipFill rotWithShape="1">
          <a:blip r:embed="rId4">
            <a:alphaModFix/>
          </a:blip>
          <a:srcRect b="0" l="0" r="0" t="0"/>
          <a:stretch/>
        </p:blipFill>
        <p:spPr>
          <a:xfrm>
            <a:off x="1927350" y="4743188"/>
            <a:ext cx="1594500" cy="1731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pic>
        <p:nvPicPr>
          <p:cNvPr id="180" name="Google Shape;180;p31"/>
          <p:cNvPicPr preferRelativeResize="0"/>
          <p:nvPr/>
        </p:nvPicPr>
        <p:blipFill rotWithShape="1">
          <a:blip r:embed="rId4">
            <a:alphaModFix/>
          </a:blip>
          <a:srcRect b="0" l="0" r="0" t="0"/>
          <a:stretch/>
        </p:blipFill>
        <p:spPr>
          <a:xfrm>
            <a:off x="4095875" y="4743188"/>
            <a:ext cx="1594500" cy="1731900"/>
          </a:xfrm>
          <a:prstGeom prst="rect">
            <a:avLst/>
          </a:prstGeom>
          <a:noFill/>
          <a:ln cap="flat" cmpd="sng" w="38100">
            <a:solidFill>
              <a:srgbClr val="000000"/>
            </a:solidFill>
            <a:prstDash val="solid"/>
            <a:round/>
            <a:headEnd len="sm" w="sm" type="none"/>
            <a:tailEnd len="sm" w="sm" type="none"/>
          </a:ln>
          <a:effectLst>
            <a:outerShdw blurRad="142875" rotWithShape="0" algn="bl" dir="2760000" dist="95250">
              <a:srgbClr val="000000">
                <a:alpha val="49803"/>
              </a:srgbClr>
            </a:outerShdw>
          </a:effectLst>
        </p:spPr>
      </p:pic>
      <p:sp>
        <p:nvSpPr>
          <p:cNvPr id="181" name="Google Shape;181;p31"/>
          <p:cNvSpPr txBox="1"/>
          <p:nvPr/>
        </p:nvSpPr>
        <p:spPr>
          <a:xfrm>
            <a:off x="650700" y="178700"/>
            <a:ext cx="6258600" cy="995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de" sz="5000" u="none" cap="none" strike="noStrike">
                <a:solidFill>
                  <a:srgbClr val="FFFFFF"/>
                </a:solidFill>
                <a:latin typeface="Alfa Slab One"/>
                <a:ea typeface="Alfa Slab One"/>
                <a:cs typeface="Alfa Slab One"/>
                <a:sym typeface="Alfa Slab One"/>
              </a:rPr>
              <a:t>Stammbaum</a:t>
            </a:r>
            <a:endParaRPr b="0" i="0" sz="5000" u="none" cap="none" strike="noStrike">
              <a:solidFill>
                <a:srgbClr val="FFFFFF"/>
              </a:solidFill>
              <a:latin typeface="Alfa Slab One"/>
              <a:ea typeface="Alfa Slab One"/>
              <a:cs typeface="Alfa Slab One"/>
              <a:sym typeface="Alfa Slab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5" name="Shape 185"/>
        <p:cNvGrpSpPr/>
        <p:nvPr/>
      </p:nvGrpSpPr>
      <p:grpSpPr>
        <a:xfrm>
          <a:off x="0" y="0"/>
          <a:ext cx="0" cy="0"/>
          <a:chOff x="0" y="0"/>
          <a:chExt cx="0" cy="0"/>
        </a:xfrm>
      </p:grpSpPr>
      <p:pic>
        <p:nvPicPr>
          <p:cNvPr id="186" name="Google Shape;186;p32"/>
          <p:cNvPicPr preferRelativeResize="0"/>
          <p:nvPr/>
        </p:nvPicPr>
        <p:blipFill rotWithShape="1">
          <a:blip r:embed="rId4">
            <a:alphaModFix/>
          </a:blip>
          <a:srcRect b="0" l="7968" r="7976" t="0"/>
          <a:stretch/>
        </p:blipFill>
        <p:spPr>
          <a:xfrm>
            <a:off x="1309150" y="1997300"/>
            <a:ext cx="5196300" cy="6181800"/>
          </a:xfrm>
          <a:prstGeom prst="heart">
            <a:avLst/>
          </a:prstGeom>
          <a:noFill/>
          <a:ln>
            <a:noFill/>
          </a:ln>
        </p:spPr>
      </p:pic>
      <p:sp>
        <p:nvSpPr>
          <p:cNvPr id="187" name="Google Shape;187;p32"/>
          <p:cNvSpPr txBox="1"/>
          <p:nvPr/>
        </p:nvSpPr>
        <p:spPr>
          <a:xfrm>
            <a:off x="1124625" y="7693000"/>
            <a:ext cx="5264400" cy="211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de" sz="9600" u="none" cap="none" strike="noStrike">
                <a:solidFill>
                  <a:srgbClr val="FFFFFF"/>
                </a:solidFill>
                <a:latin typeface="Alfa Slab One"/>
                <a:ea typeface="Alfa Slab One"/>
                <a:cs typeface="Alfa Slab One"/>
                <a:sym typeface="Alfa Slab One"/>
              </a:rPr>
              <a:t>DANKE</a:t>
            </a:r>
            <a:endParaRPr b="0" i="0" sz="9600" u="none" cap="none" strike="noStrike">
              <a:solidFill>
                <a:srgbClr val="FFFFFF"/>
              </a:solidFill>
              <a:latin typeface="Alfa Slab One"/>
              <a:ea typeface="Alfa Slab One"/>
              <a:cs typeface="Alfa Slab One"/>
              <a:sym typeface="Alfa Slab One"/>
            </a:endParaRPr>
          </a:p>
        </p:txBody>
      </p:sp>
      <p:sp>
        <p:nvSpPr>
          <p:cNvPr id="188" name="Google Shape;188;p32"/>
          <p:cNvSpPr txBox="1"/>
          <p:nvPr/>
        </p:nvSpPr>
        <p:spPr>
          <a:xfrm>
            <a:off x="684550" y="445750"/>
            <a:ext cx="6258600" cy="2118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de" sz="6000" u="none" cap="none" strike="noStrike">
                <a:solidFill>
                  <a:srgbClr val="FFFFFF"/>
                </a:solidFill>
                <a:latin typeface="Alfa Slab One"/>
                <a:ea typeface="Alfa Slab One"/>
                <a:cs typeface="Alfa Slab One"/>
                <a:sym typeface="Alfa Slab One"/>
              </a:rPr>
              <a:t>WIR SAGEN:</a:t>
            </a:r>
            <a:endParaRPr b="0" i="0" sz="6000" u="none" cap="none" strike="noStrike">
              <a:solidFill>
                <a:srgbClr val="FFFFFF"/>
              </a:solidFill>
              <a:latin typeface="Alfa Slab One"/>
              <a:ea typeface="Alfa Slab One"/>
              <a:cs typeface="Alfa Slab One"/>
              <a:sym typeface="Alfa Slab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