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10692000" cx="7560000"/>
  <p:notesSz cx="6858000" cy="9144000"/>
  <p:embeddedFontLst>
    <p:embeddedFont>
      <p:font typeface="EB Garamond"/>
      <p:regular r:id="rId15"/>
      <p:bold r:id="rId16"/>
      <p:italic r:id="rId17"/>
      <p:boldItalic r:id="rId18"/>
    </p:embeddedFont>
    <p:embeddedFont>
      <p:font typeface="Comfortaa"/>
      <p:regular r:id="rId19"/>
      <p:bold r:id="rId20"/>
    </p:embeddedFont>
    <p:embeddedFont>
      <p:font typeface="Alfa Slab One"/>
      <p:regular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Comfortaa-bold.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AlfaSlabOne-regular.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font" Target="fonts/EBGaramond-regular.fntdata"/><Relationship Id="rId14" Type="http://schemas.openxmlformats.org/officeDocument/2006/relationships/slide" Target="slides/slide9.xml"/><Relationship Id="rId17" Type="http://schemas.openxmlformats.org/officeDocument/2006/relationships/font" Target="fonts/EBGaramond-italic.fntdata"/><Relationship Id="rId16" Type="http://schemas.openxmlformats.org/officeDocument/2006/relationships/font" Target="fonts/EBGaramond-bold.fntdata"/><Relationship Id="rId5" Type="http://schemas.openxmlformats.org/officeDocument/2006/relationships/notesMaster" Target="notesMasters/notesMaster1.xml"/><Relationship Id="rId19" Type="http://schemas.openxmlformats.org/officeDocument/2006/relationships/font" Target="fonts/Comfortaa-regular.fntdata"/><Relationship Id="rId6" Type="http://schemas.openxmlformats.org/officeDocument/2006/relationships/slide" Target="slides/slide1.xml"/><Relationship Id="rId18" Type="http://schemas.openxmlformats.org/officeDocument/2006/relationships/font" Target="fonts/EBGaramond-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4ed7049a22_1_172:notes"/>
          <p:cNvSpPr/>
          <p:nvPr>
            <p:ph idx="2" type="sldImg"/>
          </p:nvPr>
        </p:nvSpPr>
        <p:spPr>
          <a:xfrm>
            <a:off x="2217049"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g4ed7049a22_1_1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4ed7049a22_0_7: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4ed7049a2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4ed7049a22_1_5: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4ed7049a22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4ed7049a22_1_2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4ed7049a22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4ed7049a22_1_153: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4ed7049a22_1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4ed7049a22_1_35: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4ed7049a22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g4ed7049a22_1_51: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4ed7049a22_1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g4ed7049a22_1_113: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4ed7049a22_1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257711" y="1547777"/>
            <a:ext cx="7044600" cy="4266900"/>
          </a:xfrm>
          <a:prstGeom prst="rect">
            <a:avLst/>
          </a:prstGeom>
          <a:noFill/>
          <a:ln>
            <a:noFill/>
          </a:ln>
        </p:spPr>
        <p:txBody>
          <a:bodyPr anchorCtr="0" anchor="b" bIns="91425" lIns="91425" spcFirstLastPara="1" rIns="91425" wrap="square" tIns="91425"/>
          <a:lstStyle>
            <a:lvl1pPr lvl="0" rtl="0" algn="ctr">
              <a:lnSpc>
                <a:spcPct val="100000"/>
              </a:lnSpc>
              <a:spcBef>
                <a:spcPts val="0"/>
              </a:spcBef>
              <a:spcAft>
                <a:spcPts val="0"/>
              </a:spcAft>
              <a:buSzPts val="5200"/>
              <a:buFont typeface="Arial"/>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 type="subTitle"/>
          </p:nvPr>
        </p:nvSpPr>
        <p:spPr>
          <a:xfrm>
            <a:off x="257704" y="5891409"/>
            <a:ext cx="7044600" cy="1647600"/>
          </a:xfrm>
          <a:prstGeom prst="rect">
            <a:avLst/>
          </a:prstGeom>
          <a:noFill/>
          <a:ln>
            <a:noFill/>
          </a:ln>
        </p:spPr>
        <p:txBody>
          <a:bodyPr anchorCtr="0" anchor="t" bIns="91425" lIns="91425" spcFirstLastPara="1" rIns="91425" wrap="square" tIns="91425"/>
          <a:lstStyle>
            <a:lvl1pPr lvl="0" rtl="0" algn="ctr">
              <a:lnSpc>
                <a:spcPct val="100000"/>
              </a:lnSpc>
              <a:spcBef>
                <a:spcPts val="0"/>
              </a:spcBef>
              <a:spcAft>
                <a:spcPts val="0"/>
              </a:spcAft>
              <a:buSzPts val="2800"/>
              <a:buFont typeface="Arial"/>
              <a:buNone/>
              <a:defRPr sz="2800"/>
            </a:lvl1pPr>
            <a:lvl2pPr lvl="1" rtl="0" algn="ctr">
              <a:lnSpc>
                <a:spcPct val="100000"/>
              </a:lnSpc>
              <a:spcBef>
                <a:spcPts val="0"/>
              </a:spcBef>
              <a:spcAft>
                <a:spcPts val="0"/>
              </a:spcAft>
              <a:buSzPts val="2800"/>
              <a:buFont typeface="Arial"/>
              <a:buNone/>
              <a:defRPr sz="2800"/>
            </a:lvl2pPr>
            <a:lvl3pPr lvl="2" rtl="0" algn="ctr">
              <a:lnSpc>
                <a:spcPct val="100000"/>
              </a:lnSpc>
              <a:spcBef>
                <a:spcPts val="0"/>
              </a:spcBef>
              <a:spcAft>
                <a:spcPts val="0"/>
              </a:spcAft>
              <a:buSzPts val="2800"/>
              <a:buFont typeface="Arial"/>
              <a:buNone/>
              <a:defRPr sz="2800"/>
            </a:lvl3pPr>
            <a:lvl4pPr lvl="3" rtl="0" algn="ctr">
              <a:lnSpc>
                <a:spcPct val="100000"/>
              </a:lnSpc>
              <a:spcBef>
                <a:spcPts val="0"/>
              </a:spcBef>
              <a:spcAft>
                <a:spcPts val="0"/>
              </a:spcAft>
              <a:buSzPts val="2800"/>
              <a:buFont typeface="Arial"/>
              <a:buNone/>
              <a:defRPr sz="2800"/>
            </a:lvl4pPr>
            <a:lvl5pPr lvl="4" rtl="0" algn="ctr">
              <a:lnSpc>
                <a:spcPct val="100000"/>
              </a:lnSpc>
              <a:spcBef>
                <a:spcPts val="0"/>
              </a:spcBef>
              <a:spcAft>
                <a:spcPts val="0"/>
              </a:spcAft>
              <a:buSzPts val="2800"/>
              <a:buFont typeface="Arial"/>
              <a:buNone/>
              <a:defRPr sz="2800"/>
            </a:lvl5pPr>
            <a:lvl6pPr lvl="5" rtl="0" algn="ctr">
              <a:lnSpc>
                <a:spcPct val="100000"/>
              </a:lnSpc>
              <a:spcBef>
                <a:spcPts val="0"/>
              </a:spcBef>
              <a:spcAft>
                <a:spcPts val="0"/>
              </a:spcAft>
              <a:buSzPts val="2800"/>
              <a:buFont typeface="Arial"/>
              <a:buNone/>
              <a:defRPr sz="2800"/>
            </a:lvl6pPr>
            <a:lvl7pPr lvl="6" rtl="0" algn="ctr">
              <a:lnSpc>
                <a:spcPct val="100000"/>
              </a:lnSpc>
              <a:spcBef>
                <a:spcPts val="0"/>
              </a:spcBef>
              <a:spcAft>
                <a:spcPts val="0"/>
              </a:spcAft>
              <a:buSzPts val="2800"/>
              <a:buFont typeface="Arial"/>
              <a:buNone/>
              <a:defRPr sz="2800"/>
            </a:lvl7pPr>
            <a:lvl8pPr lvl="7" rtl="0" algn="ctr">
              <a:lnSpc>
                <a:spcPct val="100000"/>
              </a:lnSpc>
              <a:spcBef>
                <a:spcPts val="0"/>
              </a:spcBef>
              <a:spcAft>
                <a:spcPts val="0"/>
              </a:spcAft>
              <a:buSzPts val="2800"/>
              <a:buFont typeface="Arial"/>
              <a:buNone/>
              <a:defRPr sz="2800"/>
            </a:lvl8pPr>
            <a:lvl9pPr lvl="8" rtl="0" algn="ctr">
              <a:lnSpc>
                <a:spcPct val="100000"/>
              </a:lnSpc>
              <a:spcBef>
                <a:spcPts val="0"/>
              </a:spcBef>
              <a:spcAft>
                <a:spcPts val="0"/>
              </a:spcAft>
              <a:buSzPts val="2800"/>
              <a:buFont typeface="Arial"/>
              <a:buNone/>
              <a:defRPr sz="2800"/>
            </a:lvl9pPr>
          </a:lstStyle>
          <a:p/>
        </p:txBody>
      </p:sp>
      <p:sp>
        <p:nvSpPr>
          <p:cNvPr id="57" name="Google Shape;57;p14"/>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257704" y="4471058"/>
            <a:ext cx="7044600" cy="1749900"/>
          </a:xfrm>
          <a:prstGeom prst="rect">
            <a:avLst/>
          </a:prstGeom>
          <a:noFill/>
          <a:ln>
            <a:noFill/>
          </a:ln>
        </p:spPr>
        <p:txBody>
          <a:bodyPr anchorCtr="0" anchor="ctr" bIns="91425" lIns="91425" spcFirstLastPara="1" rIns="91425" wrap="square" tIns="91425"/>
          <a:lstStyle>
            <a:lvl1pPr lvl="0" rtl="0" algn="ctr">
              <a:lnSpc>
                <a:spcPct val="100000"/>
              </a:lnSpc>
              <a:spcBef>
                <a:spcPts val="0"/>
              </a:spcBef>
              <a:spcAft>
                <a:spcPts val="0"/>
              </a:spcAft>
              <a:buSzPts val="3600"/>
              <a:buFont typeface="Arial"/>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0" name="Google Shape;60;p15"/>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257704" y="925091"/>
            <a:ext cx="7044600" cy="1190400"/>
          </a:xfrm>
          <a:prstGeom prst="rect">
            <a:avLst/>
          </a:prstGeom>
          <a:noFill/>
          <a:ln>
            <a:noFill/>
          </a:ln>
        </p:spPr>
        <p:txBody>
          <a:bodyPr anchorCtr="0" anchor="t" bIns="91425" lIns="91425" spcFirstLastPara="1" rIns="91425" wrap="square" tIns="91425"/>
          <a:lstStyle>
            <a:lvl1pPr lvl="0" rtl="0" algn="l">
              <a:lnSpc>
                <a:spcPct val="100000"/>
              </a:lnSpc>
              <a:spcBef>
                <a:spcPts val="0"/>
              </a:spcBef>
              <a:spcAft>
                <a:spcPts val="0"/>
              </a:spcAft>
              <a:buSzPts val="2800"/>
              <a:buFont typeface="Arial"/>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6"/>
          <p:cNvSpPr txBox="1"/>
          <p:nvPr>
            <p:ph idx="1" type="body"/>
          </p:nvPr>
        </p:nvSpPr>
        <p:spPr>
          <a:xfrm>
            <a:off x="257704" y="2395696"/>
            <a:ext cx="7044600" cy="7101900"/>
          </a:xfrm>
          <a:prstGeom prst="rect">
            <a:avLst/>
          </a:prstGeom>
          <a:noFill/>
          <a:ln>
            <a:noFill/>
          </a:ln>
        </p:spPr>
        <p:txBody>
          <a:bodyPr anchorCtr="0" anchor="t" bIns="91425" lIns="91425" spcFirstLastPara="1" rIns="91425" wrap="square" tIns="91425"/>
          <a:lstStyle>
            <a:lvl1pPr indent="-228600" lvl="0" marL="457200" rtl="0" algn="l">
              <a:lnSpc>
                <a:spcPct val="115000"/>
              </a:lnSpc>
              <a:spcBef>
                <a:spcPts val="0"/>
              </a:spcBef>
              <a:spcAft>
                <a:spcPts val="0"/>
              </a:spcAft>
              <a:buSzPts val="1800"/>
              <a:buFont typeface="Arial"/>
              <a:buNone/>
              <a:defRPr/>
            </a:lvl1pPr>
            <a:lvl2pPr indent="-228600" lvl="1" marL="914400" rtl="0" algn="l">
              <a:lnSpc>
                <a:spcPct val="115000"/>
              </a:lnSpc>
              <a:spcBef>
                <a:spcPts val="1600"/>
              </a:spcBef>
              <a:spcAft>
                <a:spcPts val="0"/>
              </a:spcAft>
              <a:buSzPts val="1400"/>
              <a:buFont typeface="Arial"/>
              <a:buNone/>
              <a:defRPr/>
            </a:lvl2pPr>
            <a:lvl3pPr indent="-228600" lvl="2" marL="1371600" rtl="0" algn="l">
              <a:lnSpc>
                <a:spcPct val="115000"/>
              </a:lnSpc>
              <a:spcBef>
                <a:spcPts val="1600"/>
              </a:spcBef>
              <a:spcAft>
                <a:spcPts val="0"/>
              </a:spcAft>
              <a:buSzPts val="1400"/>
              <a:buFont typeface="Arial"/>
              <a:buNone/>
              <a:defRPr/>
            </a:lvl3pPr>
            <a:lvl4pPr indent="-228600" lvl="3" marL="1828800" rtl="0" algn="l">
              <a:lnSpc>
                <a:spcPct val="115000"/>
              </a:lnSpc>
              <a:spcBef>
                <a:spcPts val="1600"/>
              </a:spcBef>
              <a:spcAft>
                <a:spcPts val="0"/>
              </a:spcAft>
              <a:buSzPts val="1400"/>
              <a:buFont typeface="Arial"/>
              <a:buNone/>
              <a:defRPr/>
            </a:lvl4pPr>
            <a:lvl5pPr indent="-228600" lvl="4" marL="2286000" rtl="0" algn="l">
              <a:lnSpc>
                <a:spcPct val="115000"/>
              </a:lnSpc>
              <a:spcBef>
                <a:spcPts val="1600"/>
              </a:spcBef>
              <a:spcAft>
                <a:spcPts val="0"/>
              </a:spcAft>
              <a:buSzPts val="1400"/>
              <a:buFont typeface="Arial"/>
              <a:buNone/>
              <a:defRPr/>
            </a:lvl5pPr>
            <a:lvl6pPr indent="-228600" lvl="5" marL="2743200" rtl="0" algn="l">
              <a:lnSpc>
                <a:spcPct val="115000"/>
              </a:lnSpc>
              <a:spcBef>
                <a:spcPts val="1600"/>
              </a:spcBef>
              <a:spcAft>
                <a:spcPts val="0"/>
              </a:spcAft>
              <a:buSzPts val="1400"/>
              <a:buFont typeface="Arial"/>
              <a:buNone/>
              <a:defRPr/>
            </a:lvl6pPr>
            <a:lvl7pPr indent="-228600" lvl="6" marL="3200400" rtl="0" algn="l">
              <a:lnSpc>
                <a:spcPct val="115000"/>
              </a:lnSpc>
              <a:spcBef>
                <a:spcPts val="1600"/>
              </a:spcBef>
              <a:spcAft>
                <a:spcPts val="0"/>
              </a:spcAft>
              <a:buSzPts val="1400"/>
              <a:buFont typeface="Arial"/>
              <a:buNone/>
              <a:defRPr/>
            </a:lvl7pPr>
            <a:lvl8pPr indent="-228600" lvl="7" marL="3657600" rtl="0" algn="l">
              <a:lnSpc>
                <a:spcPct val="115000"/>
              </a:lnSpc>
              <a:spcBef>
                <a:spcPts val="1600"/>
              </a:spcBef>
              <a:spcAft>
                <a:spcPts val="0"/>
              </a:spcAft>
              <a:buSzPts val="1400"/>
              <a:buFont typeface="Arial"/>
              <a:buNone/>
              <a:defRPr/>
            </a:lvl8pPr>
            <a:lvl9pPr indent="-228600" lvl="8" marL="4114800" rtl="0" algn="l">
              <a:lnSpc>
                <a:spcPct val="115000"/>
              </a:lnSpc>
              <a:spcBef>
                <a:spcPts val="1600"/>
              </a:spcBef>
              <a:spcAft>
                <a:spcPts val="1600"/>
              </a:spcAft>
              <a:buSzPts val="1400"/>
              <a:buFont typeface="Arial"/>
              <a:buNone/>
              <a:defRPr/>
            </a:lvl9pPr>
          </a:lstStyle>
          <a:p/>
        </p:txBody>
      </p:sp>
      <p:sp>
        <p:nvSpPr>
          <p:cNvPr id="64" name="Google Shape;64;p16"/>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257704" y="925091"/>
            <a:ext cx="7044600" cy="1190400"/>
          </a:xfrm>
          <a:prstGeom prst="rect">
            <a:avLst/>
          </a:prstGeom>
          <a:noFill/>
          <a:ln>
            <a:noFill/>
          </a:ln>
        </p:spPr>
        <p:txBody>
          <a:bodyPr anchorCtr="0" anchor="t" bIns="91425" lIns="91425" spcFirstLastPara="1" rIns="91425" wrap="square" tIns="91425"/>
          <a:lstStyle>
            <a:lvl1pPr lvl="0" rtl="0" algn="l">
              <a:lnSpc>
                <a:spcPct val="100000"/>
              </a:lnSpc>
              <a:spcBef>
                <a:spcPts val="0"/>
              </a:spcBef>
              <a:spcAft>
                <a:spcPts val="0"/>
              </a:spcAft>
              <a:buSzPts val="2800"/>
              <a:buFont typeface="Arial"/>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7"/>
          <p:cNvSpPr txBox="1"/>
          <p:nvPr>
            <p:ph idx="1" type="body"/>
          </p:nvPr>
        </p:nvSpPr>
        <p:spPr>
          <a:xfrm>
            <a:off x="257704" y="2395696"/>
            <a:ext cx="3306900" cy="7101900"/>
          </a:xfrm>
          <a:prstGeom prst="rect">
            <a:avLst/>
          </a:prstGeom>
          <a:noFill/>
          <a:ln>
            <a:noFill/>
          </a:ln>
        </p:spPr>
        <p:txBody>
          <a:bodyPr anchorCtr="0" anchor="t" bIns="91425" lIns="91425" spcFirstLastPara="1" rIns="91425" wrap="square" tIns="91425"/>
          <a:lstStyle>
            <a:lvl1pPr indent="-228600" lvl="0" marL="457200" rtl="0" algn="l">
              <a:lnSpc>
                <a:spcPct val="115000"/>
              </a:lnSpc>
              <a:spcBef>
                <a:spcPts val="0"/>
              </a:spcBef>
              <a:spcAft>
                <a:spcPts val="0"/>
              </a:spcAft>
              <a:buSzPts val="1400"/>
              <a:buFont typeface="Arial"/>
              <a:buNone/>
              <a:defRPr sz="1400"/>
            </a:lvl1pPr>
            <a:lvl2pPr indent="-228600" lvl="1" marL="914400" rtl="0" algn="l">
              <a:lnSpc>
                <a:spcPct val="115000"/>
              </a:lnSpc>
              <a:spcBef>
                <a:spcPts val="1600"/>
              </a:spcBef>
              <a:spcAft>
                <a:spcPts val="0"/>
              </a:spcAft>
              <a:buSzPts val="1200"/>
              <a:buFont typeface="Arial"/>
              <a:buNone/>
              <a:defRPr sz="1200"/>
            </a:lvl2pPr>
            <a:lvl3pPr indent="-228600" lvl="2" marL="1371600" rtl="0" algn="l">
              <a:lnSpc>
                <a:spcPct val="115000"/>
              </a:lnSpc>
              <a:spcBef>
                <a:spcPts val="1600"/>
              </a:spcBef>
              <a:spcAft>
                <a:spcPts val="0"/>
              </a:spcAft>
              <a:buSzPts val="1200"/>
              <a:buFont typeface="Arial"/>
              <a:buNone/>
              <a:defRPr sz="1200"/>
            </a:lvl3pPr>
            <a:lvl4pPr indent="-228600" lvl="3" marL="1828800" rtl="0" algn="l">
              <a:lnSpc>
                <a:spcPct val="115000"/>
              </a:lnSpc>
              <a:spcBef>
                <a:spcPts val="1600"/>
              </a:spcBef>
              <a:spcAft>
                <a:spcPts val="0"/>
              </a:spcAft>
              <a:buSzPts val="1200"/>
              <a:buFont typeface="Arial"/>
              <a:buNone/>
              <a:defRPr sz="1200"/>
            </a:lvl4pPr>
            <a:lvl5pPr indent="-228600" lvl="4" marL="2286000" rtl="0" algn="l">
              <a:lnSpc>
                <a:spcPct val="115000"/>
              </a:lnSpc>
              <a:spcBef>
                <a:spcPts val="1600"/>
              </a:spcBef>
              <a:spcAft>
                <a:spcPts val="0"/>
              </a:spcAft>
              <a:buSzPts val="1200"/>
              <a:buFont typeface="Arial"/>
              <a:buNone/>
              <a:defRPr sz="1200"/>
            </a:lvl5pPr>
            <a:lvl6pPr indent="-228600" lvl="5" marL="2743200" rtl="0" algn="l">
              <a:lnSpc>
                <a:spcPct val="115000"/>
              </a:lnSpc>
              <a:spcBef>
                <a:spcPts val="1600"/>
              </a:spcBef>
              <a:spcAft>
                <a:spcPts val="0"/>
              </a:spcAft>
              <a:buSzPts val="1200"/>
              <a:buFont typeface="Arial"/>
              <a:buNone/>
              <a:defRPr sz="1200"/>
            </a:lvl6pPr>
            <a:lvl7pPr indent="-228600" lvl="6" marL="3200400" rtl="0" algn="l">
              <a:lnSpc>
                <a:spcPct val="115000"/>
              </a:lnSpc>
              <a:spcBef>
                <a:spcPts val="1600"/>
              </a:spcBef>
              <a:spcAft>
                <a:spcPts val="0"/>
              </a:spcAft>
              <a:buSzPts val="1200"/>
              <a:buFont typeface="Arial"/>
              <a:buNone/>
              <a:defRPr sz="1200"/>
            </a:lvl7pPr>
            <a:lvl8pPr indent="-228600" lvl="7" marL="3657600" rtl="0" algn="l">
              <a:lnSpc>
                <a:spcPct val="115000"/>
              </a:lnSpc>
              <a:spcBef>
                <a:spcPts val="1600"/>
              </a:spcBef>
              <a:spcAft>
                <a:spcPts val="0"/>
              </a:spcAft>
              <a:buSzPts val="1200"/>
              <a:buFont typeface="Arial"/>
              <a:buNone/>
              <a:defRPr sz="1200"/>
            </a:lvl8pPr>
            <a:lvl9pPr indent="-228600" lvl="8" marL="4114800" rtl="0" algn="l">
              <a:lnSpc>
                <a:spcPct val="115000"/>
              </a:lnSpc>
              <a:spcBef>
                <a:spcPts val="1600"/>
              </a:spcBef>
              <a:spcAft>
                <a:spcPts val="1600"/>
              </a:spcAft>
              <a:buSzPts val="1200"/>
              <a:buFont typeface="Arial"/>
              <a:buNone/>
              <a:defRPr sz="1200"/>
            </a:lvl9pPr>
          </a:lstStyle>
          <a:p/>
        </p:txBody>
      </p:sp>
      <p:sp>
        <p:nvSpPr>
          <p:cNvPr id="68" name="Google Shape;68;p17"/>
          <p:cNvSpPr txBox="1"/>
          <p:nvPr>
            <p:ph idx="2" type="body"/>
          </p:nvPr>
        </p:nvSpPr>
        <p:spPr>
          <a:xfrm>
            <a:off x="3995291" y="2395696"/>
            <a:ext cx="3306900" cy="7101900"/>
          </a:xfrm>
          <a:prstGeom prst="rect">
            <a:avLst/>
          </a:prstGeom>
          <a:noFill/>
          <a:ln>
            <a:noFill/>
          </a:ln>
        </p:spPr>
        <p:txBody>
          <a:bodyPr anchorCtr="0" anchor="t" bIns="91425" lIns="91425" spcFirstLastPara="1" rIns="91425" wrap="square" tIns="91425"/>
          <a:lstStyle>
            <a:lvl1pPr indent="-228600" lvl="0" marL="457200" rtl="0" algn="l">
              <a:lnSpc>
                <a:spcPct val="115000"/>
              </a:lnSpc>
              <a:spcBef>
                <a:spcPts val="0"/>
              </a:spcBef>
              <a:spcAft>
                <a:spcPts val="0"/>
              </a:spcAft>
              <a:buSzPts val="1400"/>
              <a:buFont typeface="Arial"/>
              <a:buNone/>
              <a:defRPr sz="1400"/>
            </a:lvl1pPr>
            <a:lvl2pPr indent="-228600" lvl="1" marL="914400" rtl="0" algn="l">
              <a:lnSpc>
                <a:spcPct val="115000"/>
              </a:lnSpc>
              <a:spcBef>
                <a:spcPts val="1600"/>
              </a:spcBef>
              <a:spcAft>
                <a:spcPts val="0"/>
              </a:spcAft>
              <a:buSzPts val="1200"/>
              <a:buFont typeface="Arial"/>
              <a:buNone/>
              <a:defRPr sz="1200"/>
            </a:lvl2pPr>
            <a:lvl3pPr indent="-228600" lvl="2" marL="1371600" rtl="0" algn="l">
              <a:lnSpc>
                <a:spcPct val="115000"/>
              </a:lnSpc>
              <a:spcBef>
                <a:spcPts val="1600"/>
              </a:spcBef>
              <a:spcAft>
                <a:spcPts val="0"/>
              </a:spcAft>
              <a:buSzPts val="1200"/>
              <a:buFont typeface="Arial"/>
              <a:buNone/>
              <a:defRPr sz="1200"/>
            </a:lvl3pPr>
            <a:lvl4pPr indent="-228600" lvl="3" marL="1828800" rtl="0" algn="l">
              <a:lnSpc>
                <a:spcPct val="115000"/>
              </a:lnSpc>
              <a:spcBef>
                <a:spcPts val="1600"/>
              </a:spcBef>
              <a:spcAft>
                <a:spcPts val="0"/>
              </a:spcAft>
              <a:buSzPts val="1200"/>
              <a:buFont typeface="Arial"/>
              <a:buNone/>
              <a:defRPr sz="1200"/>
            </a:lvl4pPr>
            <a:lvl5pPr indent="-228600" lvl="4" marL="2286000" rtl="0" algn="l">
              <a:lnSpc>
                <a:spcPct val="115000"/>
              </a:lnSpc>
              <a:spcBef>
                <a:spcPts val="1600"/>
              </a:spcBef>
              <a:spcAft>
                <a:spcPts val="0"/>
              </a:spcAft>
              <a:buSzPts val="1200"/>
              <a:buFont typeface="Arial"/>
              <a:buNone/>
              <a:defRPr sz="1200"/>
            </a:lvl5pPr>
            <a:lvl6pPr indent="-228600" lvl="5" marL="2743200" rtl="0" algn="l">
              <a:lnSpc>
                <a:spcPct val="115000"/>
              </a:lnSpc>
              <a:spcBef>
                <a:spcPts val="1600"/>
              </a:spcBef>
              <a:spcAft>
                <a:spcPts val="0"/>
              </a:spcAft>
              <a:buSzPts val="1200"/>
              <a:buFont typeface="Arial"/>
              <a:buNone/>
              <a:defRPr sz="1200"/>
            </a:lvl6pPr>
            <a:lvl7pPr indent="-228600" lvl="6" marL="3200400" rtl="0" algn="l">
              <a:lnSpc>
                <a:spcPct val="115000"/>
              </a:lnSpc>
              <a:spcBef>
                <a:spcPts val="1600"/>
              </a:spcBef>
              <a:spcAft>
                <a:spcPts val="0"/>
              </a:spcAft>
              <a:buSzPts val="1200"/>
              <a:buFont typeface="Arial"/>
              <a:buNone/>
              <a:defRPr sz="1200"/>
            </a:lvl7pPr>
            <a:lvl8pPr indent="-228600" lvl="7" marL="3657600" rtl="0" algn="l">
              <a:lnSpc>
                <a:spcPct val="115000"/>
              </a:lnSpc>
              <a:spcBef>
                <a:spcPts val="1600"/>
              </a:spcBef>
              <a:spcAft>
                <a:spcPts val="0"/>
              </a:spcAft>
              <a:buSzPts val="1200"/>
              <a:buFont typeface="Arial"/>
              <a:buNone/>
              <a:defRPr sz="1200"/>
            </a:lvl8pPr>
            <a:lvl9pPr indent="-228600" lvl="8" marL="4114800" rtl="0" algn="l">
              <a:lnSpc>
                <a:spcPct val="115000"/>
              </a:lnSpc>
              <a:spcBef>
                <a:spcPts val="1600"/>
              </a:spcBef>
              <a:spcAft>
                <a:spcPts val="1600"/>
              </a:spcAft>
              <a:buSzPts val="1200"/>
              <a:buFont typeface="Arial"/>
              <a:buNone/>
              <a:defRPr sz="1200"/>
            </a:lvl9pPr>
          </a:lstStyle>
          <a:p/>
        </p:txBody>
      </p:sp>
      <p:sp>
        <p:nvSpPr>
          <p:cNvPr id="69" name="Google Shape;69;p17"/>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257704" y="925091"/>
            <a:ext cx="7044600" cy="1190400"/>
          </a:xfrm>
          <a:prstGeom prst="rect">
            <a:avLst/>
          </a:prstGeom>
          <a:noFill/>
          <a:ln>
            <a:noFill/>
          </a:ln>
        </p:spPr>
        <p:txBody>
          <a:bodyPr anchorCtr="0" anchor="t" bIns="91425" lIns="91425" spcFirstLastPara="1" rIns="91425" wrap="square" tIns="91425"/>
          <a:lstStyle>
            <a:lvl1pPr lvl="0" rtl="0" algn="l">
              <a:lnSpc>
                <a:spcPct val="100000"/>
              </a:lnSpc>
              <a:spcBef>
                <a:spcPts val="0"/>
              </a:spcBef>
              <a:spcAft>
                <a:spcPts val="0"/>
              </a:spcAft>
              <a:buSzPts val="2800"/>
              <a:buFont typeface="Arial"/>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8"/>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 column text">
    <p:spTree>
      <p:nvGrpSpPr>
        <p:cNvPr id="73" name="Shape 73"/>
        <p:cNvGrpSpPr/>
        <p:nvPr/>
      </p:nvGrpSpPr>
      <p:grpSpPr>
        <a:xfrm>
          <a:off x="0" y="0"/>
          <a:ext cx="0" cy="0"/>
          <a:chOff x="0" y="0"/>
          <a:chExt cx="0" cy="0"/>
        </a:xfrm>
      </p:grpSpPr>
      <p:sp>
        <p:nvSpPr>
          <p:cNvPr id="74" name="Google Shape;74;p19"/>
          <p:cNvSpPr txBox="1"/>
          <p:nvPr>
            <p:ph type="title"/>
          </p:nvPr>
        </p:nvSpPr>
        <p:spPr>
          <a:xfrm>
            <a:off x="257704" y="1154948"/>
            <a:ext cx="2321700" cy="1570800"/>
          </a:xfrm>
          <a:prstGeom prst="rect">
            <a:avLst/>
          </a:prstGeom>
          <a:noFill/>
          <a:ln>
            <a:noFill/>
          </a:ln>
        </p:spPr>
        <p:txBody>
          <a:bodyPr anchorCtr="0" anchor="b" bIns="91425" lIns="91425" spcFirstLastPara="1" rIns="91425" wrap="square" tIns="91425"/>
          <a:lstStyle>
            <a:lvl1pPr lvl="0" rtl="0" algn="l">
              <a:lnSpc>
                <a:spcPct val="100000"/>
              </a:lnSpc>
              <a:spcBef>
                <a:spcPts val="0"/>
              </a:spcBef>
              <a:spcAft>
                <a:spcPts val="0"/>
              </a:spcAft>
              <a:buSzPts val="2400"/>
              <a:buFont typeface="Arial"/>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5" name="Google Shape;75;p19"/>
          <p:cNvSpPr txBox="1"/>
          <p:nvPr>
            <p:ph idx="1" type="body"/>
          </p:nvPr>
        </p:nvSpPr>
        <p:spPr>
          <a:xfrm>
            <a:off x="257704" y="2888617"/>
            <a:ext cx="2321700" cy="6609000"/>
          </a:xfrm>
          <a:prstGeom prst="rect">
            <a:avLst/>
          </a:prstGeom>
          <a:noFill/>
          <a:ln>
            <a:noFill/>
          </a:ln>
        </p:spPr>
        <p:txBody>
          <a:bodyPr anchorCtr="0" anchor="t" bIns="91425" lIns="91425" spcFirstLastPara="1" rIns="91425" wrap="square" tIns="91425"/>
          <a:lstStyle>
            <a:lvl1pPr indent="-228600" lvl="0" marL="457200" rtl="0" algn="l">
              <a:lnSpc>
                <a:spcPct val="115000"/>
              </a:lnSpc>
              <a:spcBef>
                <a:spcPts val="0"/>
              </a:spcBef>
              <a:spcAft>
                <a:spcPts val="0"/>
              </a:spcAft>
              <a:buSzPts val="1200"/>
              <a:buFont typeface="Arial"/>
              <a:buNone/>
              <a:defRPr sz="1200"/>
            </a:lvl1pPr>
            <a:lvl2pPr indent="-228600" lvl="1" marL="914400" rtl="0" algn="l">
              <a:lnSpc>
                <a:spcPct val="115000"/>
              </a:lnSpc>
              <a:spcBef>
                <a:spcPts val="1600"/>
              </a:spcBef>
              <a:spcAft>
                <a:spcPts val="0"/>
              </a:spcAft>
              <a:buSzPts val="1200"/>
              <a:buFont typeface="Arial"/>
              <a:buNone/>
              <a:defRPr sz="1200"/>
            </a:lvl2pPr>
            <a:lvl3pPr indent="-228600" lvl="2" marL="1371600" rtl="0" algn="l">
              <a:lnSpc>
                <a:spcPct val="115000"/>
              </a:lnSpc>
              <a:spcBef>
                <a:spcPts val="1600"/>
              </a:spcBef>
              <a:spcAft>
                <a:spcPts val="0"/>
              </a:spcAft>
              <a:buSzPts val="1200"/>
              <a:buFont typeface="Arial"/>
              <a:buNone/>
              <a:defRPr sz="1200"/>
            </a:lvl3pPr>
            <a:lvl4pPr indent="-228600" lvl="3" marL="1828800" rtl="0" algn="l">
              <a:lnSpc>
                <a:spcPct val="115000"/>
              </a:lnSpc>
              <a:spcBef>
                <a:spcPts val="1600"/>
              </a:spcBef>
              <a:spcAft>
                <a:spcPts val="0"/>
              </a:spcAft>
              <a:buSzPts val="1200"/>
              <a:buFont typeface="Arial"/>
              <a:buNone/>
              <a:defRPr sz="1200"/>
            </a:lvl4pPr>
            <a:lvl5pPr indent="-228600" lvl="4" marL="2286000" rtl="0" algn="l">
              <a:lnSpc>
                <a:spcPct val="115000"/>
              </a:lnSpc>
              <a:spcBef>
                <a:spcPts val="1600"/>
              </a:spcBef>
              <a:spcAft>
                <a:spcPts val="0"/>
              </a:spcAft>
              <a:buSzPts val="1200"/>
              <a:buFont typeface="Arial"/>
              <a:buNone/>
              <a:defRPr sz="1200"/>
            </a:lvl5pPr>
            <a:lvl6pPr indent="-228600" lvl="5" marL="2743200" rtl="0" algn="l">
              <a:lnSpc>
                <a:spcPct val="115000"/>
              </a:lnSpc>
              <a:spcBef>
                <a:spcPts val="1600"/>
              </a:spcBef>
              <a:spcAft>
                <a:spcPts val="0"/>
              </a:spcAft>
              <a:buSzPts val="1200"/>
              <a:buFont typeface="Arial"/>
              <a:buNone/>
              <a:defRPr sz="1200"/>
            </a:lvl6pPr>
            <a:lvl7pPr indent="-228600" lvl="6" marL="3200400" rtl="0" algn="l">
              <a:lnSpc>
                <a:spcPct val="115000"/>
              </a:lnSpc>
              <a:spcBef>
                <a:spcPts val="1600"/>
              </a:spcBef>
              <a:spcAft>
                <a:spcPts val="0"/>
              </a:spcAft>
              <a:buSzPts val="1200"/>
              <a:buFont typeface="Arial"/>
              <a:buNone/>
              <a:defRPr sz="1200"/>
            </a:lvl7pPr>
            <a:lvl8pPr indent="-228600" lvl="7" marL="3657600" rtl="0" algn="l">
              <a:lnSpc>
                <a:spcPct val="115000"/>
              </a:lnSpc>
              <a:spcBef>
                <a:spcPts val="1600"/>
              </a:spcBef>
              <a:spcAft>
                <a:spcPts val="0"/>
              </a:spcAft>
              <a:buSzPts val="1200"/>
              <a:buFont typeface="Arial"/>
              <a:buNone/>
              <a:defRPr sz="1200"/>
            </a:lvl8pPr>
            <a:lvl9pPr indent="-228600" lvl="8" marL="4114800" rtl="0" algn="l">
              <a:lnSpc>
                <a:spcPct val="115000"/>
              </a:lnSpc>
              <a:spcBef>
                <a:spcPts val="1600"/>
              </a:spcBef>
              <a:spcAft>
                <a:spcPts val="1600"/>
              </a:spcAft>
              <a:buSzPts val="1200"/>
              <a:buFont typeface="Arial"/>
              <a:buNone/>
              <a:defRPr sz="1200"/>
            </a:lvl9pPr>
          </a:lstStyle>
          <a:p/>
        </p:txBody>
      </p:sp>
      <p:sp>
        <p:nvSpPr>
          <p:cNvPr id="76" name="Google Shape;76;p19"/>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 point">
    <p:spTree>
      <p:nvGrpSpPr>
        <p:cNvPr id="77" name="Shape 77"/>
        <p:cNvGrpSpPr/>
        <p:nvPr/>
      </p:nvGrpSpPr>
      <p:grpSpPr>
        <a:xfrm>
          <a:off x="0" y="0"/>
          <a:ext cx="0" cy="0"/>
          <a:chOff x="0" y="0"/>
          <a:chExt cx="0" cy="0"/>
        </a:xfrm>
      </p:grpSpPr>
      <p:sp>
        <p:nvSpPr>
          <p:cNvPr id="78" name="Google Shape;78;p20"/>
          <p:cNvSpPr txBox="1"/>
          <p:nvPr>
            <p:ph type="title"/>
          </p:nvPr>
        </p:nvSpPr>
        <p:spPr>
          <a:xfrm>
            <a:off x="405324" y="935744"/>
            <a:ext cx="5264700" cy="8503800"/>
          </a:xfrm>
          <a:prstGeom prst="rect">
            <a:avLst/>
          </a:prstGeom>
          <a:noFill/>
          <a:ln>
            <a:noFill/>
          </a:ln>
        </p:spPr>
        <p:txBody>
          <a:bodyPr anchorCtr="0" anchor="ctr" bIns="91425" lIns="91425" spcFirstLastPara="1" rIns="91425" wrap="square" tIns="91425"/>
          <a:lstStyle>
            <a:lvl1pPr lvl="0" rtl="0" algn="l">
              <a:lnSpc>
                <a:spcPct val="100000"/>
              </a:lnSpc>
              <a:spcBef>
                <a:spcPts val="0"/>
              </a:spcBef>
              <a:spcAft>
                <a:spcPts val="0"/>
              </a:spcAft>
              <a:buSzPts val="4800"/>
              <a:buFont typeface="Arial"/>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9" name="Google Shape;79;p20"/>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 title and description">
    <p:spTree>
      <p:nvGrpSpPr>
        <p:cNvPr id="80" name="Shape 80"/>
        <p:cNvGrpSpPr/>
        <p:nvPr/>
      </p:nvGrpSpPr>
      <p:grpSpPr>
        <a:xfrm>
          <a:off x="0" y="0"/>
          <a:ext cx="0" cy="0"/>
          <a:chOff x="0" y="0"/>
          <a:chExt cx="0" cy="0"/>
        </a:xfrm>
      </p:grpSpPr>
      <p:sp>
        <p:nvSpPr>
          <p:cNvPr id="81" name="Google Shape;81;p21"/>
          <p:cNvSpPr/>
          <p:nvPr/>
        </p:nvSpPr>
        <p:spPr>
          <a:xfrm>
            <a:off x="3780000" y="-259"/>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21"/>
          <p:cNvSpPr txBox="1"/>
          <p:nvPr>
            <p:ph type="title"/>
          </p:nvPr>
        </p:nvSpPr>
        <p:spPr>
          <a:xfrm>
            <a:off x="219507" y="2563450"/>
            <a:ext cx="3344400" cy="3081300"/>
          </a:xfrm>
          <a:prstGeom prst="rect">
            <a:avLst/>
          </a:prstGeom>
          <a:noFill/>
          <a:ln>
            <a:noFill/>
          </a:ln>
        </p:spPr>
        <p:txBody>
          <a:bodyPr anchorCtr="0" anchor="b" bIns="91425" lIns="91425" spcFirstLastPara="1" rIns="91425" wrap="square" tIns="91425"/>
          <a:lstStyle>
            <a:lvl1pPr lvl="0" rtl="0" algn="ctr">
              <a:lnSpc>
                <a:spcPct val="100000"/>
              </a:lnSpc>
              <a:spcBef>
                <a:spcPts val="0"/>
              </a:spcBef>
              <a:spcAft>
                <a:spcPts val="0"/>
              </a:spcAft>
              <a:buSzPts val="4200"/>
              <a:buFont typeface="Arial"/>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3" name="Google Shape;83;p21"/>
          <p:cNvSpPr txBox="1"/>
          <p:nvPr>
            <p:ph idx="1" type="subTitle"/>
          </p:nvPr>
        </p:nvSpPr>
        <p:spPr>
          <a:xfrm>
            <a:off x="219507" y="5826864"/>
            <a:ext cx="3344400" cy="2567400"/>
          </a:xfrm>
          <a:prstGeom prst="rect">
            <a:avLst/>
          </a:prstGeom>
          <a:noFill/>
          <a:ln>
            <a:noFill/>
          </a:ln>
        </p:spPr>
        <p:txBody>
          <a:bodyPr anchorCtr="0" anchor="t" bIns="91425" lIns="91425" spcFirstLastPara="1" rIns="91425" wrap="square" tIns="91425"/>
          <a:lstStyle>
            <a:lvl1pPr lvl="0" rtl="0" algn="ctr">
              <a:lnSpc>
                <a:spcPct val="100000"/>
              </a:lnSpc>
              <a:spcBef>
                <a:spcPts val="0"/>
              </a:spcBef>
              <a:spcAft>
                <a:spcPts val="0"/>
              </a:spcAft>
              <a:buSzPts val="2100"/>
              <a:buFont typeface="Arial"/>
              <a:buNone/>
              <a:defRPr sz="2100"/>
            </a:lvl1pPr>
            <a:lvl2pPr lvl="1" rtl="0" algn="ctr">
              <a:lnSpc>
                <a:spcPct val="100000"/>
              </a:lnSpc>
              <a:spcBef>
                <a:spcPts val="0"/>
              </a:spcBef>
              <a:spcAft>
                <a:spcPts val="0"/>
              </a:spcAft>
              <a:buSzPts val="2100"/>
              <a:buFont typeface="Arial"/>
              <a:buNone/>
              <a:defRPr sz="2100"/>
            </a:lvl2pPr>
            <a:lvl3pPr lvl="2" rtl="0" algn="ctr">
              <a:lnSpc>
                <a:spcPct val="100000"/>
              </a:lnSpc>
              <a:spcBef>
                <a:spcPts val="0"/>
              </a:spcBef>
              <a:spcAft>
                <a:spcPts val="0"/>
              </a:spcAft>
              <a:buSzPts val="2100"/>
              <a:buFont typeface="Arial"/>
              <a:buNone/>
              <a:defRPr sz="2100"/>
            </a:lvl3pPr>
            <a:lvl4pPr lvl="3" rtl="0" algn="ctr">
              <a:lnSpc>
                <a:spcPct val="100000"/>
              </a:lnSpc>
              <a:spcBef>
                <a:spcPts val="0"/>
              </a:spcBef>
              <a:spcAft>
                <a:spcPts val="0"/>
              </a:spcAft>
              <a:buSzPts val="2100"/>
              <a:buFont typeface="Arial"/>
              <a:buNone/>
              <a:defRPr sz="2100"/>
            </a:lvl4pPr>
            <a:lvl5pPr lvl="4" rtl="0" algn="ctr">
              <a:lnSpc>
                <a:spcPct val="100000"/>
              </a:lnSpc>
              <a:spcBef>
                <a:spcPts val="0"/>
              </a:spcBef>
              <a:spcAft>
                <a:spcPts val="0"/>
              </a:spcAft>
              <a:buSzPts val="2100"/>
              <a:buFont typeface="Arial"/>
              <a:buNone/>
              <a:defRPr sz="2100"/>
            </a:lvl5pPr>
            <a:lvl6pPr lvl="5" rtl="0" algn="ctr">
              <a:lnSpc>
                <a:spcPct val="100000"/>
              </a:lnSpc>
              <a:spcBef>
                <a:spcPts val="0"/>
              </a:spcBef>
              <a:spcAft>
                <a:spcPts val="0"/>
              </a:spcAft>
              <a:buSzPts val="2100"/>
              <a:buFont typeface="Arial"/>
              <a:buNone/>
              <a:defRPr sz="2100"/>
            </a:lvl6pPr>
            <a:lvl7pPr lvl="6" rtl="0" algn="ctr">
              <a:lnSpc>
                <a:spcPct val="100000"/>
              </a:lnSpc>
              <a:spcBef>
                <a:spcPts val="0"/>
              </a:spcBef>
              <a:spcAft>
                <a:spcPts val="0"/>
              </a:spcAft>
              <a:buSzPts val="2100"/>
              <a:buFont typeface="Arial"/>
              <a:buNone/>
              <a:defRPr sz="2100"/>
            </a:lvl7pPr>
            <a:lvl8pPr lvl="7" rtl="0" algn="ctr">
              <a:lnSpc>
                <a:spcPct val="100000"/>
              </a:lnSpc>
              <a:spcBef>
                <a:spcPts val="0"/>
              </a:spcBef>
              <a:spcAft>
                <a:spcPts val="0"/>
              </a:spcAft>
              <a:buSzPts val="2100"/>
              <a:buFont typeface="Arial"/>
              <a:buNone/>
              <a:defRPr sz="2100"/>
            </a:lvl8pPr>
            <a:lvl9pPr lvl="8" rtl="0" algn="ctr">
              <a:lnSpc>
                <a:spcPct val="100000"/>
              </a:lnSpc>
              <a:spcBef>
                <a:spcPts val="0"/>
              </a:spcBef>
              <a:spcAft>
                <a:spcPts val="0"/>
              </a:spcAft>
              <a:buSzPts val="2100"/>
              <a:buFont typeface="Arial"/>
              <a:buNone/>
              <a:defRPr sz="2100"/>
            </a:lvl9pPr>
          </a:lstStyle>
          <a:p/>
        </p:txBody>
      </p:sp>
      <p:sp>
        <p:nvSpPr>
          <p:cNvPr id="84" name="Google Shape;84;p21"/>
          <p:cNvSpPr txBox="1"/>
          <p:nvPr>
            <p:ph idx="2" type="body"/>
          </p:nvPr>
        </p:nvSpPr>
        <p:spPr>
          <a:xfrm>
            <a:off x="4083838" y="1505163"/>
            <a:ext cx="3172200" cy="7681200"/>
          </a:xfrm>
          <a:prstGeom prst="rect">
            <a:avLst/>
          </a:prstGeom>
          <a:noFill/>
          <a:ln>
            <a:noFill/>
          </a:ln>
        </p:spPr>
        <p:txBody>
          <a:bodyPr anchorCtr="0" anchor="ctr" bIns="91425" lIns="91425" spcFirstLastPara="1" rIns="91425" wrap="square" tIns="91425"/>
          <a:lstStyle>
            <a:lvl1pPr indent="-228600" lvl="0" marL="457200" rtl="0" algn="l">
              <a:lnSpc>
                <a:spcPct val="115000"/>
              </a:lnSpc>
              <a:spcBef>
                <a:spcPts val="0"/>
              </a:spcBef>
              <a:spcAft>
                <a:spcPts val="0"/>
              </a:spcAft>
              <a:buSzPts val="1800"/>
              <a:buFont typeface="Arial"/>
              <a:buNone/>
              <a:defRPr/>
            </a:lvl1pPr>
            <a:lvl2pPr indent="-228600" lvl="1" marL="914400" rtl="0" algn="l">
              <a:lnSpc>
                <a:spcPct val="115000"/>
              </a:lnSpc>
              <a:spcBef>
                <a:spcPts val="1600"/>
              </a:spcBef>
              <a:spcAft>
                <a:spcPts val="0"/>
              </a:spcAft>
              <a:buSzPts val="1400"/>
              <a:buFont typeface="Arial"/>
              <a:buNone/>
              <a:defRPr/>
            </a:lvl2pPr>
            <a:lvl3pPr indent="-228600" lvl="2" marL="1371600" rtl="0" algn="l">
              <a:lnSpc>
                <a:spcPct val="115000"/>
              </a:lnSpc>
              <a:spcBef>
                <a:spcPts val="1600"/>
              </a:spcBef>
              <a:spcAft>
                <a:spcPts val="0"/>
              </a:spcAft>
              <a:buSzPts val="1400"/>
              <a:buFont typeface="Arial"/>
              <a:buNone/>
              <a:defRPr/>
            </a:lvl3pPr>
            <a:lvl4pPr indent="-228600" lvl="3" marL="1828800" rtl="0" algn="l">
              <a:lnSpc>
                <a:spcPct val="115000"/>
              </a:lnSpc>
              <a:spcBef>
                <a:spcPts val="1600"/>
              </a:spcBef>
              <a:spcAft>
                <a:spcPts val="0"/>
              </a:spcAft>
              <a:buSzPts val="1400"/>
              <a:buFont typeface="Arial"/>
              <a:buNone/>
              <a:defRPr/>
            </a:lvl4pPr>
            <a:lvl5pPr indent="-228600" lvl="4" marL="2286000" rtl="0" algn="l">
              <a:lnSpc>
                <a:spcPct val="115000"/>
              </a:lnSpc>
              <a:spcBef>
                <a:spcPts val="1600"/>
              </a:spcBef>
              <a:spcAft>
                <a:spcPts val="0"/>
              </a:spcAft>
              <a:buSzPts val="1400"/>
              <a:buFont typeface="Arial"/>
              <a:buNone/>
              <a:defRPr/>
            </a:lvl5pPr>
            <a:lvl6pPr indent="-228600" lvl="5" marL="2743200" rtl="0" algn="l">
              <a:lnSpc>
                <a:spcPct val="115000"/>
              </a:lnSpc>
              <a:spcBef>
                <a:spcPts val="1600"/>
              </a:spcBef>
              <a:spcAft>
                <a:spcPts val="0"/>
              </a:spcAft>
              <a:buSzPts val="1400"/>
              <a:buFont typeface="Arial"/>
              <a:buNone/>
              <a:defRPr/>
            </a:lvl6pPr>
            <a:lvl7pPr indent="-228600" lvl="6" marL="3200400" rtl="0" algn="l">
              <a:lnSpc>
                <a:spcPct val="115000"/>
              </a:lnSpc>
              <a:spcBef>
                <a:spcPts val="1600"/>
              </a:spcBef>
              <a:spcAft>
                <a:spcPts val="0"/>
              </a:spcAft>
              <a:buSzPts val="1400"/>
              <a:buFont typeface="Arial"/>
              <a:buNone/>
              <a:defRPr/>
            </a:lvl7pPr>
            <a:lvl8pPr indent="-228600" lvl="7" marL="3657600" rtl="0" algn="l">
              <a:lnSpc>
                <a:spcPct val="115000"/>
              </a:lnSpc>
              <a:spcBef>
                <a:spcPts val="1600"/>
              </a:spcBef>
              <a:spcAft>
                <a:spcPts val="0"/>
              </a:spcAft>
              <a:buSzPts val="1400"/>
              <a:buFont typeface="Arial"/>
              <a:buNone/>
              <a:defRPr/>
            </a:lvl8pPr>
            <a:lvl9pPr indent="-228600" lvl="8" marL="4114800" rtl="0" algn="l">
              <a:lnSpc>
                <a:spcPct val="115000"/>
              </a:lnSpc>
              <a:spcBef>
                <a:spcPts val="1600"/>
              </a:spcBef>
              <a:spcAft>
                <a:spcPts val="1600"/>
              </a:spcAft>
              <a:buSzPts val="1400"/>
              <a:buFont typeface="Arial"/>
              <a:buNone/>
              <a:defRPr/>
            </a:lvl9pPr>
          </a:lstStyle>
          <a:p/>
        </p:txBody>
      </p:sp>
      <p:sp>
        <p:nvSpPr>
          <p:cNvPr id="85" name="Google Shape;85;p2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
    <p:spTree>
      <p:nvGrpSpPr>
        <p:cNvPr id="86" name="Shape 86"/>
        <p:cNvGrpSpPr/>
        <p:nvPr/>
      </p:nvGrpSpPr>
      <p:grpSpPr>
        <a:xfrm>
          <a:off x="0" y="0"/>
          <a:ext cx="0" cy="0"/>
          <a:chOff x="0" y="0"/>
          <a:chExt cx="0" cy="0"/>
        </a:xfrm>
      </p:grpSpPr>
      <p:sp>
        <p:nvSpPr>
          <p:cNvPr id="87" name="Google Shape;87;p22"/>
          <p:cNvSpPr txBox="1"/>
          <p:nvPr>
            <p:ph idx="1" type="body"/>
          </p:nvPr>
        </p:nvSpPr>
        <p:spPr>
          <a:xfrm>
            <a:off x="257704" y="8794266"/>
            <a:ext cx="4959600" cy="1257900"/>
          </a:xfrm>
          <a:prstGeom prst="rect">
            <a:avLst/>
          </a:prstGeom>
          <a:noFill/>
          <a:ln>
            <a:noFill/>
          </a:ln>
        </p:spPr>
        <p:txBody>
          <a:bodyPr anchorCtr="0" anchor="ctr" bIns="91425" lIns="91425" spcFirstLastPara="1" rIns="91425" wrap="square" tIns="91425"/>
          <a:lstStyle>
            <a:lvl1pPr indent="-228600" lvl="0" marL="457200" rtl="0" algn="l">
              <a:lnSpc>
                <a:spcPct val="100000"/>
              </a:lnSpc>
              <a:spcBef>
                <a:spcPts val="0"/>
              </a:spcBef>
              <a:spcAft>
                <a:spcPts val="0"/>
              </a:spcAft>
              <a:buSzPts val="1800"/>
              <a:buFont typeface="Arial"/>
              <a:buNone/>
              <a:defRPr/>
            </a:lvl1pPr>
            <a:lvl2pPr indent="-228600" lvl="1" marL="914400" rtl="0" algn="l">
              <a:lnSpc>
                <a:spcPct val="115000"/>
              </a:lnSpc>
              <a:spcBef>
                <a:spcPts val="0"/>
              </a:spcBef>
              <a:spcAft>
                <a:spcPts val="0"/>
              </a:spcAft>
              <a:buSzPts val="1800"/>
              <a:buNone/>
              <a:defRPr/>
            </a:lvl2pPr>
            <a:lvl3pPr indent="-228600" lvl="2" marL="1371600" rtl="0" algn="l">
              <a:lnSpc>
                <a:spcPct val="115000"/>
              </a:lnSpc>
              <a:spcBef>
                <a:spcPts val="1600"/>
              </a:spcBef>
              <a:spcAft>
                <a:spcPts val="0"/>
              </a:spcAft>
              <a:buSzPts val="1800"/>
              <a:buNone/>
              <a:defRPr/>
            </a:lvl3pPr>
            <a:lvl4pPr indent="-228600" lvl="3" marL="1828800" rtl="0" algn="l">
              <a:lnSpc>
                <a:spcPct val="115000"/>
              </a:lnSpc>
              <a:spcBef>
                <a:spcPts val="1600"/>
              </a:spcBef>
              <a:spcAft>
                <a:spcPts val="0"/>
              </a:spcAft>
              <a:buSzPts val="1800"/>
              <a:buNone/>
              <a:defRPr/>
            </a:lvl4pPr>
            <a:lvl5pPr indent="-228600" lvl="4" marL="2286000" rtl="0" algn="l">
              <a:lnSpc>
                <a:spcPct val="115000"/>
              </a:lnSpc>
              <a:spcBef>
                <a:spcPts val="1600"/>
              </a:spcBef>
              <a:spcAft>
                <a:spcPts val="0"/>
              </a:spcAft>
              <a:buSzPts val="1800"/>
              <a:buNone/>
              <a:defRPr/>
            </a:lvl5pPr>
            <a:lvl6pPr indent="-228600" lvl="5" marL="2743200" rtl="0" algn="l">
              <a:lnSpc>
                <a:spcPct val="115000"/>
              </a:lnSpc>
              <a:spcBef>
                <a:spcPts val="1600"/>
              </a:spcBef>
              <a:spcAft>
                <a:spcPts val="0"/>
              </a:spcAft>
              <a:buSzPts val="1800"/>
              <a:buNone/>
              <a:defRPr/>
            </a:lvl6pPr>
            <a:lvl7pPr indent="-228600" lvl="6" marL="3200400" rtl="0" algn="l">
              <a:lnSpc>
                <a:spcPct val="115000"/>
              </a:lnSpc>
              <a:spcBef>
                <a:spcPts val="1600"/>
              </a:spcBef>
              <a:spcAft>
                <a:spcPts val="0"/>
              </a:spcAft>
              <a:buSzPts val="1800"/>
              <a:buNone/>
              <a:defRPr/>
            </a:lvl7pPr>
            <a:lvl8pPr indent="-228600" lvl="7" marL="3657600" rtl="0" algn="l">
              <a:lnSpc>
                <a:spcPct val="115000"/>
              </a:lnSpc>
              <a:spcBef>
                <a:spcPts val="1600"/>
              </a:spcBef>
              <a:spcAft>
                <a:spcPts val="0"/>
              </a:spcAft>
              <a:buSzPts val="1800"/>
              <a:buNone/>
              <a:defRPr/>
            </a:lvl8pPr>
            <a:lvl9pPr indent="-228600" lvl="8" marL="4114800" rtl="0" algn="l">
              <a:lnSpc>
                <a:spcPct val="115000"/>
              </a:lnSpc>
              <a:spcBef>
                <a:spcPts val="1600"/>
              </a:spcBef>
              <a:spcAft>
                <a:spcPts val="1600"/>
              </a:spcAft>
              <a:buSzPts val="1800"/>
              <a:buNone/>
              <a:defRPr/>
            </a:lvl9pPr>
          </a:lstStyle>
          <a:p/>
        </p:txBody>
      </p:sp>
      <p:sp>
        <p:nvSpPr>
          <p:cNvPr id="88" name="Google Shape;88;p22"/>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 number">
    <p:spTree>
      <p:nvGrpSpPr>
        <p:cNvPr id="89" name="Shape 89"/>
        <p:cNvGrpSpPr/>
        <p:nvPr/>
      </p:nvGrpSpPr>
      <p:grpSpPr>
        <a:xfrm>
          <a:off x="0" y="0"/>
          <a:ext cx="0" cy="0"/>
          <a:chOff x="0" y="0"/>
          <a:chExt cx="0" cy="0"/>
        </a:xfrm>
      </p:grpSpPr>
      <p:sp>
        <p:nvSpPr>
          <p:cNvPr id="90" name="Google Shape;90;p23"/>
          <p:cNvSpPr txBox="1"/>
          <p:nvPr>
            <p:ph type="title"/>
          </p:nvPr>
        </p:nvSpPr>
        <p:spPr>
          <a:xfrm>
            <a:off x="257704" y="2299346"/>
            <a:ext cx="7044600" cy="4081500"/>
          </a:xfrm>
          <a:prstGeom prst="rect">
            <a:avLst/>
          </a:prstGeom>
          <a:noFill/>
          <a:ln>
            <a:noFill/>
          </a:ln>
        </p:spPr>
        <p:txBody>
          <a:bodyPr anchorCtr="0" anchor="b" bIns="91425" lIns="91425" spcFirstLastPara="1" rIns="91425" wrap="square" tIns="91425"/>
          <a:lstStyle>
            <a:lvl1pPr lvl="0" rtl="0" algn="ctr">
              <a:lnSpc>
                <a:spcPct val="100000"/>
              </a:lnSpc>
              <a:spcBef>
                <a:spcPts val="0"/>
              </a:spcBef>
              <a:spcAft>
                <a:spcPts val="0"/>
              </a:spcAft>
              <a:buSzPts val="12000"/>
              <a:buFont typeface="Arial"/>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p:txBody>
      </p:sp>
      <p:sp>
        <p:nvSpPr>
          <p:cNvPr id="91" name="Google Shape;91;p23"/>
          <p:cNvSpPr txBox="1"/>
          <p:nvPr>
            <p:ph idx="1" type="body"/>
          </p:nvPr>
        </p:nvSpPr>
        <p:spPr>
          <a:xfrm>
            <a:off x="257704" y="6552656"/>
            <a:ext cx="7044600" cy="2703900"/>
          </a:xfrm>
          <a:prstGeom prst="rect">
            <a:avLst/>
          </a:prstGeom>
          <a:noFill/>
          <a:ln>
            <a:noFill/>
          </a:ln>
        </p:spPr>
        <p:txBody>
          <a:bodyPr anchorCtr="0" anchor="t" bIns="91425" lIns="91425" spcFirstLastPara="1" rIns="91425" wrap="square" tIns="91425"/>
          <a:lstStyle>
            <a:lvl1pPr indent="-228600" lvl="0" marL="457200" rtl="0" algn="ctr">
              <a:lnSpc>
                <a:spcPct val="115000"/>
              </a:lnSpc>
              <a:spcBef>
                <a:spcPts val="0"/>
              </a:spcBef>
              <a:spcAft>
                <a:spcPts val="0"/>
              </a:spcAft>
              <a:buSzPts val="1800"/>
              <a:buFont typeface="Arial"/>
              <a:buNone/>
              <a:defRPr/>
            </a:lvl1pPr>
            <a:lvl2pPr indent="-228600" lvl="1" marL="914400" rtl="0" algn="ctr">
              <a:lnSpc>
                <a:spcPct val="115000"/>
              </a:lnSpc>
              <a:spcBef>
                <a:spcPts val="1600"/>
              </a:spcBef>
              <a:spcAft>
                <a:spcPts val="0"/>
              </a:spcAft>
              <a:buSzPts val="1400"/>
              <a:buFont typeface="Arial"/>
              <a:buNone/>
              <a:defRPr/>
            </a:lvl2pPr>
            <a:lvl3pPr indent="-228600" lvl="2" marL="1371600" rtl="0" algn="ctr">
              <a:lnSpc>
                <a:spcPct val="115000"/>
              </a:lnSpc>
              <a:spcBef>
                <a:spcPts val="1600"/>
              </a:spcBef>
              <a:spcAft>
                <a:spcPts val="0"/>
              </a:spcAft>
              <a:buSzPts val="1400"/>
              <a:buFont typeface="Arial"/>
              <a:buNone/>
              <a:defRPr/>
            </a:lvl3pPr>
            <a:lvl4pPr indent="-228600" lvl="3" marL="1828800" rtl="0" algn="ctr">
              <a:lnSpc>
                <a:spcPct val="115000"/>
              </a:lnSpc>
              <a:spcBef>
                <a:spcPts val="1600"/>
              </a:spcBef>
              <a:spcAft>
                <a:spcPts val="0"/>
              </a:spcAft>
              <a:buSzPts val="1400"/>
              <a:buFont typeface="Arial"/>
              <a:buNone/>
              <a:defRPr/>
            </a:lvl4pPr>
            <a:lvl5pPr indent="-228600" lvl="4" marL="2286000" rtl="0" algn="ctr">
              <a:lnSpc>
                <a:spcPct val="115000"/>
              </a:lnSpc>
              <a:spcBef>
                <a:spcPts val="1600"/>
              </a:spcBef>
              <a:spcAft>
                <a:spcPts val="0"/>
              </a:spcAft>
              <a:buSzPts val="1400"/>
              <a:buFont typeface="Arial"/>
              <a:buNone/>
              <a:defRPr/>
            </a:lvl5pPr>
            <a:lvl6pPr indent="-228600" lvl="5" marL="2743200" rtl="0" algn="ctr">
              <a:lnSpc>
                <a:spcPct val="115000"/>
              </a:lnSpc>
              <a:spcBef>
                <a:spcPts val="1600"/>
              </a:spcBef>
              <a:spcAft>
                <a:spcPts val="0"/>
              </a:spcAft>
              <a:buSzPts val="1400"/>
              <a:buFont typeface="Arial"/>
              <a:buNone/>
              <a:defRPr/>
            </a:lvl6pPr>
            <a:lvl7pPr indent="-228600" lvl="6" marL="3200400" rtl="0" algn="ctr">
              <a:lnSpc>
                <a:spcPct val="115000"/>
              </a:lnSpc>
              <a:spcBef>
                <a:spcPts val="1600"/>
              </a:spcBef>
              <a:spcAft>
                <a:spcPts val="0"/>
              </a:spcAft>
              <a:buSzPts val="1400"/>
              <a:buFont typeface="Arial"/>
              <a:buNone/>
              <a:defRPr/>
            </a:lvl7pPr>
            <a:lvl8pPr indent="-228600" lvl="7" marL="3657600" rtl="0" algn="ctr">
              <a:lnSpc>
                <a:spcPct val="115000"/>
              </a:lnSpc>
              <a:spcBef>
                <a:spcPts val="1600"/>
              </a:spcBef>
              <a:spcAft>
                <a:spcPts val="0"/>
              </a:spcAft>
              <a:buSzPts val="1400"/>
              <a:buFont typeface="Arial"/>
              <a:buNone/>
              <a:defRPr/>
            </a:lvl8pPr>
            <a:lvl9pPr indent="-228600" lvl="8" marL="4114800" rtl="0" algn="ctr">
              <a:lnSpc>
                <a:spcPct val="115000"/>
              </a:lnSpc>
              <a:spcBef>
                <a:spcPts val="1600"/>
              </a:spcBef>
              <a:spcAft>
                <a:spcPts val="1600"/>
              </a:spcAft>
              <a:buSzPts val="1400"/>
              <a:buFont typeface="Arial"/>
              <a:buNone/>
              <a:defRPr/>
            </a:lvl9pPr>
          </a:lstStyle>
          <a:p/>
        </p:txBody>
      </p:sp>
      <p:sp>
        <p:nvSpPr>
          <p:cNvPr id="92" name="Google Shape;92;p23"/>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de"/>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57704" y="925091"/>
            <a:ext cx="7044600" cy="11904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rtl="0">
              <a:spcBef>
                <a:spcPts val="0"/>
              </a:spcBef>
              <a:spcAft>
                <a:spcPts val="0"/>
              </a:spcAft>
              <a:buClr>
                <a:schemeClr val="dk1"/>
              </a:buClr>
              <a:buSzPts val="2800"/>
              <a:buFont typeface="Arial"/>
              <a:buNone/>
              <a:defRPr sz="2800">
                <a:solidFill>
                  <a:schemeClr val="dk1"/>
                </a:solidFill>
              </a:defRPr>
            </a:lvl2pPr>
            <a:lvl3pPr lvl="2" rtl="0">
              <a:spcBef>
                <a:spcPts val="0"/>
              </a:spcBef>
              <a:spcAft>
                <a:spcPts val="0"/>
              </a:spcAft>
              <a:buClr>
                <a:schemeClr val="dk1"/>
              </a:buClr>
              <a:buSzPts val="2800"/>
              <a:buFont typeface="Arial"/>
              <a:buNone/>
              <a:defRPr sz="2800">
                <a:solidFill>
                  <a:schemeClr val="dk1"/>
                </a:solidFill>
              </a:defRPr>
            </a:lvl3pPr>
            <a:lvl4pPr lvl="3" rtl="0">
              <a:spcBef>
                <a:spcPts val="0"/>
              </a:spcBef>
              <a:spcAft>
                <a:spcPts val="0"/>
              </a:spcAft>
              <a:buClr>
                <a:schemeClr val="dk1"/>
              </a:buClr>
              <a:buSzPts val="2800"/>
              <a:buFont typeface="Arial"/>
              <a:buNone/>
              <a:defRPr sz="2800">
                <a:solidFill>
                  <a:schemeClr val="dk1"/>
                </a:solidFill>
              </a:defRPr>
            </a:lvl4pPr>
            <a:lvl5pPr lvl="4" rtl="0">
              <a:spcBef>
                <a:spcPts val="0"/>
              </a:spcBef>
              <a:spcAft>
                <a:spcPts val="0"/>
              </a:spcAft>
              <a:buClr>
                <a:schemeClr val="dk1"/>
              </a:buClr>
              <a:buSzPts val="2800"/>
              <a:buFont typeface="Arial"/>
              <a:buNone/>
              <a:defRPr sz="2800">
                <a:solidFill>
                  <a:schemeClr val="dk1"/>
                </a:solidFill>
              </a:defRPr>
            </a:lvl5pPr>
            <a:lvl6pPr lvl="5" rtl="0">
              <a:spcBef>
                <a:spcPts val="0"/>
              </a:spcBef>
              <a:spcAft>
                <a:spcPts val="0"/>
              </a:spcAft>
              <a:buClr>
                <a:schemeClr val="dk1"/>
              </a:buClr>
              <a:buSzPts val="2800"/>
              <a:buFont typeface="Arial"/>
              <a:buNone/>
              <a:defRPr sz="2800">
                <a:solidFill>
                  <a:schemeClr val="dk1"/>
                </a:solidFill>
              </a:defRPr>
            </a:lvl6pPr>
            <a:lvl7pPr lvl="6" rtl="0">
              <a:spcBef>
                <a:spcPts val="0"/>
              </a:spcBef>
              <a:spcAft>
                <a:spcPts val="0"/>
              </a:spcAft>
              <a:buClr>
                <a:schemeClr val="dk1"/>
              </a:buClr>
              <a:buSzPts val="2800"/>
              <a:buFont typeface="Arial"/>
              <a:buNone/>
              <a:defRPr sz="2800">
                <a:solidFill>
                  <a:schemeClr val="dk1"/>
                </a:solidFill>
              </a:defRPr>
            </a:lvl7pPr>
            <a:lvl8pPr lvl="7" rtl="0">
              <a:spcBef>
                <a:spcPts val="0"/>
              </a:spcBef>
              <a:spcAft>
                <a:spcPts val="0"/>
              </a:spcAft>
              <a:buClr>
                <a:schemeClr val="dk1"/>
              </a:buClr>
              <a:buSzPts val="2800"/>
              <a:buFont typeface="Arial"/>
              <a:buNone/>
              <a:defRPr sz="2800">
                <a:solidFill>
                  <a:schemeClr val="dk1"/>
                </a:solidFill>
              </a:defRPr>
            </a:lvl8pPr>
            <a:lvl9pPr lvl="8" rtl="0">
              <a:spcBef>
                <a:spcPts val="0"/>
              </a:spcBef>
              <a:spcAft>
                <a:spcPts val="0"/>
              </a:spcAft>
              <a:buClr>
                <a:schemeClr val="dk1"/>
              </a:buClr>
              <a:buSzPts val="2800"/>
              <a:buFont typeface="Arial"/>
              <a:buNone/>
              <a:defRPr sz="2800">
                <a:solidFill>
                  <a:schemeClr val="dk1"/>
                </a:solidFill>
              </a:defRPr>
            </a:lvl9pPr>
          </a:lstStyle>
          <a:p/>
        </p:txBody>
      </p:sp>
      <p:sp>
        <p:nvSpPr>
          <p:cNvPr id="52" name="Google Shape;52;p13"/>
          <p:cNvSpPr txBox="1"/>
          <p:nvPr>
            <p:ph idx="1" type="body"/>
          </p:nvPr>
        </p:nvSpPr>
        <p:spPr>
          <a:xfrm>
            <a:off x="257704" y="2395696"/>
            <a:ext cx="7044600" cy="7101900"/>
          </a:xfrm>
          <a:prstGeom prst="rect">
            <a:avLst/>
          </a:prstGeom>
          <a:noFill/>
          <a:ln>
            <a:noFill/>
          </a:ln>
        </p:spPr>
        <p:txBody>
          <a:bodyPr anchorCtr="0" anchor="t" bIns="91425" lIns="91425" spcFirstLastPara="1" rIns="91425" wrap="square" tIns="91425"/>
          <a:lstStyle>
            <a:lvl1pPr indent="-228600" lvl="0" marL="457200" marR="0" rtl="0" algn="l">
              <a:lnSpc>
                <a:spcPct val="115000"/>
              </a:lnSpc>
              <a:spcBef>
                <a:spcPts val="0"/>
              </a:spcBef>
              <a:spcAft>
                <a:spcPts val="0"/>
              </a:spcAft>
              <a:buClr>
                <a:schemeClr val="dk2"/>
              </a:buClr>
              <a:buSzPts val="1800"/>
              <a:buFont typeface="Arial"/>
              <a:buNone/>
              <a:defRPr b="0" i="0" sz="1800" u="none" cap="none" strike="noStrike">
                <a:solidFill>
                  <a:schemeClr val="dk2"/>
                </a:solidFill>
                <a:latin typeface="Arial"/>
                <a:ea typeface="Arial"/>
                <a:cs typeface="Arial"/>
                <a:sym typeface="Arial"/>
              </a:defRPr>
            </a:lvl1pPr>
            <a:lvl2pPr indent="-228600" lvl="1" marL="914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rtl="0" algn="l">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53" name="Google Shape;53;p13"/>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hyperlink" Target="https://esf-print.de/hochzeit#fun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jp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pic>
        <p:nvPicPr>
          <p:cNvPr id="99" name="Google Shape;99;p25"/>
          <p:cNvPicPr preferRelativeResize="0"/>
          <p:nvPr/>
        </p:nvPicPr>
        <p:blipFill rotWithShape="1">
          <a:blip r:embed="rId3">
            <a:alphaModFix/>
          </a:blip>
          <a:srcRect b="0" l="0" r="0" t="0"/>
          <a:stretch/>
        </p:blipFill>
        <p:spPr>
          <a:xfrm>
            <a:off x="499644" y="433825"/>
            <a:ext cx="2352575" cy="1375349"/>
          </a:xfrm>
          <a:prstGeom prst="rect">
            <a:avLst/>
          </a:prstGeom>
          <a:noFill/>
          <a:ln>
            <a:noFill/>
          </a:ln>
        </p:spPr>
      </p:pic>
      <p:sp>
        <p:nvSpPr>
          <p:cNvPr id="100" name="Google Shape;100;p25"/>
          <p:cNvSpPr txBox="1"/>
          <p:nvPr/>
        </p:nvSpPr>
        <p:spPr>
          <a:xfrm>
            <a:off x="499650" y="2089600"/>
            <a:ext cx="6577500" cy="8221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Hinweis zu dieser Vorlage:</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Diese Vorlage wurde mit der Präsentationsapp von Google erstellt. Alle enthaltenen Bilder und Grafiken dürfen für den eigenen Gebrauch verwendet werden. Sie dürfen die Vorlage auch an Freunde und Bekannte weitergeben, nur eine kommerzielle Nutzung oder das anbieten im Internet ist nicht erlaubt.</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lang="de"/>
              <a:t>Eventuell benötigen Sie zusätzliche Schriftarten die bei google automatisch verwendet werden. Sie können natürlich alle Schriftarten als auch Farben ändern, verschieben, kopieren.</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a:t>Achten Sie bitte stets darauf genug Abstand mit Texten und Seitenzahlen zu den Papierrändern zu halten um später einen randlosen Druck zu erhalten. Der randlose Druck ist bei esf-print.de ohne Aufpreis möglich.</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a:t>Wenn Sie Bilder platzieren, dann machen Sie das bitte </a:t>
            </a:r>
            <a:r>
              <a:rPr b="1" lang="de"/>
              <a:t>NIEMALS</a:t>
            </a:r>
            <a:r>
              <a:rPr lang="de"/>
              <a:t> über die Zwischenablage, also durch kopieren und einsetzen. Ihre Bilder werden dann nur in Bildschirmauflösung eingebunden was zu einem sehr schlechten Druckergebnis führt. Setzen Sie deshalb Bilder nur per Drag &amp; Drop oder durch hochladen in das Dokument ein. Je nach Version Ihrer Software kann diese Funktion auch eine andere Bezeichnung haben.</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a:t>Den fertigen Entwurf laden Sie bitte als PDF-Datei auf Ihre Festplatte. Das speichern als PNG-Bilddatei ist auch möglich, achten Sie dann aber auf die bestmögliche Auflösung beim speichern. JPG ist nicht zu empfehlen da Powerpoint normalerweise hier nur eine Bildschirmauflosung speichert.</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a:t>Sicherlich möchten Sie von Ihrem Entwurf auch einen Ausdruck auf Papier haben. Den fertigen wir bei esf-print.de beim ersten Entwurf kostenlos. Alles was Sie dazu benötigen ist eine Angebotsnummer die Sie über unseren Kalkulator für Hochzeitszeitungen erhalten:</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u="sng">
                <a:solidFill>
                  <a:schemeClr val="hlink"/>
                </a:solidFill>
                <a:hlinkClick r:id="rId4"/>
              </a:rPr>
              <a:t>https://esf-print.de/hochzeit#funk</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a:t>Wir wünschen viel Spaß und viel Erfolg beim gestalten und stehen Ihnen natürlich auch bei Fragen gerne und kostenlos zur Verfügung</a:t>
            </a:r>
            <a:endParaRPr/>
          </a:p>
        </p:txBody>
      </p:sp>
      <p:sp>
        <p:nvSpPr>
          <p:cNvPr id="101" name="Google Shape;101;p25"/>
          <p:cNvSpPr/>
          <p:nvPr/>
        </p:nvSpPr>
        <p:spPr>
          <a:xfrm>
            <a:off x="4133175" y="670250"/>
            <a:ext cx="2521500" cy="1069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de" sz="2400"/>
              <a:t>Diese Seite bitte löschen</a:t>
            </a:r>
            <a:endParaRPr b="1" sz="2400"/>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pic>
        <p:nvPicPr>
          <p:cNvPr id="106" name="Google Shape;106;p26"/>
          <p:cNvPicPr preferRelativeResize="0"/>
          <p:nvPr/>
        </p:nvPicPr>
        <p:blipFill rotWithShape="1">
          <a:blip r:embed="rId3">
            <a:alphaModFix/>
          </a:blip>
          <a:srcRect b="16626" l="0" r="0" t="16626"/>
          <a:stretch/>
        </p:blipFill>
        <p:spPr>
          <a:xfrm>
            <a:off x="0" y="1677900"/>
            <a:ext cx="7560001" cy="5045944"/>
          </a:xfrm>
          <a:prstGeom prst="rect">
            <a:avLst/>
          </a:prstGeom>
          <a:noFill/>
          <a:ln>
            <a:noFill/>
          </a:ln>
          <a:effectLst>
            <a:reflection blurRad="0" dir="0" dist="0" endA="0" endPos="63000" fadeDir="5400012" kx="0" rotWithShape="0" algn="bl" stA="61000" stPos="0" sy="-100000" ky="0"/>
          </a:effectLst>
        </p:spPr>
      </p:pic>
      <p:pic>
        <p:nvPicPr>
          <p:cNvPr id="107" name="Google Shape;107;p26"/>
          <p:cNvPicPr preferRelativeResize="0"/>
          <p:nvPr/>
        </p:nvPicPr>
        <p:blipFill rotWithShape="1">
          <a:blip r:embed="rId4">
            <a:alphaModFix/>
          </a:blip>
          <a:srcRect b="28600" l="0" r="0" t="28604"/>
          <a:stretch/>
        </p:blipFill>
        <p:spPr>
          <a:xfrm>
            <a:off x="0" y="8857799"/>
            <a:ext cx="7560000" cy="1834202"/>
          </a:xfrm>
          <a:prstGeom prst="rect">
            <a:avLst/>
          </a:prstGeom>
          <a:noFill/>
          <a:ln>
            <a:noFill/>
          </a:ln>
        </p:spPr>
      </p:pic>
      <p:pic>
        <p:nvPicPr>
          <p:cNvPr id="108" name="Google Shape;108;p26"/>
          <p:cNvPicPr preferRelativeResize="0"/>
          <p:nvPr/>
        </p:nvPicPr>
        <p:blipFill rotWithShape="1">
          <a:blip r:embed="rId4">
            <a:alphaModFix/>
          </a:blip>
          <a:srcRect b="28600" l="0" r="0" t="28604"/>
          <a:stretch/>
        </p:blipFill>
        <p:spPr>
          <a:xfrm>
            <a:off x="0" y="0"/>
            <a:ext cx="7560000" cy="1677901"/>
          </a:xfrm>
          <a:prstGeom prst="rect">
            <a:avLst/>
          </a:prstGeom>
          <a:noFill/>
          <a:ln>
            <a:noFill/>
          </a:ln>
        </p:spPr>
      </p:pic>
      <p:sp>
        <p:nvSpPr>
          <p:cNvPr id="109" name="Google Shape;109;p26"/>
          <p:cNvSpPr txBox="1"/>
          <p:nvPr/>
        </p:nvSpPr>
        <p:spPr>
          <a:xfrm>
            <a:off x="0" y="-37475"/>
            <a:ext cx="7560000" cy="1677900"/>
          </a:xfrm>
          <a:prstGeom prst="rect">
            <a:avLst/>
          </a:prstGeom>
          <a:noFill/>
          <a:ln>
            <a:noFill/>
          </a:ln>
          <a:effectLst>
            <a:outerShdw blurRad="100013" rotWithShape="0" algn="bl" dir="3900000" dist="76200">
              <a:srgbClr val="000000">
                <a:alpha val="52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de" sz="7200">
                <a:solidFill>
                  <a:srgbClr val="FFFFFF"/>
                </a:solidFill>
                <a:latin typeface="EB Garamond"/>
                <a:ea typeface="EB Garamond"/>
                <a:cs typeface="EB Garamond"/>
                <a:sym typeface="EB Garamond"/>
              </a:rPr>
              <a:t>HOCHZEIT 2019</a:t>
            </a:r>
            <a:endParaRPr b="1" sz="7200">
              <a:solidFill>
                <a:srgbClr val="FFFFFF"/>
              </a:solidFill>
              <a:latin typeface="EB Garamond"/>
              <a:ea typeface="EB Garamond"/>
              <a:cs typeface="EB Garamond"/>
              <a:sym typeface="EB Garamond"/>
            </a:endParaRPr>
          </a:p>
        </p:txBody>
      </p:sp>
      <p:sp>
        <p:nvSpPr>
          <p:cNvPr id="110" name="Google Shape;110;p26"/>
          <p:cNvSpPr txBox="1"/>
          <p:nvPr/>
        </p:nvSpPr>
        <p:spPr>
          <a:xfrm>
            <a:off x="976500" y="9215700"/>
            <a:ext cx="5607000" cy="1294200"/>
          </a:xfrm>
          <a:prstGeom prst="rect">
            <a:avLst/>
          </a:prstGeom>
          <a:noFill/>
          <a:ln>
            <a:noFill/>
          </a:ln>
          <a:effectLst>
            <a:outerShdw blurRad="57150" rotWithShape="0" algn="bl" dir="4560000" dist="66675">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de" sz="1800">
                <a:solidFill>
                  <a:srgbClr val="FFFFFF"/>
                </a:solidFill>
                <a:latin typeface="Comfortaa"/>
                <a:ea typeface="Comfortaa"/>
                <a:cs typeface="Comfortaa"/>
                <a:sym typeface="Comfortaa"/>
              </a:rPr>
              <a:t>Hochzeitsmagazin</a:t>
            </a:r>
            <a:r>
              <a:rPr lang="de" sz="1800">
                <a:solidFill>
                  <a:srgbClr val="FFFFFF"/>
                </a:solidFill>
                <a:latin typeface="Comfortaa"/>
                <a:ea typeface="Comfortaa"/>
                <a:cs typeface="Comfortaa"/>
                <a:sym typeface="Comfortaa"/>
              </a:rPr>
              <a:t> zur Hochzeit von</a:t>
            </a:r>
            <a:endParaRPr sz="1800">
              <a:solidFill>
                <a:srgbClr val="FFFFFF"/>
              </a:solidFill>
              <a:latin typeface="Comfortaa"/>
              <a:ea typeface="Comfortaa"/>
              <a:cs typeface="Comfortaa"/>
              <a:sym typeface="Comfortaa"/>
            </a:endParaRPr>
          </a:p>
          <a:p>
            <a:pPr indent="0" lvl="0" marL="0" rtl="0" algn="ctr">
              <a:spcBef>
                <a:spcPts val="0"/>
              </a:spcBef>
              <a:spcAft>
                <a:spcPts val="0"/>
              </a:spcAft>
              <a:buNone/>
            </a:pPr>
            <a:r>
              <a:rPr lang="de" sz="3600">
                <a:solidFill>
                  <a:srgbClr val="FFFFFF"/>
                </a:solidFill>
                <a:latin typeface="Comfortaa"/>
                <a:ea typeface="Comfortaa"/>
                <a:cs typeface="Comfortaa"/>
                <a:sym typeface="Comfortaa"/>
              </a:rPr>
              <a:t>Adrian &amp; Konstanze</a:t>
            </a:r>
            <a:endParaRPr sz="3600">
              <a:solidFill>
                <a:srgbClr val="FFFFFF"/>
              </a:solidFill>
              <a:latin typeface="Comfortaa"/>
              <a:ea typeface="Comfortaa"/>
              <a:cs typeface="Comfortaa"/>
              <a:sym typeface="Comfortaa"/>
            </a:endParaRPr>
          </a:p>
        </p:txBody>
      </p:sp>
      <p:sp>
        <p:nvSpPr>
          <p:cNvPr id="111" name="Google Shape;111;p26"/>
          <p:cNvSpPr txBox="1"/>
          <p:nvPr/>
        </p:nvSpPr>
        <p:spPr>
          <a:xfrm>
            <a:off x="655950" y="7098074"/>
            <a:ext cx="6427200" cy="2020200"/>
          </a:xfrm>
          <a:prstGeom prst="rect">
            <a:avLst/>
          </a:prstGeom>
          <a:noFill/>
          <a:ln>
            <a:noFill/>
          </a:ln>
          <a:effectLst>
            <a:outerShdw blurRad="57150" rotWithShape="0" algn="bl" dir="3840000" dist="76200">
              <a:srgbClr val="000000"/>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b="1" lang="de" sz="7200">
                <a:solidFill>
                  <a:srgbClr val="FFFFFF"/>
                </a:solidFill>
                <a:latin typeface="Comfortaa"/>
                <a:ea typeface="Comfortaa"/>
                <a:cs typeface="Comfortaa"/>
                <a:sym typeface="Comfortaa"/>
              </a:rPr>
              <a:t>19. Mai 2019</a:t>
            </a:r>
            <a:endParaRPr b="1" sz="7200">
              <a:solidFill>
                <a:srgbClr val="FFFFFF"/>
              </a:solidFill>
              <a:latin typeface="Comfortaa"/>
              <a:ea typeface="Comfortaa"/>
              <a:cs typeface="Comfortaa"/>
              <a:sym typeface="Comfortaa"/>
            </a:endParaRPr>
          </a:p>
        </p:txBody>
      </p:sp>
      <p:sp>
        <p:nvSpPr>
          <p:cNvPr id="112" name="Google Shape;112;p26"/>
          <p:cNvSpPr txBox="1"/>
          <p:nvPr/>
        </p:nvSpPr>
        <p:spPr>
          <a:xfrm>
            <a:off x="236937" y="1640425"/>
            <a:ext cx="3310500" cy="39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
              <a:t>Preis: unbezahlbar</a:t>
            </a:r>
            <a:endParaRPr/>
          </a:p>
        </p:txBody>
      </p:sp>
      <p:sp>
        <p:nvSpPr>
          <p:cNvPr id="113" name="Google Shape;113;p26"/>
          <p:cNvSpPr txBox="1"/>
          <p:nvPr/>
        </p:nvSpPr>
        <p:spPr>
          <a:xfrm>
            <a:off x="0" y="4873275"/>
            <a:ext cx="2728800" cy="641100"/>
          </a:xfrm>
          <a:prstGeom prst="rect">
            <a:avLst/>
          </a:prstGeom>
          <a:solidFill>
            <a:srgbClr val="F3F3F3">
              <a:alpha val="63080"/>
            </a:srgbClr>
          </a:solidFill>
          <a:ln cap="flat" cmpd="sng" w="38100">
            <a:solidFill>
              <a:srgbClr val="783F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de" sz="1800"/>
              <a:t>Interviews mit den Eltern und Freunden</a:t>
            </a:r>
            <a:endParaRPr b="1" sz="1800"/>
          </a:p>
        </p:txBody>
      </p:sp>
      <p:sp>
        <p:nvSpPr>
          <p:cNvPr id="114" name="Google Shape;114;p26"/>
          <p:cNvSpPr txBox="1"/>
          <p:nvPr/>
        </p:nvSpPr>
        <p:spPr>
          <a:xfrm>
            <a:off x="0" y="3733375"/>
            <a:ext cx="2728800" cy="641100"/>
          </a:xfrm>
          <a:prstGeom prst="rect">
            <a:avLst/>
          </a:prstGeom>
          <a:solidFill>
            <a:srgbClr val="F3F3F3">
              <a:alpha val="63080"/>
            </a:srgbClr>
          </a:solidFill>
          <a:ln cap="flat" cmpd="sng" w="38100">
            <a:solidFill>
              <a:srgbClr val="783F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de" sz="1800"/>
              <a:t>Heiße Fotos vom Jungesellenabschied</a:t>
            </a:r>
            <a:endParaRPr b="1" sz="1800"/>
          </a:p>
        </p:txBody>
      </p:sp>
      <p:sp>
        <p:nvSpPr>
          <p:cNvPr id="115" name="Google Shape;115;p26"/>
          <p:cNvSpPr txBox="1"/>
          <p:nvPr/>
        </p:nvSpPr>
        <p:spPr>
          <a:xfrm>
            <a:off x="0" y="5985663"/>
            <a:ext cx="2728800" cy="641100"/>
          </a:xfrm>
          <a:prstGeom prst="rect">
            <a:avLst/>
          </a:prstGeom>
          <a:solidFill>
            <a:srgbClr val="F3F3F3">
              <a:alpha val="63080"/>
            </a:srgbClr>
          </a:solidFill>
          <a:ln cap="flat" cmpd="sng" w="38100">
            <a:solidFill>
              <a:srgbClr val="783F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de" sz="1800"/>
              <a:t>Urlaubsfreuden am Meer bei 30 Grad</a:t>
            </a:r>
            <a:endParaRPr b="1" sz="1800"/>
          </a:p>
        </p:txBody>
      </p:sp>
      <p:sp>
        <p:nvSpPr>
          <p:cNvPr id="116" name="Google Shape;116;p26"/>
          <p:cNvSpPr txBox="1"/>
          <p:nvPr/>
        </p:nvSpPr>
        <p:spPr>
          <a:xfrm>
            <a:off x="4234601" y="1640425"/>
            <a:ext cx="2908200" cy="398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de"/>
              <a:t>Auflage: Begrenzt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pic>
        <p:nvPicPr>
          <p:cNvPr id="121" name="Google Shape;121;p27"/>
          <p:cNvPicPr preferRelativeResize="0"/>
          <p:nvPr/>
        </p:nvPicPr>
        <p:blipFill rotWithShape="1">
          <a:blip r:embed="rId3">
            <a:alphaModFix/>
          </a:blip>
          <a:srcRect b="57190" l="0" r="0" t="28603"/>
          <a:stretch/>
        </p:blipFill>
        <p:spPr>
          <a:xfrm>
            <a:off x="0" y="9767450"/>
            <a:ext cx="7560000" cy="924550"/>
          </a:xfrm>
          <a:prstGeom prst="rect">
            <a:avLst/>
          </a:prstGeom>
          <a:noFill/>
          <a:ln>
            <a:noFill/>
          </a:ln>
        </p:spPr>
      </p:pic>
      <p:pic>
        <p:nvPicPr>
          <p:cNvPr id="122" name="Google Shape;122;p27"/>
          <p:cNvPicPr preferRelativeResize="0"/>
          <p:nvPr/>
        </p:nvPicPr>
        <p:blipFill rotWithShape="1">
          <a:blip r:embed="rId3">
            <a:alphaModFix/>
          </a:blip>
          <a:srcRect b="57190" l="0" r="0" t="28603"/>
          <a:stretch/>
        </p:blipFill>
        <p:spPr>
          <a:xfrm>
            <a:off x="0" y="0"/>
            <a:ext cx="7560000" cy="1192976"/>
          </a:xfrm>
          <a:prstGeom prst="rect">
            <a:avLst/>
          </a:prstGeom>
          <a:noFill/>
          <a:ln>
            <a:noFill/>
          </a:ln>
        </p:spPr>
      </p:pic>
      <p:sp>
        <p:nvSpPr>
          <p:cNvPr id="123" name="Google Shape;123;p27"/>
          <p:cNvSpPr txBox="1"/>
          <p:nvPr/>
        </p:nvSpPr>
        <p:spPr>
          <a:xfrm>
            <a:off x="611100" y="1240563"/>
            <a:ext cx="4309500" cy="5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de" sz="3000">
                <a:latin typeface="Comfortaa"/>
                <a:ea typeface="Comfortaa"/>
                <a:cs typeface="Comfortaa"/>
                <a:sym typeface="Comfortaa"/>
              </a:rPr>
              <a:t>Inhaltsverzeichnis</a:t>
            </a:r>
            <a:endParaRPr b="1" sz="3000">
              <a:latin typeface="Comfortaa"/>
              <a:ea typeface="Comfortaa"/>
              <a:cs typeface="Comfortaa"/>
              <a:sym typeface="Comfortaa"/>
            </a:endParaRPr>
          </a:p>
        </p:txBody>
      </p:sp>
      <p:sp>
        <p:nvSpPr>
          <p:cNvPr id="124" name="Google Shape;124;p27"/>
          <p:cNvSpPr txBox="1"/>
          <p:nvPr/>
        </p:nvSpPr>
        <p:spPr>
          <a:xfrm>
            <a:off x="611100" y="2009250"/>
            <a:ext cx="6337800" cy="5864400"/>
          </a:xfrm>
          <a:prstGeom prst="rect">
            <a:avLst/>
          </a:prstGeom>
          <a:noFill/>
          <a:ln cap="flat" cmpd="sng" w="9525">
            <a:solidFill>
              <a:srgbClr val="000000"/>
            </a:solidFill>
            <a:prstDash val="solid"/>
            <a:round/>
            <a:headEnd len="sm" w="sm" type="none"/>
            <a:tailEnd len="sm" w="sm" type="none"/>
          </a:ln>
        </p:spPr>
        <p:txBody>
          <a:bodyPr anchorCtr="0" anchor="t" bIns="54000" lIns="91425" spcFirstLastPara="1" rIns="91425" wrap="square" tIns="270000">
            <a:noAutofit/>
          </a:bodyPr>
          <a:lstStyle/>
          <a:p>
            <a:pPr indent="0" lvl="0" marL="0" rtl="0" algn="l">
              <a:spcBef>
                <a:spcPts val="0"/>
              </a:spcBef>
              <a:spcAft>
                <a:spcPts val="0"/>
              </a:spcAft>
              <a:buNone/>
            </a:pPr>
            <a:r>
              <a:rPr lang="de" sz="1800">
                <a:latin typeface="Comfortaa"/>
                <a:ea typeface="Comfortaa"/>
                <a:cs typeface="Comfortaa"/>
                <a:sym typeface="Comfortaa"/>
              </a:rPr>
              <a:t>Einleitung					Seite 3</a:t>
            </a:r>
            <a:endParaRPr sz="1800">
              <a:latin typeface="Comfortaa"/>
              <a:ea typeface="Comfortaa"/>
              <a:cs typeface="Comfortaa"/>
              <a:sym typeface="Comfortaa"/>
            </a:endParaRPr>
          </a:p>
          <a:p>
            <a:pPr indent="0" lvl="0" marL="0" rtl="0" algn="l">
              <a:spcBef>
                <a:spcPts val="0"/>
              </a:spcBef>
              <a:spcAft>
                <a:spcPts val="0"/>
              </a:spcAft>
              <a:buNone/>
            </a:pPr>
            <a:r>
              <a:t/>
            </a:r>
            <a:endParaRPr sz="1800">
              <a:latin typeface="Comfortaa"/>
              <a:ea typeface="Comfortaa"/>
              <a:cs typeface="Comfortaa"/>
              <a:sym typeface="Comfortaa"/>
            </a:endParaRPr>
          </a:p>
          <a:p>
            <a:pPr indent="0" lvl="0" marL="0" rtl="0" algn="l">
              <a:spcBef>
                <a:spcPts val="0"/>
              </a:spcBef>
              <a:spcAft>
                <a:spcPts val="0"/>
              </a:spcAft>
              <a:buNone/>
            </a:pPr>
            <a:r>
              <a:rPr lang="de" sz="1800">
                <a:latin typeface="Comfortaa"/>
                <a:ea typeface="Comfortaa"/>
                <a:cs typeface="Comfortaa"/>
                <a:sym typeface="Comfortaa"/>
              </a:rPr>
              <a:t>Steckbriefe					Seite 5</a:t>
            </a:r>
            <a:endParaRPr sz="1800">
              <a:latin typeface="Comfortaa"/>
              <a:ea typeface="Comfortaa"/>
              <a:cs typeface="Comfortaa"/>
              <a:sym typeface="Comfortaa"/>
            </a:endParaRPr>
          </a:p>
          <a:p>
            <a:pPr indent="0" lvl="0" marL="0" rtl="0" algn="l">
              <a:spcBef>
                <a:spcPts val="0"/>
              </a:spcBef>
              <a:spcAft>
                <a:spcPts val="0"/>
              </a:spcAft>
              <a:buNone/>
            </a:pPr>
            <a:r>
              <a:t/>
            </a:r>
            <a:endParaRPr sz="1800">
              <a:latin typeface="Comfortaa"/>
              <a:ea typeface="Comfortaa"/>
              <a:cs typeface="Comfortaa"/>
              <a:sym typeface="Comfortaa"/>
            </a:endParaRPr>
          </a:p>
          <a:p>
            <a:pPr indent="0" lvl="0" marL="0" rtl="0" algn="l">
              <a:spcBef>
                <a:spcPts val="0"/>
              </a:spcBef>
              <a:spcAft>
                <a:spcPts val="0"/>
              </a:spcAft>
              <a:buNone/>
            </a:pPr>
            <a:r>
              <a:rPr lang="de" sz="1800">
                <a:latin typeface="Comfortaa"/>
                <a:ea typeface="Comfortaa"/>
                <a:cs typeface="Comfortaa"/>
                <a:sym typeface="Comfortaa"/>
              </a:rPr>
              <a:t>Befragung der Eltern		Seite 10</a:t>
            </a:r>
            <a:endParaRPr sz="1800">
              <a:latin typeface="Comfortaa"/>
              <a:ea typeface="Comfortaa"/>
              <a:cs typeface="Comfortaa"/>
              <a:sym typeface="Comfortaa"/>
            </a:endParaRPr>
          </a:p>
          <a:p>
            <a:pPr indent="0" lvl="0" marL="0" rtl="0" algn="l">
              <a:spcBef>
                <a:spcPts val="0"/>
              </a:spcBef>
              <a:spcAft>
                <a:spcPts val="0"/>
              </a:spcAft>
              <a:buNone/>
            </a:pPr>
            <a:r>
              <a:t/>
            </a:r>
            <a:endParaRPr sz="1800">
              <a:latin typeface="Comfortaa"/>
              <a:ea typeface="Comfortaa"/>
              <a:cs typeface="Comfortaa"/>
              <a:sym typeface="Comfortaa"/>
            </a:endParaRPr>
          </a:p>
          <a:p>
            <a:pPr indent="0" lvl="0" marL="0" rtl="0" algn="l">
              <a:spcBef>
                <a:spcPts val="0"/>
              </a:spcBef>
              <a:spcAft>
                <a:spcPts val="0"/>
              </a:spcAft>
              <a:buNone/>
            </a:pPr>
            <a:r>
              <a:rPr lang="de" sz="1800">
                <a:latin typeface="Comfortaa"/>
                <a:ea typeface="Comfortaa"/>
                <a:cs typeface="Comfortaa"/>
                <a:sym typeface="Comfortaa"/>
              </a:rPr>
              <a:t>Jungesellenabschied		Seite 14</a:t>
            </a:r>
            <a:endParaRPr sz="1800">
              <a:latin typeface="Comfortaa"/>
              <a:ea typeface="Comfortaa"/>
              <a:cs typeface="Comfortaa"/>
              <a:sym typeface="Comfortaa"/>
            </a:endParaRPr>
          </a:p>
          <a:p>
            <a:pPr indent="0" lvl="0" marL="0" rtl="0" algn="l">
              <a:spcBef>
                <a:spcPts val="0"/>
              </a:spcBef>
              <a:spcAft>
                <a:spcPts val="0"/>
              </a:spcAft>
              <a:buNone/>
            </a:pPr>
            <a:r>
              <a:t/>
            </a:r>
            <a:endParaRPr sz="1800">
              <a:latin typeface="Comfortaa"/>
              <a:ea typeface="Comfortaa"/>
              <a:cs typeface="Comfortaa"/>
              <a:sym typeface="Comfortaa"/>
            </a:endParaRPr>
          </a:p>
          <a:p>
            <a:pPr indent="0" lvl="0" marL="0" rtl="0" algn="l">
              <a:spcBef>
                <a:spcPts val="0"/>
              </a:spcBef>
              <a:spcAft>
                <a:spcPts val="0"/>
              </a:spcAft>
              <a:buNone/>
            </a:pPr>
            <a:r>
              <a:rPr lang="de" sz="1800">
                <a:latin typeface="Comfortaa"/>
                <a:ea typeface="Comfortaa"/>
                <a:cs typeface="Comfortaa"/>
                <a:sym typeface="Comfortaa"/>
              </a:rPr>
              <a:t>Hochzeitsreise				Seite 20</a:t>
            </a:r>
            <a:endParaRPr sz="1800">
              <a:latin typeface="Comfortaa"/>
              <a:ea typeface="Comfortaa"/>
              <a:cs typeface="Comfortaa"/>
              <a:sym typeface="Comfortaa"/>
            </a:endParaRPr>
          </a:p>
        </p:txBody>
      </p:sp>
      <p:sp>
        <p:nvSpPr>
          <p:cNvPr id="125" name="Google Shape;125;p27"/>
          <p:cNvSpPr txBox="1"/>
          <p:nvPr/>
        </p:nvSpPr>
        <p:spPr>
          <a:xfrm>
            <a:off x="611100" y="8136850"/>
            <a:ext cx="6337800" cy="1367400"/>
          </a:xfrm>
          <a:prstGeom prst="rect">
            <a:avLst/>
          </a:prstGeom>
          <a:noFill/>
          <a:ln cap="flat" cmpd="sng" w="9525">
            <a:solidFill>
              <a:srgbClr val="000000"/>
            </a:solidFill>
            <a:prstDash val="solid"/>
            <a:round/>
            <a:headEnd len="sm" w="sm" type="none"/>
            <a:tailEnd len="sm" w="sm" type="none"/>
          </a:ln>
        </p:spPr>
        <p:txBody>
          <a:bodyPr anchorCtr="0" anchor="t" bIns="54000" lIns="91425" spcFirstLastPara="1" rIns="91425" wrap="square" tIns="270000">
            <a:noAutofit/>
          </a:bodyPr>
          <a:lstStyle/>
          <a:p>
            <a:pPr indent="0" lvl="0" marL="0" rtl="0" algn="l">
              <a:spcBef>
                <a:spcPts val="0"/>
              </a:spcBef>
              <a:spcAft>
                <a:spcPts val="0"/>
              </a:spcAft>
              <a:buNone/>
            </a:pPr>
            <a:r>
              <a:rPr b="1" lang="de">
                <a:latin typeface="Comfortaa"/>
                <a:ea typeface="Comfortaa"/>
                <a:cs typeface="Comfortaa"/>
                <a:sym typeface="Comfortaa"/>
              </a:rPr>
              <a:t>Impressum</a:t>
            </a:r>
            <a:endParaRPr b="1">
              <a:latin typeface="Comfortaa"/>
              <a:ea typeface="Comfortaa"/>
              <a:cs typeface="Comfortaa"/>
              <a:sym typeface="Comfortaa"/>
            </a:endParaRPr>
          </a:p>
          <a:p>
            <a:pPr indent="0" lvl="0" marL="0" rtl="0" algn="l">
              <a:spcBef>
                <a:spcPts val="0"/>
              </a:spcBef>
              <a:spcAft>
                <a:spcPts val="0"/>
              </a:spcAft>
              <a:buNone/>
            </a:pPr>
            <a:r>
              <a:rPr lang="de" sz="1100">
                <a:latin typeface="Comfortaa"/>
                <a:ea typeface="Comfortaa"/>
                <a:cs typeface="Comfortaa"/>
                <a:sym typeface="Comfortaa"/>
              </a:rPr>
              <a:t>Redaktion: Unbekannt</a:t>
            </a:r>
            <a:endParaRPr sz="1100">
              <a:latin typeface="Comfortaa"/>
              <a:ea typeface="Comfortaa"/>
              <a:cs typeface="Comfortaa"/>
              <a:sym typeface="Comfortaa"/>
            </a:endParaRPr>
          </a:p>
          <a:p>
            <a:pPr indent="0" lvl="0" marL="0" rtl="0" algn="l">
              <a:spcBef>
                <a:spcPts val="0"/>
              </a:spcBef>
              <a:spcAft>
                <a:spcPts val="0"/>
              </a:spcAft>
              <a:buNone/>
            </a:pPr>
            <a:r>
              <a:rPr lang="de" sz="1100">
                <a:latin typeface="Comfortaa"/>
                <a:ea typeface="Comfortaa"/>
                <a:cs typeface="Comfortaa"/>
                <a:sym typeface="Comfortaa"/>
              </a:rPr>
              <a:t>Urheberrechte: Unbekannt</a:t>
            </a:r>
            <a:endParaRPr sz="1100">
              <a:latin typeface="Comfortaa"/>
              <a:ea typeface="Comfortaa"/>
              <a:cs typeface="Comfortaa"/>
              <a:sym typeface="Comfortaa"/>
            </a:endParaRPr>
          </a:p>
        </p:txBody>
      </p:sp>
      <p:sp>
        <p:nvSpPr>
          <p:cNvPr id="126" name="Google Shape;126;p27"/>
          <p:cNvSpPr txBox="1"/>
          <p:nvPr/>
        </p:nvSpPr>
        <p:spPr>
          <a:xfrm>
            <a:off x="0" y="391163"/>
            <a:ext cx="7560000" cy="662400"/>
          </a:xfrm>
          <a:prstGeom prst="rect">
            <a:avLst/>
          </a:prstGeom>
          <a:noFill/>
          <a:ln>
            <a:noFill/>
          </a:ln>
          <a:effectLst>
            <a:outerShdw blurRad="100013" rotWithShape="0" algn="bl" dir="3900000" dist="76200">
              <a:srgbClr val="000000">
                <a:alpha val="52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b="1" lang="de" sz="2400">
                <a:solidFill>
                  <a:srgbClr val="FFFFFF"/>
                </a:solidFill>
                <a:latin typeface="Comfortaa"/>
                <a:ea typeface="Comfortaa"/>
                <a:cs typeface="Comfortaa"/>
                <a:sym typeface="Comfortaa"/>
              </a:rPr>
              <a:t>HOCHZEIT 2019</a:t>
            </a:r>
            <a:endParaRPr b="1" sz="2400">
              <a:solidFill>
                <a:srgbClr val="FFFFFF"/>
              </a:solidFill>
              <a:latin typeface="Comfortaa"/>
              <a:ea typeface="Comfortaa"/>
              <a:cs typeface="Comfortaa"/>
              <a:sym typeface="Comfortaa"/>
            </a:endParaRPr>
          </a:p>
        </p:txBody>
      </p:sp>
      <p:sp>
        <p:nvSpPr>
          <p:cNvPr id="127" name="Google Shape;127;p27"/>
          <p:cNvSpPr txBox="1"/>
          <p:nvPr/>
        </p:nvSpPr>
        <p:spPr>
          <a:xfrm>
            <a:off x="835100" y="9938875"/>
            <a:ext cx="5607000" cy="58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de" sz="1800">
                <a:solidFill>
                  <a:srgbClr val="FFFFFF"/>
                </a:solidFill>
                <a:latin typeface="Comfortaa"/>
                <a:ea typeface="Comfortaa"/>
                <a:cs typeface="Comfortaa"/>
                <a:sym typeface="Comfortaa"/>
              </a:rPr>
              <a:t>Adrian &amp; Konstanze</a:t>
            </a:r>
            <a:endParaRPr sz="1800"/>
          </a:p>
        </p:txBody>
      </p:sp>
      <p:pic>
        <p:nvPicPr>
          <p:cNvPr id="128" name="Google Shape;128;p27"/>
          <p:cNvPicPr preferRelativeResize="0"/>
          <p:nvPr/>
        </p:nvPicPr>
        <p:blipFill>
          <a:blip r:embed="rId4">
            <a:alphaModFix/>
          </a:blip>
          <a:stretch>
            <a:fillRect/>
          </a:stretch>
        </p:blipFill>
        <p:spPr>
          <a:xfrm rot="867752">
            <a:off x="5184250" y="8336195"/>
            <a:ext cx="1670152" cy="96872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pic>
        <p:nvPicPr>
          <p:cNvPr id="133" name="Google Shape;133;p28"/>
          <p:cNvPicPr preferRelativeResize="0"/>
          <p:nvPr/>
        </p:nvPicPr>
        <p:blipFill rotWithShape="1">
          <a:blip r:embed="rId3">
            <a:alphaModFix/>
          </a:blip>
          <a:srcRect b="57190" l="0" r="0" t="28603"/>
          <a:stretch/>
        </p:blipFill>
        <p:spPr>
          <a:xfrm>
            <a:off x="0" y="9767450"/>
            <a:ext cx="7560000" cy="924550"/>
          </a:xfrm>
          <a:prstGeom prst="rect">
            <a:avLst/>
          </a:prstGeom>
          <a:noFill/>
          <a:ln>
            <a:noFill/>
          </a:ln>
        </p:spPr>
      </p:pic>
      <p:pic>
        <p:nvPicPr>
          <p:cNvPr id="134" name="Google Shape;134;p28"/>
          <p:cNvPicPr preferRelativeResize="0"/>
          <p:nvPr/>
        </p:nvPicPr>
        <p:blipFill rotWithShape="1">
          <a:blip r:embed="rId3">
            <a:alphaModFix/>
          </a:blip>
          <a:srcRect b="57190" l="0" r="0" t="28603"/>
          <a:stretch/>
        </p:blipFill>
        <p:spPr>
          <a:xfrm>
            <a:off x="0" y="0"/>
            <a:ext cx="7560000" cy="1192976"/>
          </a:xfrm>
          <a:prstGeom prst="rect">
            <a:avLst/>
          </a:prstGeom>
          <a:noFill/>
          <a:ln>
            <a:noFill/>
          </a:ln>
        </p:spPr>
      </p:pic>
      <p:sp>
        <p:nvSpPr>
          <p:cNvPr id="135" name="Google Shape;135;p28"/>
          <p:cNvSpPr txBox="1"/>
          <p:nvPr/>
        </p:nvSpPr>
        <p:spPr>
          <a:xfrm>
            <a:off x="0" y="391163"/>
            <a:ext cx="7560000" cy="662400"/>
          </a:xfrm>
          <a:prstGeom prst="rect">
            <a:avLst/>
          </a:prstGeom>
          <a:noFill/>
          <a:ln>
            <a:noFill/>
          </a:ln>
          <a:effectLst>
            <a:outerShdw blurRad="100013" rotWithShape="0" algn="bl" dir="3900000" dist="76200">
              <a:srgbClr val="000000">
                <a:alpha val="52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b="1" lang="de" sz="2400">
                <a:solidFill>
                  <a:srgbClr val="FFFFFF"/>
                </a:solidFill>
                <a:latin typeface="Comfortaa"/>
                <a:ea typeface="Comfortaa"/>
                <a:cs typeface="Comfortaa"/>
                <a:sym typeface="Comfortaa"/>
              </a:rPr>
              <a:t>HOCHZEIT 2019</a:t>
            </a:r>
            <a:endParaRPr b="1" sz="2400">
              <a:solidFill>
                <a:srgbClr val="FFFFFF"/>
              </a:solidFill>
              <a:latin typeface="Comfortaa"/>
              <a:ea typeface="Comfortaa"/>
              <a:cs typeface="Comfortaa"/>
              <a:sym typeface="Comfortaa"/>
            </a:endParaRPr>
          </a:p>
        </p:txBody>
      </p:sp>
      <p:sp>
        <p:nvSpPr>
          <p:cNvPr id="136" name="Google Shape;136;p28"/>
          <p:cNvSpPr txBox="1"/>
          <p:nvPr/>
        </p:nvSpPr>
        <p:spPr>
          <a:xfrm>
            <a:off x="835100" y="9938875"/>
            <a:ext cx="5607000" cy="58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de" sz="1800">
                <a:solidFill>
                  <a:srgbClr val="FFFFFF"/>
                </a:solidFill>
                <a:latin typeface="Comfortaa"/>
                <a:ea typeface="Comfortaa"/>
                <a:cs typeface="Comfortaa"/>
                <a:sym typeface="Comfortaa"/>
              </a:rPr>
              <a:t>Adrian &amp; Konstanze</a:t>
            </a:r>
            <a:endParaRPr sz="1800"/>
          </a:p>
        </p:txBody>
      </p:sp>
      <p:sp>
        <p:nvSpPr>
          <p:cNvPr id="137" name="Google Shape;137;p28"/>
          <p:cNvSpPr txBox="1"/>
          <p:nvPr/>
        </p:nvSpPr>
        <p:spPr>
          <a:xfrm>
            <a:off x="387725" y="2109113"/>
            <a:ext cx="2177100" cy="73518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de"/>
              <a:t>ÜBERSCHRIFT</a:t>
            </a:r>
            <a:endParaRPr b="1"/>
          </a:p>
          <a:p>
            <a:pPr indent="0" lvl="0" marL="0" rtl="0" algn="l">
              <a:spcBef>
                <a:spcPts val="0"/>
              </a:spcBef>
              <a:spcAft>
                <a:spcPts val="0"/>
              </a:spcAft>
              <a:buNone/>
            </a:pPr>
            <a:r>
              <a:t/>
            </a:r>
            <a:endParaRPr/>
          </a:p>
          <a:p>
            <a:pPr indent="0" lvl="0" marL="0" rtl="0" algn="l">
              <a:spcBef>
                <a:spcPts val="0"/>
              </a:spcBef>
              <a:spcAft>
                <a:spcPts val="0"/>
              </a:spcAft>
              <a:buNone/>
            </a:pPr>
            <a:r>
              <a:rPr lang="de"/>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endParaRPr/>
          </a:p>
        </p:txBody>
      </p:sp>
      <p:sp>
        <p:nvSpPr>
          <p:cNvPr id="138" name="Google Shape;138;p28"/>
          <p:cNvSpPr txBox="1"/>
          <p:nvPr/>
        </p:nvSpPr>
        <p:spPr>
          <a:xfrm>
            <a:off x="2691438" y="2109113"/>
            <a:ext cx="2177100" cy="73518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de">
                <a:solidFill>
                  <a:schemeClr val="dk1"/>
                </a:solidFill>
              </a:rPr>
              <a:t>ÜBERSCHRIFT</a:t>
            </a:r>
            <a:endParaRPr b="1">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de">
                <a:solidFill>
                  <a:schemeClr val="dk1"/>
                </a:solidFill>
              </a:rPr>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endParaRPr>
              <a:solidFill>
                <a:schemeClr val="dk1"/>
              </a:solidFill>
            </a:endParaRPr>
          </a:p>
          <a:p>
            <a:pPr indent="0" lvl="0" marL="0" rtl="0" algn="l">
              <a:spcBef>
                <a:spcPts val="0"/>
              </a:spcBef>
              <a:spcAft>
                <a:spcPts val="0"/>
              </a:spcAft>
              <a:buNone/>
            </a:pPr>
            <a:r>
              <a:t/>
            </a:r>
            <a:endParaRPr/>
          </a:p>
        </p:txBody>
      </p:sp>
      <p:sp>
        <p:nvSpPr>
          <p:cNvPr id="139" name="Google Shape;139;p28"/>
          <p:cNvSpPr txBox="1"/>
          <p:nvPr/>
        </p:nvSpPr>
        <p:spPr>
          <a:xfrm>
            <a:off x="4995175" y="2109100"/>
            <a:ext cx="2177100" cy="73518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de">
                <a:solidFill>
                  <a:schemeClr val="dk1"/>
                </a:solidFill>
              </a:rPr>
              <a:t>ÜBERSCHRIFT</a:t>
            </a:r>
            <a:endParaRPr b="1">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de">
                <a:solidFill>
                  <a:schemeClr val="dk1"/>
                </a:solidFill>
              </a:rPr>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endParaRPr>
              <a:solidFill>
                <a:schemeClr val="dk1"/>
              </a:solidFill>
            </a:endParaRPr>
          </a:p>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pic>
        <p:nvPicPr>
          <p:cNvPr id="144" name="Google Shape;144;p29"/>
          <p:cNvPicPr preferRelativeResize="0"/>
          <p:nvPr/>
        </p:nvPicPr>
        <p:blipFill rotWithShape="1">
          <a:blip r:embed="rId3">
            <a:alphaModFix/>
          </a:blip>
          <a:srcRect b="57190" l="0" r="0" t="28603"/>
          <a:stretch/>
        </p:blipFill>
        <p:spPr>
          <a:xfrm>
            <a:off x="0" y="9767450"/>
            <a:ext cx="7560000" cy="924550"/>
          </a:xfrm>
          <a:prstGeom prst="rect">
            <a:avLst/>
          </a:prstGeom>
          <a:noFill/>
          <a:ln>
            <a:noFill/>
          </a:ln>
        </p:spPr>
      </p:pic>
      <p:pic>
        <p:nvPicPr>
          <p:cNvPr id="145" name="Google Shape;145;p29"/>
          <p:cNvPicPr preferRelativeResize="0"/>
          <p:nvPr/>
        </p:nvPicPr>
        <p:blipFill rotWithShape="1">
          <a:blip r:embed="rId3">
            <a:alphaModFix/>
          </a:blip>
          <a:srcRect b="57190" l="0" r="0" t="28603"/>
          <a:stretch/>
        </p:blipFill>
        <p:spPr>
          <a:xfrm>
            <a:off x="0" y="0"/>
            <a:ext cx="7560000" cy="1192976"/>
          </a:xfrm>
          <a:prstGeom prst="rect">
            <a:avLst/>
          </a:prstGeom>
          <a:noFill/>
          <a:ln>
            <a:noFill/>
          </a:ln>
        </p:spPr>
      </p:pic>
      <p:sp>
        <p:nvSpPr>
          <p:cNvPr id="146" name="Google Shape;146;p29"/>
          <p:cNvSpPr txBox="1"/>
          <p:nvPr/>
        </p:nvSpPr>
        <p:spPr>
          <a:xfrm>
            <a:off x="0" y="391163"/>
            <a:ext cx="7560000" cy="662400"/>
          </a:xfrm>
          <a:prstGeom prst="rect">
            <a:avLst/>
          </a:prstGeom>
          <a:noFill/>
          <a:ln>
            <a:noFill/>
          </a:ln>
          <a:effectLst>
            <a:outerShdw blurRad="100013" rotWithShape="0" algn="bl" dir="3900000" dist="76200">
              <a:srgbClr val="000000">
                <a:alpha val="52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b="1" lang="de" sz="2400">
                <a:solidFill>
                  <a:srgbClr val="FFFFFF"/>
                </a:solidFill>
                <a:latin typeface="Comfortaa"/>
                <a:ea typeface="Comfortaa"/>
                <a:cs typeface="Comfortaa"/>
                <a:sym typeface="Comfortaa"/>
              </a:rPr>
              <a:t>HOCHZEIT 2019</a:t>
            </a:r>
            <a:endParaRPr b="1" sz="2400">
              <a:solidFill>
                <a:srgbClr val="FFFFFF"/>
              </a:solidFill>
              <a:latin typeface="Comfortaa"/>
              <a:ea typeface="Comfortaa"/>
              <a:cs typeface="Comfortaa"/>
              <a:sym typeface="Comfortaa"/>
            </a:endParaRPr>
          </a:p>
        </p:txBody>
      </p:sp>
      <p:sp>
        <p:nvSpPr>
          <p:cNvPr id="147" name="Google Shape;147;p29"/>
          <p:cNvSpPr txBox="1"/>
          <p:nvPr/>
        </p:nvSpPr>
        <p:spPr>
          <a:xfrm>
            <a:off x="835100" y="9938875"/>
            <a:ext cx="5607000" cy="58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de" sz="1800">
                <a:solidFill>
                  <a:srgbClr val="FFFFFF"/>
                </a:solidFill>
                <a:latin typeface="Comfortaa"/>
                <a:ea typeface="Comfortaa"/>
                <a:cs typeface="Comfortaa"/>
                <a:sym typeface="Comfortaa"/>
              </a:rPr>
              <a:t>Adrian &amp; Konstanze</a:t>
            </a:r>
            <a:endParaRPr sz="1800"/>
          </a:p>
        </p:txBody>
      </p:sp>
      <p:sp>
        <p:nvSpPr>
          <p:cNvPr id="148" name="Google Shape;148;p29"/>
          <p:cNvSpPr txBox="1"/>
          <p:nvPr/>
        </p:nvSpPr>
        <p:spPr>
          <a:xfrm>
            <a:off x="387725" y="2109118"/>
            <a:ext cx="2177100" cy="2982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de"/>
              <a:t>ÜBERSCHRIFT</a:t>
            </a:r>
            <a:endParaRPr b="1"/>
          </a:p>
          <a:p>
            <a:pPr indent="0" lvl="0" marL="0" rtl="0" algn="l">
              <a:spcBef>
                <a:spcPts val="0"/>
              </a:spcBef>
              <a:spcAft>
                <a:spcPts val="0"/>
              </a:spcAft>
              <a:buNone/>
            </a:pPr>
            <a:r>
              <a:t/>
            </a:r>
            <a:endParaRPr/>
          </a:p>
          <a:p>
            <a:pPr indent="0" lvl="0" marL="0" rtl="0" algn="l">
              <a:spcBef>
                <a:spcPts val="0"/>
              </a:spcBef>
              <a:spcAft>
                <a:spcPts val="0"/>
              </a:spcAft>
              <a:buNone/>
            </a:pPr>
            <a:r>
              <a:rPr lang="de"/>
              <a:t>Lorem ipsum dolor sit amet, consetetur sadipscing elitr, sed diam nonumy eirmod tempor invidunt ut labore et dolore magna aliquyam erat, sed diam voluptua. At vero eos et accusam et justo duo dolores et ea rebum. Stet clita kasd </a:t>
            </a:r>
            <a:endParaRPr/>
          </a:p>
        </p:txBody>
      </p:sp>
      <p:sp>
        <p:nvSpPr>
          <p:cNvPr id="149" name="Google Shape;149;p29"/>
          <p:cNvSpPr txBox="1"/>
          <p:nvPr/>
        </p:nvSpPr>
        <p:spPr>
          <a:xfrm>
            <a:off x="4995175" y="2109100"/>
            <a:ext cx="2177100" cy="58308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de">
                <a:solidFill>
                  <a:schemeClr val="dk1"/>
                </a:solidFill>
              </a:rPr>
              <a:t>ÜBERSCHRIFT</a:t>
            </a:r>
            <a:endParaRPr b="1">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de">
                <a:solidFill>
                  <a:schemeClr val="dk1"/>
                </a:solidFill>
              </a:rPr>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Stet clita kasd </a:t>
            </a:r>
            <a:endParaRPr>
              <a:solidFill>
                <a:schemeClr val="dk1"/>
              </a:solidFill>
            </a:endParaRPr>
          </a:p>
          <a:p>
            <a:pPr indent="0" lvl="0" marL="0" rtl="0" algn="l">
              <a:spcBef>
                <a:spcPts val="0"/>
              </a:spcBef>
              <a:spcAft>
                <a:spcPts val="0"/>
              </a:spcAft>
              <a:buNone/>
            </a:pPr>
            <a:r>
              <a:t/>
            </a:r>
            <a:endParaRPr/>
          </a:p>
        </p:txBody>
      </p:sp>
      <p:pic>
        <p:nvPicPr>
          <p:cNvPr id="150" name="Google Shape;150;p29"/>
          <p:cNvPicPr preferRelativeResize="0"/>
          <p:nvPr/>
        </p:nvPicPr>
        <p:blipFill rotWithShape="1">
          <a:blip r:embed="rId4">
            <a:alphaModFix/>
          </a:blip>
          <a:srcRect b="17750" l="0" r="0" t="17750"/>
          <a:stretch/>
        </p:blipFill>
        <p:spPr>
          <a:xfrm>
            <a:off x="387724" y="5168600"/>
            <a:ext cx="2177099" cy="1404260"/>
          </a:xfrm>
          <a:prstGeom prst="rect">
            <a:avLst/>
          </a:prstGeom>
          <a:noFill/>
          <a:ln>
            <a:noFill/>
          </a:ln>
        </p:spPr>
      </p:pic>
      <p:sp>
        <p:nvSpPr>
          <p:cNvPr id="151" name="Google Shape;151;p29"/>
          <p:cNvSpPr txBox="1"/>
          <p:nvPr/>
        </p:nvSpPr>
        <p:spPr>
          <a:xfrm>
            <a:off x="387725" y="6720249"/>
            <a:ext cx="2177100" cy="27408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de"/>
              <a:t>ÜBERSCHRIFT</a:t>
            </a:r>
            <a:endParaRPr b="1"/>
          </a:p>
          <a:p>
            <a:pPr indent="0" lvl="0" marL="0" rtl="0" algn="l">
              <a:spcBef>
                <a:spcPts val="0"/>
              </a:spcBef>
              <a:spcAft>
                <a:spcPts val="0"/>
              </a:spcAft>
              <a:buNone/>
            </a:pPr>
            <a:r>
              <a:t/>
            </a:r>
            <a:endParaRPr/>
          </a:p>
          <a:p>
            <a:pPr indent="0" lvl="0" marL="0" rtl="0" algn="l">
              <a:spcBef>
                <a:spcPts val="0"/>
              </a:spcBef>
              <a:spcAft>
                <a:spcPts val="0"/>
              </a:spcAft>
              <a:buNone/>
            </a:pPr>
            <a:r>
              <a:rPr lang="de"/>
              <a:t>Lorem ipsum dolor sit amet, consetetur sadipscing elitr, sed diam nonumy eirmod tempor invidunt ut labore et dolore magna aliquyam erat, sed diam voluptua. At vero eos et accusam et justo duo dolores et ea rebum. Stet clita kasd </a:t>
            </a:r>
            <a:endParaRPr/>
          </a:p>
        </p:txBody>
      </p:sp>
      <p:sp>
        <p:nvSpPr>
          <p:cNvPr id="152" name="Google Shape;152;p29"/>
          <p:cNvSpPr txBox="1"/>
          <p:nvPr/>
        </p:nvSpPr>
        <p:spPr>
          <a:xfrm>
            <a:off x="2691450" y="3630200"/>
            <a:ext cx="2177100" cy="58308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de"/>
              <a:t>ÜBERSCHRIFT</a:t>
            </a:r>
            <a:endParaRPr b="1"/>
          </a:p>
          <a:p>
            <a:pPr indent="0" lvl="0" marL="0" rtl="0" algn="l">
              <a:spcBef>
                <a:spcPts val="0"/>
              </a:spcBef>
              <a:spcAft>
                <a:spcPts val="0"/>
              </a:spcAft>
              <a:buNone/>
            </a:pPr>
            <a:r>
              <a:t/>
            </a:r>
            <a:endParaRPr/>
          </a:p>
          <a:p>
            <a:pPr indent="0" lvl="0" marL="0" rtl="0" algn="l">
              <a:spcBef>
                <a:spcPts val="0"/>
              </a:spcBef>
              <a:spcAft>
                <a:spcPts val="0"/>
              </a:spcAft>
              <a:buNone/>
            </a:pPr>
            <a:r>
              <a:rPr lang="de"/>
              <a:t>Lorem ipsum dolor sit amet, consetetur sadipscing elitr, sed diam nonumy eirmod tempor invidunt ut labore et dolore magna aliquyam erat, sed diam voluptua. At vero eos et accusam et justo duo dolores et ea rebum. Stet clita kasd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de">
                <a:solidFill>
                  <a:schemeClr val="dk1"/>
                </a:solidFill>
              </a:rPr>
              <a:t>Lorem ipsum dolor sit amet, consetetur sadipscing elitr, sed diam nonumy eirmod tempor invidunt ut labore et dolore magna aliquyam erat, sed diam voluptua. At vero eos et accusam et justo duo dolores et ea rebum. Stet clita kasd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pic>
        <p:nvPicPr>
          <p:cNvPr id="153" name="Google Shape;153;p29"/>
          <p:cNvPicPr preferRelativeResize="0"/>
          <p:nvPr/>
        </p:nvPicPr>
        <p:blipFill rotWithShape="1">
          <a:blip r:embed="rId4">
            <a:alphaModFix/>
          </a:blip>
          <a:srcRect b="17750" l="0" r="0" t="17750"/>
          <a:stretch/>
        </p:blipFill>
        <p:spPr>
          <a:xfrm>
            <a:off x="2691449" y="2109125"/>
            <a:ext cx="2177099" cy="1404260"/>
          </a:xfrm>
          <a:prstGeom prst="rect">
            <a:avLst/>
          </a:prstGeom>
          <a:noFill/>
          <a:ln>
            <a:noFill/>
          </a:ln>
        </p:spPr>
      </p:pic>
      <p:pic>
        <p:nvPicPr>
          <p:cNvPr id="154" name="Google Shape;154;p29"/>
          <p:cNvPicPr preferRelativeResize="0"/>
          <p:nvPr/>
        </p:nvPicPr>
        <p:blipFill rotWithShape="1">
          <a:blip r:embed="rId4">
            <a:alphaModFix/>
          </a:blip>
          <a:srcRect b="17750" l="0" r="0" t="17750"/>
          <a:stretch/>
        </p:blipFill>
        <p:spPr>
          <a:xfrm>
            <a:off x="4995174" y="8056750"/>
            <a:ext cx="2177099" cy="140426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pic>
        <p:nvPicPr>
          <p:cNvPr id="159" name="Google Shape;159;p30"/>
          <p:cNvPicPr preferRelativeResize="0"/>
          <p:nvPr/>
        </p:nvPicPr>
        <p:blipFill rotWithShape="1">
          <a:blip r:embed="rId3">
            <a:alphaModFix/>
          </a:blip>
          <a:srcRect b="57190" l="0" r="0" t="28603"/>
          <a:stretch/>
        </p:blipFill>
        <p:spPr>
          <a:xfrm>
            <a:off x="0" y="9767450"/>
            <a:ext cx="7560000" cy="924550"/>
          </a:xfrm>
          <a:prstGeom prst="rect">
            <a:avLst/>
          </a:prstGeom>
          <a:noFill/>
          <a:ln>
            <a:noFill/>
          </a:ln>
        </p:spPr>
      </p:pic>
      <p:pic>
        <p:nvPicPr>
          <p:cNvPr id="160" name="Google Shape;160;p30"/>
          <p:cNvPicPr preferRelativeResize="0"/>
          <p:nvPr/>
        </p:nvPicPr>
        <p:blipFill rotWithShape="1">
          <a:blip r:embed="rId3">
            <a:alphaModFix/>
          </a:blip>
          <a:srcRect b="57190" l="0" r="0" t="28603"/>
          <a:stretch/>
        </p:blipFill>
        <p:spPr>
          <a:xfrm>
            <a:off x="0" y="0"/>
            <a:ext cx="7560000" cy="1192976"/>
          </a:xfrm>
          <a:prstGeom prst="rect">
            <a:avLst/>
          </a:prstGeom>
          <a:noFill/>
          <a:ln>
            <a:noFill/>
          </a:ln>
        </p:spPr>
      </p:pic>
      <p:sp>
        <p:nvSpPr>
          <p:cNvPr id="161" name="Google Shape;161;p30"/>
          <p:cNvSpPr txBox="1"/>
          <p:nvPr/>
        </p:nvSpPr>
        <p:spPr>
          <a:xfrm>
            <a:off x="0" y="391163"/>
            <a:ext cx="7560000" cy="662400"/>
          </a:xfrm>
          <a:prstGeom prst="rect">
            <a:avLst/>
          </a:prstGeom>
          <a:noFill/>
          <a:ln>
            <a:noFill/>
          </a:ln>
          <a:effectLst>
            <a:outerShdw blurRad="100013" rotWithShape="0" algn="bl" dir="3900000" dist="76200">
              <a:srgbClr val="000000">
                <a:alpha val="52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b="1" lang="de" sz="2400">
                <a:solidFill>
                  <a:srgbClr val="FFFFFF"/>
                </a:solidFill>
                <a:latin typeface="Comfortaa"/>
                <a:ea typeface="Comfortaa"/>
                <a:cs typeface="Comfortaa"/>
                <a:sym typeface="Comfortaa"/>
              </a:rPr>
              <a:t>HOCHZEIT 2019</a:t>
            </a:r>
            <a:endParaRPr b="1" sz="2400">
              <a:solidFill>
                <a:srgbClr val="FFFFFF"/>
              </a:solidFill>
              <a:latin typeface="Comfortaa"/>
              <a:ea typeface="Comfortaa"/>
              <a:cs typeface="Comfortaa"/>
              <a:sym typeface="Comfortaa"/>
            </a:endParaRPr>
          </a:p>
        </p:txBody>
      </p:sp>
      <p:sp>
        <p:nvSpPr>
          <p:cNvPr id="162" name="Google Shape;162;p30"/>
          <p:cNvSpPr txBox="1"/>
          <p:nvPr/>
        </p:nvSpPr>
        <p:spPr>
          <a:xfrm>
            <a:off x="835100" y="9938875"/>
            <a:ext cx="5607000" cy="58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de" sz="1800">
                <a:solidFill>
                  <a:srgbClr val="FFFFFF"/>
                </a:solidFill>
                <a:latin typeface="Comfortaa"/>
                <a:ea typeface="Comfortaa"/>
                <a:cs typeface="Comfortaa"/>
                <a:sym typeface="Comfortaa"/>
              </a:rPr>
              <a:t>Adrian &amp; Konstanze</a:t>
            </a:r>
            <a:endParaRPr sz="1800"/>
          </a:p>
        </p:txBody>
      </p:sp>
      <p:sp>
        <p:nvSpPr>
          <p:cNvPr id="163" name="Google Shape;163;p30"/>
          <p:cNvSpPr txBox="1"/>
          <p:nvPr/>
        </p:nvSpPr>
        <p:spPr>
          <a:xfrm>
            <a:off x="387725" y="2109125"/>
            <a:ext cx="6687000" cy="2982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de"/>
              <a:t>ÜBERSCHRIFT</a:t>
            </a:r>
            <a:endParaRPr b="1"/>
          </a:p>
          <a:p>
            <a:pPr indent="0" lvl="0" marL="0" rtl="0" algn="l">
              <a:spcBef>
                <a:spcPts val="0"/>
              </a:spcBef>
              <a:spcAft>
                <a:spcPts val="0"/>
              </a:spcAft>
              <a:buNone/>
            </a:pPr>
            <a:r>
              <a:t/>
            </a:r>
            <a:endParaRPr/>
          </a:p>
          <a:p>
            <a:pPr indent="0" lvl="0" marL="0" rtl="0" algn="l">
              <a:spcBef>
                <a:spcPts val="0"/>
              </a:spcBef>
              <a:spcAft>
                <a:spcPts val="0"/>
              </a:spcAft>
              <a:buNone/>
            </a:pPr>
            <a:r>
              <a:rPr lang="de"/>
              <a:t>Lorem ipsum dolor sit amet, consetetur sadipscing elitr, sed diam nonumy eirmod tempor invidunt ut labore et dolore magna aliquyam erat, sed diam voluptua. At vero eos et accusam et justo duo dolores et ea rebum. Stet clita kasd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de">
                <a:solidFill>
                  <a:schemeClr val="dk1"/>
                </a:solidFill>
              </a:rPr>
              <a:t>Lorem ipsum dolor sit amet, consetetur sadipscing elitr, sed diam nonumy eirmod tempor invidunt ut labore et dolore magna aliquyam erat, sed diam voluptua. At vero eos et accusam et justo duo dolores et ea rebum. Stet clita kasd </a:t>
            </a:r>
            <a:endParaRPr>
              <a:solidFill>
                <a:schemeClr val="dk1"/>
              </a:solidFill>
            </a:endParaRPr>
          </a:p>
          <a:p>
            <a:pPr indent="0" lvl="0" marL="0" rtl="0" algn="l">
              <a:spcBef>
                <a:spcPts val="0"/>
              </a:spcBef>
              <a:spcAft>
                <a:spcPts val="0"/>
              </a:spcAft>
              <a:buClr>
                <a:schemeClr val="dk1"/>
              </a:buClr>
              <a:buSzPts val="1100"/>
              <a:buFont typeface="Arial"/>
              <a:buNone/>
            </a:pPr>
            <a:r>
              <a:rPr lang="de">
                <a:solidFill>
                  <a:schemeClr val="dk1"/>
                </a:solidFill>
              </a:rPr>
              <a:t>Lorem ipsum dolor sit amet, consetetur sadipscing elitr, sed diam nonumy eirmod tempor invidunt ut labore et dolore magna aliquyam erat, sed diam voluptua. At vero eos et accusam et justo duo dolores et ea rebum. Stet clita kasd </a:t>
            </a:r>
            <a:endParaRPr>
              <a:solidFill>
                <a:schemeClr val="dk1"/>
              </a:solidFill>
            </a:endParaRPr>
          </a:p>
          <a:p>
            <a:pPr indent="0" lvl="0" marL="0" rtl="0" algn="l">
              <a:spcBef>
                <a:spcPts val="0"/>
              </a:spcBef>
              <a:spcAft>
                <a:spcPts val="0"/>
              </a:spcAft>
              <a:buNone/>
            </a:pPr>
            <a:r>
              <a:t/>
            </a:r>
            <a:endParaRPr/>
          </a:p>
        </p:txBody>
      </p:sp>
      <p:sp>
        <p:nvSpPr>
          <p:cNvPr id="164" name="Google Shape;164;p30"/>
          <p:cNvSpPr txBox="1"/>
          <p:nvPr/>
        </p:nvSpPr>
        <p:spPr>
          <a:xfrm>
            <a:off x="4897625" y="5316000"/>
            <a:ext cx="2177100" cy="41451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de"/>
              <a:t>ÜBERSCHRIFT</a:t>
            </a:r>
            <a:endParaRPr b="1"/>
          </a:p>
          <a:p>
            <a:pPr indent="0" lvl="0" marL="0" rtl="0" algn="l">
              <a:spcBef>
                <a:spcPts val="0"/>
              </a:spcBef>
              <a:spcAft>
                <a:spcPts val="0"/>
              </a:spcAft>
              <a:buNone/>
            </a:pPr>
            <a:r>
              <a:t/>
            </a:r>
            <a:endParaRPr/>
          </a:p>
          <a:p>
            <a:pPr indent="0" lvl="0" marL="0" rtl="0" algn="l">
              <a:spcBef>
                <a:spcPts val="0"/>
              </a:spcBef>
              <a:spcAft>
                <a:spcPts val="0"/>
              </a:spcAft>
              <a:buNone/>
            </a:pPr>
            <a:r>
              <a:rPr lang="de"/>
              <a:t>Lorem ipsum dolor sit amet, consetetur sadipscing elitr, sed diam nonumy eirmod tempor invidunt ut labore et dolore magna aliquyam erat, sed diam voluptua. At vero eos et accusam et justo duo dolores et ea rebum. Stet clita kasd</a:t>
            </a:r>
            <a:r>
              <a:rPr lang="de">
                <a:solidFill>
                  <a:schemeClr val="dk1"/>
                </a:solidFill>
              </a:rPr>
              <a:t>At vero eos et accusam et justo duo dolores et ea rebum. Stet clita kasd </a:t>
            </a:r>
            <a:endParaRPr>
              <a:solidFill>
                <a:schemeClr val="dk1"/>
              </a:solidFill>
            </a:endParaRPr>
          </a:p>
          <a:p>
            <a:pPr indent="0" lvl="0" marL="0" rtl="0" algn="l">
              <a:spcBef>
                <a:spcPts val="0"/>
              </a:spcBef>
              <a:spcAft>
                <a:spcPts val="0"/>
              </a:spcAft>
              <a:buNone/>
            </a:pPr>
            <a:r>
              <a:rPr lang="de"/>
              <a:t> </a:t>
            </a:r>
            <a:endParaRPr/>
          </a:p>
        </p:txBody>
      </p:sp>
      <p:sp>
        <p:nvSpPr>
          <p:cNvPr id="165" name="Google Shape;165;p30"/>
          <p:cNvSpPr txBox="1"/>
          <p:nvPr/>
        </p:nvSpPr>
        <p:spPr>
          <a:xfrm>
            <a:off x="387725" y="8187547"/>
            <a:ext cx="4249200" cy="11931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de"/>
              <a:t>ÜBERSCHRIFT</a:t>
            </a:r>
            <a:endParaRPr b="1"/>
          </a:p>
          <a:p>
            <a:pPr indent="0" lvl="0" marL="0" rtl="0" algn="l">
              <a:spcBef>
                <a:spcPts val="0"/>
              </a:spcBef>
              <a:spcAft>
                <a:spcPts val="0"/>
              </a:spcAft>
              <a:buNone/>
            </a:pPr>
            <a:r>
              <a:t/>
            </a:r>
            <a:endParaRPr/>
          </a:p>
          <a:p>
            <a:pPr indent="0" lvl="0" marL="0" rtl="0" algn="l">
              <a:spcBef>
                <a:spcPts val="0"/>
              </a:spcBef>
              <a:spcAft>
                <a:spcPts val="0"/>
              </a:spcAft>
              <a:buNone/>
            </a:pPr>
            <a:r>
              <a:rPr lang="de"/>
              <a:t>Lorem ipsum dolor sit amet, consetetur sadipscing elitr, sed diam nonumy eirmod tempor invidunt ut labore et dolore magna aliquyam erat, sed diam </a:t>
            </a:r>
            <a:endParaRPr/>
          </a:p>
        </p:txBody>
      </p:sp>
      <p:pic>
        <p:nvPicPr>
          <p:cNvPr id="166" name="Google Shape;166;p30"/>
          <p:cNvPicPr preferRelativeResize="0"/>
          <p:nvPr/>
        </p:nvPicPr>
        <p:blipFill rotWithShape="1">
          <a:blip r:embed="rId4">
            <a:alphaModFix/>
          </a:blip>
          <a:srcRect b="17750" l="0" r="0" t="17750"/>
          <a:stretch/>
        </p:blipFill>
        <p:spPr>
          <a:xfrm>
            <a:off x="387726" y="5316000"/>
            <a:ext cx="4249241" cy="2740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pic>
        <p:nvPicPr>
          <p:cNvPr id="171" name="Google Shape;171;p31"/>
          <p:cNvPicPr preferRelativeResize="0"/>
          <p:nvPr/>
        </p:nvPicPr>
        <p:blipFill rotWithShape="1">
          <a:blip r:embed="rId3">
            <a:alphaModFix/>
          </a:blip>
          <a:srcRect b="57190" l="0" r="0" t="28603"/>
          <a:stretch/>
        </p:blipFill>
        <p:spPr>
          <a:xfrm>
            <a:off x="0" y="9767450"/>
            <a:ext cx="7560000" cy="924550"/>
          </a:xfrm>
          <a:prstGeom prst="rect">
            <a:avLst/>
          </a:prstGeom>
          <a:noFill/>
          <a:ln>
            <a:noFill/>
          </a:ln>
        </p:spPr>
      </p:pic>
      <p:pic>
        <p:nvPicPr>
          <p:cNvPr id="172" name="Google Shape;172;p31"/>
          <p:cNvPicPr preferRelativeResize="0"/>
          <p:nvPr/>
        </p:nvPicPr>
        <p:blipFill rotWithShape="1">
          <a:blip r:embed="rId3">
            <a:alphaModFix/>
          </a:blip>
          <a:srcRect b="57190" l="0" r="0" t="28603"/>
          <a:stretch/>
        </p:blipFill>
        <p:spPr>
          <a:xfrm>
            <a:off x="0" y="0"/>
            <a:ext cx="7560000" cy="1192976"/>
          </a:xfrm>
          <a:prstGeom prst="rect">
            <a:avLst/>
          </a:prstGeom>
          <a:noFill/>
          <a:ln>
            <a:noFill/>
          </a:ln>
        </p:spPr>
      </p:pic>
      <p:sp>
        <p:nvSpPr>
          <p:cNvPr id="173" name="Google Shape;173;p31"/>
          <p:cNvSpPr txBox="1"/>
          <p:nvPr/>
        </p:nvSpPr>
        <p:spPr>
          <a:xfrm>
            <a:off x="0" y="391163"/>
            <a:ext cx="7560000" cy="662400"/>
          </a:xfrm>
          <a:prstGeom prst="rect">
            <a:avLst/>
          </a:prstGeom>
          <a:noFill/>
          <a:ln>
            <a:noFill/>
          </a:ln>
          <a:effectLst>
            <a:outerShdw blurRad="100013" rotWithShape="0" algn="bl" dir="3900000" dist="76200">
              <a:srgbClr val="000000">
                <a:alpha val="52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b="1" lang="de" sz="2400">
                <a:solidFill>
                  <a:srgbClr val="FFFFFF"/>
                </a:solidFill>
                <a:latin typeface="Comfortaa"/>
                <a:ea typeface="Comfortaa"/>
                <a:cs typeface="Comfortaa"/>
                <a:sym typeface="Comfortaa"/>
              </a:rPr>
              <a:t>HOCHZEIT 2019</a:t>
            </a:r>
            <a:endParaRPr b="1" sz="2400">
              <a:solidFill>
                <a:srgbClr val="FFFFFF"/>
              </a:solidFill>
              <a:latin typeface="Comfortaa"/>
              <a:ea typeface="Comfortaa"/>
              <a:cs typeface="Comfortaa"/>
              <a:sym typeface="Comfortaa"/>
            </a:endParaRPr>
          </a:p>
        </p:txBody>
      </p:sp>
      <p:sp>
        <p:nvSpPr>
          <p:cNvPr id="174" name="Google Shape;174;p31"/>
          <p:cNvSpPr txBox="1"/>
          <p:nvPr/>
        </p:nvSpPr>
        <p:spPr>
          <a:xfrm>
            <a:off x="835100" y="9938875"/>
            <a:ext cx="5607000" cy="58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de" sz="1800">
                <a:solidFill>
                  <a:srgbClr val="FFFFFF"/>
                </a:solidFill>
                <a:latin typeface="Comfortaa"/>
                <a:ea typeface="Comfortaa"/>
                <a:cs typeface="Comfortaa"/>
                <a:sym typeface="Comfortaa"/>
              </a:rPr>
              <a:t>Adrian &amp; Konstanze</a:t>
            </a:r>
            <a:endParaRPr sz="1800"/>
          </a:p>
        </p:txBody>
      </p:sp>
      <p:pic>
        <p:nvPicPr>
          <p:cNvPr id="175" name="Google Shape;175;p31"/>
          <p:cNvPicPr preferRelativeResize="0"/>
          <p:nvPr/>
        </p:nvPicPr>
        <p:blipFill rotWithShape="1">
          <a:blip r:embed="rId4">
            <a:alphaModFix/>
          </a:blip>
          <a:srcRect b="12326" l="0" r="0" t="12326"/>
          <a:stretch/>
        </p:blipFill>
        <p:spPr>
          <a:xfrm rot="1256844">
            <a:off x="917742" y="1561921"/>
            <a:ext cx="2511393" cy="1642210"/>
          </a:xfrm>
          <a:prstGeom prst="rect">
            <a:avLst/>
          </a:prstGeom>
          <a:noFill/>
          <a:ln cap="flat" cmpd="sng" w="76200">
            <a:solidFill>
              <a:srgbClr val="000000"/>
            </a:solidFill>
            <a:prstDash val="solid"/>
            <a:round/>
            <a:headEnd len="sm" w="sm" type="none"/>
            <a:tailEnd len="sm" w="sm" type="none"/>
          </a:ln>
          <a:effectLst>
            <a:outerShdw blurRad="185738" rotWithShape="0" algn="bl" dir="3120000" dist="95250">
              <a:srgbClr val="000000">
                <a:alpha val="50000"/>
              </a:srgbClr>
            </a:outerShdw>
          </a:effectLst>
        </p:spPr>
      </p:pic>
      <p:pic>
        <p:nvPicPr>
          <p:cNvPr id="176" name="Google Shape;176;p31"/>
          <p:cNvPicPr preferRelativeResize="0"/>
          <p:nvPr/>
        </p:nvPicPr>
        <p:blipFill rotWithShape="1">
          <a:blip r:embed="rId4">
            <a:alphaModFix/>
          </a:blip>
          <a:srcRect b="12326" l="0" r="0" t="12326"/>
          <a:stretch/>
        </p:blipFill>
        <p:spPr>
          <a:xfrm rot="-651163">
            <a:off x="3545896" y="1198938"/>
            <a:ext cx="3122550" cy="2030799"/>
          </a:xfrm>
          <a:prstGeom prst="rect">
            <a:avLst/>
          </a:prstGeom>
          <a:noFill/>
          <a:ln cap="flat" cmpd="sng" w="76200">
            <a:solidFill>
              <a:srgbClr val="000000"/>
            </a:solidFill>
            <a:prstDash val="solid"/>
            <a:round/>
            <a:headEnd len="sm" w="sm" type="none"/>
            <a:tailEnd len="sm" w="sm" type="none"/>
          </a:ln>
          <a:effectLst>
            <a:outerShdw blurRad="185738" rotWithShape="0" algn="bl" dir="3120000" dist="95250">
              <a:srgbClr val="000000">
                <a:alpha val="50000"/>
              </a:srgbClr>
            </a:outerShdw>
          </a:effectLst>
        </p:spPr>
      </p:pic>
      <p:pic>
        <p:nvPicPr>
          <p:cNvPr id="177" name="Google Shape;177;p31"/>
          <p:cNvPicPr preferRelativeResize="0"/>
          <p:nvPr/>
        </p:nvPicPr>
        <p:blipFill rotWithShape="1">
          <a:blip r:embed="rId4">
            <a:alphaModFix/>
          </a:blip>
          <a:srcRect b="12326" l="0" r="0" t="12326"/>
          <a:stretch/>
        </p:blipFill>
        <p:spPr>
          <a:xfrm rot="-319075">
            <a:off x="843013" y="3810140"/>
            <a:ext cx="2519994" cy="3181405"/>
          </a:xfrm>
          <a:prstGeom prst="rect">
            <a:avLst/>
          </a:prstGeom>
          <a:noFill/>
          <a:ln cap="flat" cmpd="sng" w="76200">
            <a:solidFill>
              <a:srgbClr val="000000"/>
            </a:solidFill>
            <a:prstDash val="solid"/>
            <a:round/>
            <a:headEnd len="sm" w="sm" type="none"/>
            <a:tailEnd len="sm" w="sm" type="none"/>
          </a:ln>
          <a:effectLst>
            <a:outerShdw blurRad="185738" rotWithShape="0" algn="bl" dir="3120000" dist="95250">
              <a:srgbClr val="000000">
                <a:alpha val="50000"/>
              </a:srgbClr>
            </a:outerShdw>
          </a:effectLst>
        </p:spPr>
      </p:pic>
      <p:pic>
        <p:nvPicPr>
          <p:cNvPr id="178" name="Google Shape;178;p31"/>
          <p:cNvPicPr preferRelativeResize="0"/>
          <p:nvPr/>
        </p:nvPicPr>
        <p:blipFill rotWithShape="1">
          <a:blip r:embed="rId4">
            <a:alphaModFix/>
          </a:blip>
          <a:srcRect b="12326" l="0" r="0" t="12326"/>
          <a:stretch/>
        </p:blipFill>
        <p:spPr>
          <a:xfrm rot="1361819">
            <a:off x="2408336" y="6703057"/>
            <a:ext cx="4077023" cy="2669261"/>
          </a:xfrm>
          <a:prstGeom prst="rect">
            <a:avLst/>
          </a:prstGeom>
          <a:noFill/>
          <a:ln cap="flat" cmpd="sng" w="76200">
            <a:solidFill>
              <a:srgbClr val="000000"/>
            </a:solidFill>
            <a:prstDash val="solid"/>
            <a:round/>
            <a:headEnd len="sm" w="sm" type="none"/>
            <a:tailEnd len="sm" w="sm" type="none"/>
          </a:ln>
          <a:effectLst>
            <a:outerShdw blurRad="185738" rotWithShape="0" algn="bl" dir="3120000" dist="95250">
              <a:srgbClr val="000000">
                <a:alpha val="50000"/>
              </a:srgbClr>
            </a:outerShdw>
          </a:effectLst>
        </p:spPr>
      </p:pic>
      <p:pic>
        <p:nvPicPr>
          <p:cNvPr id="179" name="Google Shape;179;p31"/>
          <p:cNvPicPr preferRelativeResize="0"/>
          <p:nvPr/>
        </p:nvPicPr>
        <p:blipFill rotWithShape="1">
          <a:blip r:embed="rId4">
            <a:alphaModFix/>
          </a:blip>
          <a:srcRect b="12326" l="0" r="0" t="12326"/>
          <a:stretch/>
        </p:blipFill>
        <p:spPr>
          <a:xfrm rot="-1">
            <a:off x="3738419" y="3811021"/>
            <a:ext cx="3103891" cy="2014425"/>
          </a:xfrm>
          <a:prstGeom prst="rect">
            <a:avLst/>
          </a:prstGeom>
          <a:noFill/>
          <a:ln cap="flat" cmpd="sng" w="76200">
            <a:solidFill>
              <a:srgbClr val="000000"/>
            </a:solidFill>
            <a:prstDash val="solid"/>
            <a:round/>
            <a:headEnd len="sm" w="sm" type="none"/>
            <a:tailEnd len="sm" w="sm" type="none"/>
          </a:ln>
          <a:effectLst>
            <a:outerShdw blurRad="185738" rotWithShape="0" algn="bl" dir="3120000" dist="95250">
              <a:srgbClr val="000000">
                <a:alpha val="50000"/>
              </a:srgbClr>
            </a:outerShdw>
          </a:effectLst>
        </p:spPr>
      </p:pic>
      <p:pic>
        <p:nvPicPr>
          <p:cNvPr id="180" name="Google Shape;180;p31"/>
          <p:cNvPicPr preferRelativeResize="0"/>
          <p:nvPr/>
        </p:nvPicPr>
        <p:blipFill rotWithShape="1">
          <a:blip r:embed="rId4">
            <a:alphaModFix/>
          </a:blip>
          <a:srcRect b="12326" l="0" r="0" t="12326"/>
          <a:stretch/>
        </p:blipFill>
        <p:spPr>
          <a:xfrm rot="-332901">
            <a:off x="1083758" y="8071192"/>
            <a:ext cx="2519954" cy="1636358"/>
          </a:xfrm>
          <a:prstGeom prst="rect">
            <a:avLst/>
          </a:prstGeom>
          <a:noFill/>
          <a:ln cap="flat" cmpd="sng" w="76200">
            <a:solidFill>
              <a:srgbClr val="000000"/>
            </a:solidFill>
            <a:prstDash val="solid"/>
            <a:round/>
            <a:headEnd len="sm" w="sm" type="none"/>
            <a:tailEnd len="sm" w="sm" type="none"/>
          </a:ln>
          <a:effectLst>
            <a:outerShdw blurRad="185738" rotWithShape="0" algn="bl" dir="3120000" dist="95250">
              <a:srgbClr val="000000">
                <a:alpha val="50000"/>
              </a:srgbClr>
            </a:outerShdw>
          </a:effectLst>
        </p:spPr>
      </p:pic>
      <p:pic>
        <p:nvPicPr>
          <p:cNvPr id="181" name="Google Shape;181;p31"/>
          <p:cNvPicPr preferRelativeResize="0"/>
          <p:nvPr/>
        </p:nvPicPr>
        <p:blipFill rotWithShape="1">
          <a:blip r:embed="rId4">
            <a:alphaModFix/>
          </a:blip>
          <a:srcRect b="12326" l="0" r="0" t="12326"/>
          <a:stretch/>
        </p:blipFill>
        <p:spPr>
          <a:xfrm rot="-362623">
            <a:off x="4637889" y="6475001"/>
            <a:ext cx="1957182" cy="1271045"/>
          </a:xfrm>
          <a:prstGeom prst="rect">
            <a:avLst/>
          </a:prstGeom>
          <a:noFill/>
          <a:ln cap="flat" cmpd="sng" w="76200">
            <a:solidFill>
              <a:srgbClr val="000000"/>
            </a:solidFill>
            <a:prstDash val="solid"/>
            <a:round/>
            <a:headEnd len="sm" w="sm" type="none"/>
            <a:tailEnd len="sm" w="sm" type="none"/>
          </a:ln>
          <a:effectLst>
            <a:outerShdw blurRad="185738" rotWithShape="0" algn="bl" dir="3120000" dist="95250">
              <a:srgbClr val="000000">
                <a:alpha val="5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pic>
        <p:nvPicPr>
          <p:cNvPr id="186" name="Google Shape;186;p32"/>
          <p:cNvPicPr preferRelativeResize="0"/>
          <p:nvPr/>
        </p:nvPicPr>
        <p:blipFill rotWithShape="1">
          <a:blip r:embed="rId3">
            <a:alphaModFix/>
          </a:blip>
          <a:srcRect b="57190" l="0" r="0" t="28603"/>
          <a:stretch/>
        </p:blipFill>
        <p:spPr>
          <a:xfrm>
            <a:off x="0" y="9767450"/>
            <a:ext cx="7560000" cy="924550"/>
          </a:xfrm>
          <a:prstGeom prst="rect">
            <a:avLst/>
          </a:prstGeom>
          <a:noFill/>
          <a:ln>
            <a:noFill/>
          </a:ln>
        </p:spPr>
      </p:pic>
      <p:pic>
        <p:nvPicPr>
          <p:cNvPr id="187" name="Google Shape;187;p32"/>
          <p:cNvPicPr preferRelativeResize="0"/>
          <p:nvPr/>
        </p:nvPicPr>
        <p:blipFill rotWithShape="1">
          <a:blip r:embed="rId3">
            <a:alphaModFix/>
          </a:blip>
          <a:srcRect b="57190" l="0" r="0" t="28603"/>
          <a:stretch/>
        </p:blipFill>
        <p:spPr>
          <a:xfrm>
            <a:off x="0" y="0"/>
            <a:ext cx="7560000" cy="1192976"/>
          </a:xfrm>
          <a:prstGeom prst="rect">
            <a:avLst/>
          </a:prstGeom>
          <a:noFill/>
          <a:ln>
            <a:noFill/>
          </a:ln>
        </p:spPr>
      </p:pic>
      <p:sp>
        <p:nvSpPr>
          <p:cNvPr id="188" name="Google Shape;188;p32"/>
          <p:cNvSpPr txBox="1"/>
          <p:nvPr/>
        </p:nvSpPr>
        <p:spPr>
          <a:xfrm>
            <a:off x="0" y="391163"/>
            <a:ext cx="7560000" cy="662400"/>
          </a:xfrm>
          <a:prstGeom prst="rect">
            <a:avLst/>
          </a:prstGeom>
          <a:noFill/>
          <a:ln>
            <a:noFill/>
          </a:ln>
          <a:effectLst>
            <a:outerShdw blurRad="100013" rotWithShape="0" algn="bl" dir="3900000" dist="76200">
              <a:srgbClr val="000000">
                <a:alpha val="52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b="1" lang="de" sz="2400">
                <a:solidFill>
                  <a:srgbClr val="FFFFFF"/>
                </a:solidFill>
                <a:latin typeface="Comfortaa"/>
                <a:ea typeface="Comfortaa"/>
                <a:cs typeface="Comfortaa"/>
                <a:sym typeface="Comfortaa"/>
              </a:rPr>
              <a:t>HOCHZEIT 2019</a:t>
            </a:r>
            <a:endParaRPr b="1" sz="2400">
              <a:solidFill>
                <a:srgbClr val="FFFFFF"/>
              </a:solidFill>
              <a:latin typeface="Comfortaa"/>
              <a:ea typeface="Comfortaa"/>
              <a:cs typeface="Comfortaa"/>
              <a:sym typeface="Comfortaa"/>
            </a:endParaRPr>
          </a:p>
        </p:txBody>
      </p:sp>
      <p:sp>
        <p:nvSpPr>
          <p:cNvPr id="189" name="Google Shape;189;p32"/>
          <p:cNvSpPr txBox="1"/>
          <p:nvPr/>
        </p:nvSpPr>
        <p:spPr>
          <a:xfrm>
            <a:off x="835100" y="9938875"/>
            <a:ext cx="5607000" cy="58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de" sz="1800">
                <a:solidFill>
                  <a:srgbClr val="FFFFFF"/>
                </a:solidFill>
                <a:latin typeface="Comfortaa"/>
                <a:ea typeface="Comfortaa"/>
                <a:cs typeface="Comfortaa"/>
                <a:sym typeface="Comfortaa"/>
              </a:rPr>
              <a:t>Adrian &amp; Konstanze</a:t>
            </a:r>
            <a:endParaRPr sz="1800"/>
          </a:p>
        </p:txBody>
      </p:sp>
      <p:cxnSp>
        <p:nvCxnSpPr>
          <p:cNvPr id="190" name="Google Shape;190;p32"/>
          <p:cNvCxnSpPr/>
          <p:nvPr/>
        </p:nvCxnSpPr>
        <p:spPr>
          <a:xfrm flipH="1">
            <a:off x="1842484" y="6284923"/>
            <a:ext cx="630600" cy="745200"/>
          </a:xfrm>
          <a:prstGeom prst="straightConnector1">
            <a:avLst/>
          </a:prstGeom>
          <a:noFill/>
          <a:ln cap="flat" cmpd="sng" w="28575">
            <a:solidFill>
              <a:srgbClr val="000000"/>
            </a:solidFill>
            <a:prstDash val="solid"/>
            <a:round/>
            <a:headEnd len="med" w="med" type="none"/>
            <a:tailEnd len="med" w="med" type="none"/>
          </a:ln>
        </p:spPr>
      </p:cxnSp>
      <p:cxnSp>
        <p:nvCxnSpPr>
          <p:cNvPr id="191" name="Google Shape;191;p32"/>
          <p:cNvCxnSpPr/>
          <p:nvPr/>
        </p:nvCxnSpPr>
        <p:spPr>
          <a:xfrm flipH="1">
            <a:off x="5098089" y="4054044"/>
            <a:ext cx="630600" cy="745200"/>
          </a:xfrm>
          <a:prstGeom prst="straightConnector1">
            <a:avLst/>
          </a:prstGeom>
          <a:noFill/>
          <a:ln cap="flat" cmpd="sng" w="28575">
            <a:solidFill>
              <a:srgbClr val="000000"/>
            </a:solidFill>
            <a:prstDash val="solid"/>
            <a:round/>
            <a:headEnd len="med" w="med" type="none"/>
            <a:tailEnd len="med" w="med" type="none"/>
          </a:ln>
        </p:spPr>
      </p:cxnSp>
      <p:cxnSp>
        <p:nvCxnSpPr>
          <p:cNvPr id="192" name="Google Shape;192;p32"/>
          <p:cNvCxnSpPr/>
          <p:nvPr/>
        </p:nvCxnSpPr>
        <p:spPr>
          <a:xfrm>
            <a:off x="1920773" y="4054044"/>
            <a:ext cx="630600" cy="745200"/>
          </a:xfrm>
          <a:prstGeom prst="straightConnector1">
            <a:avLst/>
          </a:prstGeom>
          <a:noFill/>
          <a:ln cap="flat" cmpd="sng" w="28575">
            <a:solidFill>
              <a:srgbClr val="000000"/>
            </a:solidFill>
            <a:prstDash val="solid"/>
            <a:round/>
            <a:headEnd len="med" w="med" type="none"/>
            <a:tailEnd len="med" w="med" type="none"/>
          </a:ln>
        </p:spPr>
      </p:cxnSp>
      <p:cxnSp>
        <p:nvCxnSpPr>
          <p:cNvPr id="193" name="Google Shape;193;p32"/>
          <p:cNvCxnSpPr/>
          <p:nvPr/>
        </p:nvCxnSpPr>
        <p:spPr>
          <a:xfrm>
            <a:off x="5173691" y="6284923"/>
            <a:ext cx="630600" cy="745200"/>
          </a:xfrm>
          <a:prstGeom prst="straightConnector1">
            <a:avLst/>
          </a:prstGeom>
          <a:noFill/>
          <a:ln cap="flat" cmpd="sng" w="28575">
            <a:solidFill>
              <a:srgbClr val="000000"/>
            </a:solidFill>
            <a:prstDash val="solid"/>
            <a:round/>
            <a:headEnd len="med" w="med" type="none"/>
            <a:tailEnd len="med" w="med" type="none"/>
          </a:ln>
        </p:spPr>
      </p:cxnSp>
      <p:cxnSp>
        <p:nvCxnSpPr>
          <p:cNvPr id="194" name="Google Shape;194;p32"/>
          <p:cNvCxnSpPr/>
          <p:nvPr/>
        </p:nvCxnSpPr>
        <p:spPr>
          <a:xfrm flipH="1">
            <a:off x="1920797" y="2369607"/>
            <a:ext cx="630600" cy="745200"/>
          </a:xfrm>
          <a:prstGeom prst="straightConnector1">
            <a:avLst/>
          </a:prstGeom>
          <a:noFill/>
          <a:ln cap="flat" cmpd="sng" w="28575">
            <a:solidFill>
              <a:srgbClr val="000000"/>
            </a:solidFill>
            <a:prstDash val="solid"/>
            <a:round/>
            <a:headEnd len="med" w="med" type="none"/>
            <a:tailEnd len="med" w="med" type="none"/>
          </a:ln>
        </p:spPr>
      </p:cxnSp>
      <p:cxnSp>
        <p:nvCxnSpPr>
          <p:cNvPr id="195" name="Google Shape;195;p32"/>
          <p:cNvCxnSpPr/>
          <p:nvPr/>
        </p:nvCxnSpPr>
        <p:spPr>
          <a:xfrm flipH="1">
            <a:off x="5728713" y="2369607"/>
            <a:ext cx="630600" cy="745200"/>
          </a:xfrm>
          <a:prstGeom prst="straightConnector1">
            <a:avLst/>
          </a:prstGeom>
          <a:noFill/>
          <a:ln cap="flat" cmpd="sng" w="28575">
            <a:solidFill>
              <a:srgbClr val="000000"/>
            </a:solidFill>
            <a:prstDash val="solid"/>
            <a:round/>
            <a:headEnd len="med" w="med" type="none"/>
            <a:tailEnd len="med" w="med" type="none"/>
          </a:ln>
        </p:spPr>
      </p:cxnSp>
      <p:cxnSp>
        <p:nvCxnSpPr>
          <p:cNvPr id="196" name="Google Shape;196;p32"/>
          <p:cNvCxnSpPr/>
          <p:nvPr/>
        </p:nvCxnSpPr>
        <p:spPr>
          <a:xfrm flipH="1">
            <a:off x="1290173" y="7934609"/>
            <a:ext cx="630600" cy="745200"/>
          </a:xfrm>
          <a:prstGeom prst="straightConnector1">
            <a:avLst/>
          </a:prstGeom>
          <a:noFill/>
          <a:ln cap="flat" cmpd="sng" w="28575">
            <a:solidFill>
              <a:srgbClr val="000000"/>
            </a:solidFill>
            <a:prstDash val="solid"/>
            <a:round/>
            <a:headEnd len="med" w="med" type="none"/>
            <a:tailEnd len="med" w="med" type="none"/>
          </a:ln>
        </p:spPr>
      </p:cxnSp>
      <p:cxnSp>
        <p:nvCxnSpPr>
          <p:cNvPr id="197" name="Google Shape;197;p32"/>
          <p:cNvCxnSpPr/>
          <p:nvPr/>
        </p:nvCxnSpPr>
        <p:spPr>
          <a:xfrm flipH="1">
            <a:off x="5098089" y="7934609"/>
            <a:ext cx="630600" cy="745200"/>
          </a:xfrm>
          <a:prstGeom prst="straightConnector1">
            <a:avLst/>
          </a:prstGeom>
          <a:noFill/>
          <a:ln cap="flat" cmpd="sng" w="28575">
            <a:solidFill>
              <a:srgbClr val="000000"/>
            </a:solidFill>
            <a:prstDash val="solid"/>
            <a:round/>
            <a:headEnd len="med" w="med" type="none"/>
            <a:tailEnd len="med" w="med" type="none"/>
          </a:ln>
        </p:spPr>
      </p:cxnSp>
      <p:cxnSp>
        <p:nvCxnSpPr>
          <p:cNvPr id="198" name="Google Shape;198;p32"/>
          <p:cNvCxnSpPr>
            <a:stCxn id="199" idx="2"/>
            <a:endCxn id="200" idx="0"/>
          </p:cNvCxnSpPr>
          <p:nvPr/>
        </p:nvCxnSpPr>
        <p:spPr>
          <a:xfrm>
            <a:off x="1290075" y="2369413"/>
            <a:ext cx="630600" cy="745200"/>
          </a:xfrm>
          <a:prstGeom prst="straightConnector1">
            <a:avLst/>
          </a:prstGeom>
          <a:noFill/>
          <a:ln cap="flat" cmpd="sng" w="28575">
            <a:solidFill>
              <a:srgbClr val="000000"/>
            </a:solidFill>
            <a:prstDash val="solid"/>
            <a:round/>
            <a:headEnd len="med" w="med" type="none"/>
            <a:tailEnd len="med" w="med" type="none"/>
          </a:ln>
        </p:spPr>
      </p:cxnSp>
      <p:cxnSp>
        <p:nvCxnSpPr>
          <p:cNvPr id="201" name="Google Shape;201;p32"/>
          <p:cNvCxnSpPr/>
          <p:nvPr/>
        </p:nvCxnSpPr>
        <p:spPr>
          <a:xfrm>
            <a:off x="5098065" y="2369583"/>
            <a:ext cx="630600" cy="745200"/>
          </a:xfrm>
          <a:prstGeom prst="straightConnector1">
            <a:avLst/>
          </a:prstGeom>
          <a:noFill/>
          <a:ln cap="flat" cmpd="sng" w="28575">
            <a:solidFill>
              <a:srgbClr val="000000"/>
            </a:solidFill>
            <a:prstDash val="solid"/>
            <a:round/>
            <a:headEnd len="med" w="med" type="none"/>
            <a:tailEnd len="med" w="med" type="none"/>
          </a:ln>
        </p:spPr>
      </p:cxnSp>
      <p:cxnSp>
        <p:nvCxnSpPr>
          <p:cNvPr id="202" name="Google Shape;202;p32"/>
          <p:cNvCxnSpPr/>
          <p:nvPr/>
        </p:nvCxnSpPr>
        <p:spPr>
          <a:xfrm>
            <a:off x="5646098" y="7845920"/>
            <a:ext cx="630600" cy="745200"/>
          </a:xfrm>
          <a:prstGeom prst="straightConnector1">
            <a:avLst/>
          </a:prstGeom>
          <a:noFill/>
          <a:ln cap="flat" cmpd="sng" w="28575">
            <a:solidFill>
              <a:srgbClr val="000000"/>
            </a:solidFill>
            <a:prstDash val="solid"/>
            <a:round/>
            <a:headEnd len="med" w="med" type="none"/>
            <a:tailEnd len="med" w="med" type="none"/>
          </a:ln>
        </p:spPr>
      </p:cxnSp>
      <p:cxnSp>
        <p:nvCxnSpPr>
          <p:cNvPr id="203" name="Google Shape;203;p32"/>
          <p:cNvCxnSpPr/>
          <p:nvPr/>
        </p:nvCxnSpPr>
        <p:spPr>
          <a:xfrm>
            <a:off x="1842460" y="7845920"/>
            <a:ext cx="630600" cy="745200"/>
          </a:xfrm>
          <a:prstGeom prst="straightConnector1">
            <a:avLst/>
          </a:prstGeom>
          <a:noFill/>
          <a:ln cap="flat" cmpd="sng" w="28575">
            <a:solidFill>
              <a:srgbClr val="000000"/>
            </a:solidFill>
            <a:prstDash val="solid"/>
            <a:round/>
            <a:headEnd len="med" w="med" type="none"/>
            <a:tailEnd len="med" w="med" type="none"/>
          </a:ln>
        </p:spPr>
      </p:cxnSp>
      <p:pic>
        <p:nvPicPr>
          <p:cNvPr id="199" name="Google Shape;199;p32"/>
          <p:cNvPicPr preferRelativeResize="0"/>
          <p:nvPr/>
        </p:nvPicPr>
        <p:blipFill>
          <a:blip r:embed="rId4">
            <a:alphaModFix/>
          </a:blip>
          <a:stretch>
            <a:fillRect/>
          </a:stretch>
        </p:blipFill>
        <p:spPr>
          <a:xfrm>
            <a:off x="824475" y="1364413"/>
            <a:ext cx="931200" cy="10050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204" name="Google Shape;204;p32"/>
          <p:cNvPicPr preferRelativeResize="0"/>
          <p:nvPr/>
        </p:nvPicPr>
        <p:blipFill>
          <a:blip r:embed="rId4">
            <a:alphaModFix/>
          </a:blip>
          <a:stretch>
            <a:fillRect/>
          </a:stretch>
        </p:blipFill>
        <p:spPr>
          <a:xfrm>
            <a:off x="1980806" y="1364413"/>
            <a:ext cx="931200" cy="10050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205" name="Google Shape;205;p32"/>
          <p:cNvPicPr preferRelativeResize="0"/>
          <p:nvPr/>
        </p:nvPicPr>
        <p:blipFill>
          <a:blip r:embed="rId4">
            <a:alphaModFix/>
          </a:blip>
          <a:stretch>
            <a:fillRect/>
          </a:stretch>
        </p:blipFill>
        <p:spPr>
          <a:xfrm>
            <a:off x="4647984" y="1364413"/>
            <a:ext cx="931200" cy="10050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206" name="Google Shape;206;p32"/>
          <p:cNvPicPr preferRelativeResize="0"/>
          <p:nvPr/>
        </p:nvPicPr>
        <p:blipFill>
          <a:blip r:embed="rId4">
            <a:alphaModFix/>
          </a:blip>
          <a:stretch>
            <a:fillRect/>
          </a:stretch>
        </p:blipFill>
        <p:spPr>
          <a:xfrm>
            <a:off x="5804315" y="1364413"/>
            <a:ext cx="931200" cy="10050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207" name="Google Shape;207;p32"/>
          <p:cNvPicPr preferRelativeResize="0"/>
          <p:nvPr/>
        </p:nvPicPr>
        <p:blipFill>
          <a:blip r:embed="rId4">
            <a:alphaModFix/>
          </a:blip>
          <a:stretch>
            <a:fillRect/>
          </a:stretch>
        </p:blipFill>
        <p:spPr>
          <a:xfrm>
            <a:off x="824475" y="8591017"/>
            <a:ext cx="931200" cy="10050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208" name="Google Shape;208;p32"/>
          <p:cNvPicPr preferRelativeResize="0"/>
          <p:nvPr/>
        </p:nvPicPr>
        <p:blipFill>
          <a:blip r:embed="rId4">
            <a:alphaModFix/>
          </a:blip>
          <a:stretch>
            <a:fillRect/>
          </a:stretch>
        </p:blipFill>
        <p:spPr>
          <a:xfrm>
            <a:off x="1980806" y="8591017"/>
            <a:ext cx="931200" cy="10050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209" name="Google Shape;209;p32"/>
          <p:cNvPicPr preferRelativeResize="0"/>
          <p:nvPr/>
        </p:nvPicPr>
        <p:blipFill>
          <a:blip r:embed="rId4">
            <a:alphaModFix/>
          </a:blip>
          <a:stretch>
            <a:fillRect/>
          </a:stretch>
        </p:blipFill>
        <p:spPr>
          <a:xfrm>
            <a:off x="4647984" y="8591017"/>
            <a:ext cx="931200" cy="10050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210" name="Google Shape;210;p32"/>
          <p:cNvPicPr preferRelativeResize="0"/>
          <p:nvPr/>
        </p:nvPicPr>
        <p:blipFill>
          <a:blip r:embed="rId4">
            <a:alphaModFix/>
          </a:blip>
          <a:stretch>
            <a:fillRect/>
          </a:stretch>
        </p:blipFill>
        <p:spPr>
          <a:xfrm>
            <a:off x="5804315" y="8591017"/>
            <a:ext cx="931200" cy="10050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200" name="Google Shape;200;p32"/>
          <p:cNvPicPr preferRelativeResize="0"/>
          <p:nvPr/>
        </p:nvPicPr>
        <p:blipFill>
          <a:blip r:embed="rId4">
            <a:alphaModFix/>
          </a:blip>
          <a:stretch>
            <a:fillRect/>
          </a:stretch>
        </p:blipFill>
        <p:spPr>
          <a:xfrm>
            <a:off x="1454982" y="3114658"/>
            <a:ext cx="931200" cy="10050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211" name="Google Shape;211;p32"/>
          <p:cNvPicPr preferRelativeResize="0"/>
          <p:nvPr/>
        </p:nvPicPr>
        <p:blipFill>
          <a:blip r:embed="rId4">
            <a:alphaModFix/>
          </a:blip>
          <a:stretch>
            <a:fillRect/>
          </a:stretch>
        </p:blipFill>
        <p:spPr>
          <a:xfrm>
            <a:off x="5267387" y="3114658"/>
            <a:ext cx="931200" cy="10050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212" name="Google Shape;212;p32"/>
          <p:cNvPicPr preferRelativeResize="0"/>
          <p:nvPr/>
        </p:nvPicPr>
        <p:blipFill>
          <a:blip r:embed="rId4">
            <a:alphaModFix/>
          </a:blip>
          <a:stretch>
            <a:fillRect/>
          </a:stretch>
        </p:blipFill>
        <p:spPr>
          <a:xfrm>
            <a:off x="1421085" y="6929438"/>
            <a:ext cx="931200" cy="10050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213" name="Google Shape;213;p32"/>
          <p:cNvPicPr preferRelativeResize="0"/>
          <p:nvPr/>
        </p:nvPicPr>
        <p:blipFill>
          <a:blip r:embed="rId4">
            <a:alphaModFix/>
          </a:blip>
          <a:stretch>
            <a:fillRect/>
          </a:stretch>
        </p:blipFill>
        <p:spPr>
          <a:xfrm>
            <a:off x="5233490" y="6929438"/>
            <a:ext cx="931200" cy="10050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214" name="Google Shape;214;p32"/>
          <p:cNvPicPr preferRelativeResize="0"/>
          <p:nvPr/>
        </p:nvPicPr>
        <p:blipFill>
          <a:blip r:embed="rId4">
            <a:alphaModFix/>
          </a:blip>
          <a:stretch>
            <a:fillRect/>
          </a:stretch>
        </p:blipFill>
        <p:spPr>
          <a:xfrm>
            <a:off x="2060570" y="4746492"/>
            <a:ext cx="1491000" cy="16092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215" name="Google Shape;215;p32"/>
          <p:cNvPicPr preferRelativeResize="0"/>
          <p:nvPr/>
        </p:nvPicPr>
        <p:blipFill>
          <a:blip r:embed="rId4">
            <a:alphaModFix/>
          </a:blip>
          <a:stretch>
            <a:fillRect/>
          </a:stretch>
        </p:blipFill>
        <p:spPr>
          <a:xfrm>
            <a:off x="4088334" y="4746492"/>
            <a:ext cx="1491000" cy="16092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pic>
        <p:nvPicPr>
          <p:cNvPr id="220" name="Google Shape;220;p33"/>
          <p:cNvPicPr preferRelativeResize="0"/>
          <p:nvPr/>
        </p:nvPicPr>
        <p:blipFill>
          <a:blip r:embed="rId3">
            <a:alphaModFix/>
          </a:blip>
          <a:stretch>
            <a:fillRect/>
          </a:stretch>
        </p:blipFill>
        <p:spPr>
          <a:xfrm>
            <a:off x="0" y="-1"/>
            <a:ext cx="7560000" cy="10692000"/>
          </a:xfrm>
          <a:prstGeom prst="rect">
            <a:avLst/>
          </a:prstGeom>
          <a:noFill/>
          <a:ln>
            <a:noFill/>
          </a:ln>
        </p:spPr>
      </p:pic>
      <p:sp>
        <p:nvSpPr>
          <p:cNvPr id="221" name="Google Shape;221;p33"/>
          <p:cNvSpPr txBox="1"/>
          <p:nvPr/>
        </p:nvSpPr>
        <p:spPr>
          <a:xfrm>
            <a:off x="0" y="391163"/>
            <a:ext cx="7560000" cy="662400"/>
          </a:xfrm>
          <a:prstGeom prst="rect">
            <a:avLst/>
          </a:prstGeom>
          <a:noFill/>
          <a:ln>
            <a:noFill/>
          </a:ln>
          <a:effectLst>
            <a:outerShdw blurRad="100013" rotWithShape="0" algn="bl" dir="3900000" dist="76200">
              <a:srgbClr val="000000">
                <a:alpha val="52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b="1" lang="de" sz="2400">
                <a:solidFill>
                  <a:srgbClr val="FFFFFF"/>
                </a:solidFill>
                <a:latin typeface="Comfortaa"/>
                <a:ea typeface="Comfortaa"/>
                <a:cs typeface="Comfortaa"/>
                <a:sym typeface="Comfortaa"/>
              </a:rPr>
              <a:t>HOCHZEIT 2019</a:t>
            </a:r>
            <a:endParaRPr b="1" sz="2400">
              <a:solidFill>
                <a:srgbClr val="FFFFFF"/>
              </a:solidFill>
              <a:latin typeface="Comfortaa"/>
              <a:ea typeface="Comfortaa"/>
              <a:cs typeface="Comfortaa"/>
              <a:sym typeface="Comfortaa"/>
            </a:endParaRPr>
          </a:p>
        </p:txBody>
      </p:sp>
      <p:sp>
        <p:nvSpPr>
          <p:cNvPr id="222" name="Google Shape;222;p33"/>
          <p:cNvSpPr txBox="1"/>
          <p:nvPr/>
        </p:nvSpPr>
        <p:spPr>
          <a:xfrm>
            <a:off x="835100" y="9938875"/>
            <a:ext cx="5607000" cy="58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de" sz="1800">
                <a:solidFill>
                  <a:srgbClr val="FFFFFF"/>
                </a:solidFill>
                <a:latin typeface="Comfortaa"/>
                <a:ea typeface="Comfortaa"/>
                <a:cs typeface="Comfortaa"/>
                <a:sym typeface="Comfortaa"/>
              </a:rPr>
              <a:t>Adrian &amp; Konstanze</a:t>
            </a:r>
            <a:endParaRPr sz="1800"/>
          </a:p>
        </p:txBody>
      </p:sp>
      <p:pic>
        <p:nvPicPr>
          <p:cNvPr id="223" name="Google Shape;223;p33"/>
          <p:cNvPicPr preferRelativeResize="0"/>
          <p:nvPr/>
        </p:nvPicPr>
        <p:blipFill rotWithShape="1">
          <a:blip r:embed="rId4">
            <a:alphaModFix/>
          </a:blip>
          <a:srcRect b="16626" l="0" r="0" t="16626"/>
          <a:stretch/>
        </p:blipFill>
        <p:spPr>
          <a:xfrm>
            <a:off x="1066788" y="2208754"/>
            <a:ext cx="5426400" cy="3621900"/>
          </a:xfrm>
          <a:prstGeom prst="wedgeRectCallout">
            <a:avLst>
              <a:gd fmla="val -20833" name="adj1"/>
              <a:gd fmla="val 62500" name="adj2"/>
            </a:avLst>
          </a:prstGeom>
          <a:noFill/>
          <a:ln cap="flat" cmpd="sng" w="152400">
            <a:solidFill>
              <a:srgbClr val="FFFFFF"/>
            </a:solidFill>
            <a:prstDash val="solid"/>
            <a:round/>
            <a:headEnd len="sm" w="sm" type="none"/>
            <a:tailEnd len="sm" w="sm" type="none"/>
          </a:ln>
          <a:effectLst>
            <a:outerShdw blurRad="271463" rotWithShape="0" algn="bl" dir="3120000" dist="209550">
              <a:srgbClr val="F3F3F3">
                <a:alpha val="50000"/>
              </a:srgbClr>
            </a:outerShdw>
          </a:effectLst>
        </p:spPr>
      </p:pic>
      <p:sp>
        <p:nvSpPr>
          <p:cNvPr id="224" name="Google Shape;224;p33"/>
          <p:cNvSpPr txBox="1"/>
          <p:nvPr/>
        </p:nvSpPr>
        <p:spPr>
          <a:xfrm>
            <a:off x="2467100" y="6546425"/>
            <a:ext cx="4279800" cy="110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 sz="3000">
                <a:solidFill>
                  <a:srgbClr val="FFFFFF"/>
                </a:solidFill>
                <a:latin typeface="Alfa Slab One"/>
                <a:ea typeface="Alfa Slab One"/>
                <a:cs typeface="Alfa Slab One"/>
                <a:sym typeface="Alfa Slab One"/>
              </a:rPr>
              <a:t>Danke fürs lesen!</a:t>
            </a:r>
            <a:endParaRPr sz="3000">
              <a:solidFill>
                <a:srgbClr val="FFFFFF"/>
              </a:solidFill>
              <a:latin typeface="Alfa Slab One"/>
              <a:ea typeface="Alfa Slab One"/>
              <a:cs typeface="Alfa Slab One"/>
              <a:sym typeface="Alfa Slab One"/>
            </a:endParaRPr>
          </a:p>
        </p:txBody>
      </p:sp>
      <p:sp>
        <p:nvSpPr>
          <p:cNvPr id="225" name="Google Shape;225;p33"/>
          <p:cNvSpPr/>
          <p:nvPr/>
        </p:nvSpPr>
        <p:spPr>
          <a:xfrm>
            <a:off x="1307100" y="7649825"/>
            <a:ext cx="4945800" cy="1520700"/>
          </a:xfrm>
          <a:prstGeom prst="roundRect">
            <a:avLst>
              <a:gd fmla="val 16667" name="adj"/>
            </a:avLst>
          </a:prstGeom>
          <a:solidFill>
            <a:srgbClr val="EEEEEE">
              <a:alpha val="58080"/>
            </a:srgbClr>
          </a:solidFill>
          <a:ln cap="flat" cmpd="sng" w="9525">
            <a:solidFill>
              <a:schemeClr val="dk2"/>
            </a:solidFill>
            <a:prstDash val="solid"/>
            <a:round/>
            <a:headEnd len="sm" w="sm" type="none"/>
            <a:tailEnd len="sm" w="sm" type="none"/>
          </a:ln>
          <a:effectLst>
            <a:reflection blurRad="0" dir="5400000" dist="38100" endA="0" endPos="30000" fadeDir="5400012" kx="0" rotWithShape="0" algn="bl" stPos="0" sy="-100000" ky="0"/>
          </a:effectLst>
        </p:spPr>
        <p:txBody>
          <a:bodyPr anchorCtr="0" anchor="ctr" bIns="91425" lIns="91425" spcFirstLastPara="1" rIns="91425" wrap="square" tIns="91425">
            <a:noAutofit/>
          </a:bodyPr>
          <a:lstStyle/>
          <a:p>
            <a:pPr indent="0" lvl="0" marL="0" rtl="0" algn="ctr">
              <a:spcBef>
                <a:spcPts val="0"/>
              </a:spcBef>
              <a:spcAft>
                <a:spcPts val="0"/>
              </a:spcAft>
              <a:buNone/>
            </a:pPr>
            <a:r>
              <a:rPr lang="de" sz="2400">
                <a:latin typeface="Comfortaa"/>
                <a:ea typeface="Comfortaa"/>
                <a:cs typeface="Comfortaa"/>
                <a:sym typeface="Comfortaa"/>
              </a:rPr>
              <a:t>Die Ausgabe ist so wie das Hochzeitspaar</a:t>
            </a:r>
            <a:endParaRPr sz="2400">
              <a:latin typeface="Comfortaa"/>
              <a:ea typeface="Comfortaa"/>
              <a:cs typeface="Comfortaa"/>
              <a:sym typeface="Comfortaa"/>
            </a:endParaRPr>
          </a:p>
          <a:p>
            <a:pPr indent="0" lvl="0" marL="0" rtl="0" algn="ctr">
              <a:spcBef>
                <a:spcPts val="0"/>
              </a:spcBef>
              <a:spcAft>
                <a:spcPts val="0"/>
              </a:spcAft>
              <a:buNone/>
            </a:pPr>
            <a:r>
              <a:rPr lang="de" sz="2400">
                <a:latin typeface="Comfortaa"/>
                <a:ea typeface="Comfortaa"/>
                <a:cs typeface="Comfortaa"/>
                <a:sym typeface="Comfortaa"/>
              </a:rPr>
              <a:t>einmalig</a:t>
            </a:r>
            <a:endParaRPr sz="2400">
              <a:latin typeface="Comfortaa"/>
              <a:ea typeface="Comfortaa"/>
              <a:cs typeface="Comfortaa"/>
              <a:sym typeface="Comfortaa"/>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