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692000" cx="7560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cbfbd35ef_0_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cbfbd35e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54948"/>
            <a:ext cx="2321700" cy="1570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63450"/>
            <a:ext cx="3344400" cy="3081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505163"/>
            <a:ext cx="3172200" cy="76812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552656"/>
            <a:ext cx="7044600" cy="27039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esf-print.de/hochzeit#fu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4" y="433825"/>
            <a:ext cx="2352575" cy="1375349"/>
          </a:xfrm>
          <a:prstGeom prst="rect">
            <a:avLst/>
          </a:prstGeom>
          <a:noFill/>
          <a:ln>
            <a:noFill/>
          </a:ln>
        </p:spPr>
      </p:pic>
      <p:sp>
        <p:nvSpPr>
          <p:cNvPr id="100" name="Google Shape;100;p25"/>
          <p:cNvSpPr txBox="1"/>
          <p:nvPr/>
        </p:nvSpPr>
        <p:spPr>
          <a:xfrm>
            <a:off x="499650" y="2089600"/>
            <a:ext cx="6577500" cy="82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p:txBody>
      </p:sp>
      <p:sp>
        <p:nvSpPr>
          <p:cNvPr id="101" name="Google Shape;101;p25"/>
          <p:cNvSpPr txBox="1"/>
          <p:nvPr/>
        </p:nvSpPr>
        <p:spPr>
          <a:xfrm>
            <a:off x="4101250" y="433825"/>
            <a:ext cx="2457600" cy="1276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DIESE SEITE BITTE LÖSCHEN</a:t>
            </a:r>
            <a:endParaRPr b="1" sz="2400">
              <a:solidFill>
                <a:srgbClr val="FFFFFF"/>
              </a:solidFil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pic>
        <p:nvPicPr>
          <p:cNvPr id="235" name="Google Shape;235;p34"/>
          <p:cNvPicPr preferRelativeResize="0"/>
          <p:nvPr/>
        </p:nvPicPr>
        <p:blipFill rotWithShape="1">
          <a:blip r:embed="rId3">
            <a:alphaModFix/>
          </a:blip>
          <a:srcRect b="0" l="0" r="0" t="0"/>
          <a:stretch/>
        </p:blipFill>
        <p:spPr>
          <a:xfrm>
            <a:off x="0" y="1454300"/>
            <a:ext cx="7560001" cy="7560001"/>
          </a:xfrm>
          <a:prstGeom prst="rect">
            <a:avLst/>
          </a:prstGeom>
          <a:noFill/>
          <a:ln>
            <a:noFill/>
          </a:ln>
        </p:spPr>
      </p:pic>
      <p:sp>
        <p:nvSpPr>
          <p:cNvPr id="236" name="Google Shape;236;p34"/>
          <p:cNvSpPr/>
          <p:nvPr/>
        </p:nvSpPr>
        <p:spPr>
          <a:xfrm>
            <a:off x="0" y="0"/>
            <a:ext cx="7560000" cy="1454400"/>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de" sz="2400" u="none" cap="none" strike="noStrike">
                <a:solidFill>
                  <a:srgbClr val="FFFFFF"/>
                </a:solidFill>
                <a:latin typeface="Arial"/>
                <a:ea typeface="Arial"/>
                <a:cs typeface="Arial"/>
                <a:sym typeface="Arial"/>
              </a:rPr>
              <a:t>Letzte Seite...</a:t>
            </a:r>
            <a:endParaRPr b="1" i="0" sz="2400" u="none" cap="none" strike="noStrike">
              <a:solidFill>
                <a:srgbClr val="FFFFFF"/>
              </a:solidFill>
              <a:latin typeface="Arial"/>
              <a:ea typeface="Arial"/>
              <a:cs typeface="Arial"/>
              <a:sym typeface="Arial"/>
            </a:endParaRPr>
          </a:p>
        </p:txBody>
      </p:sp>
      <p:sp>
        <p:nvSpPr>
          <p:cNvPr id="237" name="Google Shape;237;p34"/>
          <p:cNvSpPr/>
          <p:nvPr/>
        </p:nvSpPr>
        <p:spPr>
          <a:xfrm>
            <a:off x="0" y="9014300"/>
            <a:ext cx="7560000" cy="1677600"/>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de" sz="2400" u="none" cap="none" strike="noStrike">
                <a:solidFill>
                  <a:srgbClr val="FFFFFF"/>
                </a:solidFill>
                <a:latin typeface="Arial"/>
                <a:ea typeface="Arial"/>
                <a:cs typeface="Arial"/>
                <a:sym typeface="Arial"/>
              </a:rPr>
              <a:t>Danke für´s lesen.</a:t>
            </a:r>
            <a:endParaRPr b="1" i="0" sz="24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3">
            <a:alphaModFix/>
          </a:blip>
          <a:srcRect b="0" l="14643" r="14649" t="0"/>
          <a:stretch/>
        </p:blipFill>
        <p:spPr>
          <a:xfrm>
            <a:off x="0" y="0"/>
            <a:ext cx="7560001" cy="10692002"/>
          </a:xfrm>
          <a:prstGeom prst="rect">
            <a:avLst/>
          </a:prstGeom>
          <a:noFill/>
          <a:ln>
            <a:noFill/>
          </a:ln>
        </p:spPr>
      </p:pic>
      <p:sp>
        <p:nvSpPr>
          <p:cNvPr id="107" name="Google Shape;107;p26"/>
          <p:cNvSpPr/>
          <p:nvPr/>
        </p:nvSpPr>
        <p:spPr>
          <a:xfrm>
            <a:off x="402650" y="287250"/>
            <a:ext cx="6754696" cy="1190125"/>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108" name="Google Shape;108;p26"/>
          <p:cNvSpPr/>
          <p:nvPr/>
        </p:nvSpPr>
        <p:spPr>
          <a:xfrm>
            <a:off x="0" y="9344775"/>
            <a:ext cx="7560000" cy="781800"/>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de" sz="2400" u="none" cap="none" strike="noStrike">
                <a:solidFill>
                  <a:srgbClr val="FFFFFF"/>
                </a:solidFill>
                <a:latin typeface="Arial"/>
                <a:ea typeface="Arial"/>
                <a:cs typeface="Arial"/>
                <a:sym typeface="Arial"/>
              </a:rPr>
              <a:t>+++ Hochzeit am See: hier ist es passiert +++</a:t>
            </a:r>
            <a:endParaRPr b="1" i="0" sz="2400" u="none" cap="none" strike="noStrike">
              <a:solidFill>
                <a:srgbClr val="FFFFFF"/>
              </a:solidFill>
              <a:latin typeface="Arial"/>
              <a:ea typeface="Arial"/>
              <a:cs typeface="Arial"/>
              <a:sym typeface="Arial"/>
            </a:endParaRPr>
          </a:p>
        </p:txBody>
      </p:sp>
      <p:pic>
        <p:nvPicPr>
          <p:cNvPr id="109" name="Google Shape;109;p26"/>
          <p:cNvPicPr preferRelativeResize="0"/>
          <p:nvPr/>
        </p:nvPicPr>
        <p:blipFill rotWithShape="1">
          <a:blip r:embed="rId3">
            <a:alphaModFix/>
          </a:blip>
          <a:srcRect b="16626" l="0" r="0" t="16626"/>
          <a:stretch/>
        </p:blipFill>
        <p:spPr>
          <a:xfrm>
            <a:off x="322850" y="3487575"/>
            <a:ext cx="1655949" cy="1105268"/>
          </a:xfrm>
          <a:prstGeom prst="rect">
            <a:avLst/>
          </a:prstGeom>
          <a:noFill/>
          <a:ln cap="flat" cmpd="sng" w="76200">
            <a:solidFill>
              <a:srgbClr val="F1C232"/>
            </a:solidFill>
            <a:prstDash val="solid"/>
            <a:round/>
            <a:headEnd len="sm" w="sm" type="none"/>
            <a:tailEnd len="sm" w="sm" type="none"/>
          </a:ln>
        </p:spPr>
      </p:pic>
      <p:sp>
        <p:nvSpPr>
          <p:cNvPr id="110" name="Google Shape;110;p26"/>
          <p:cNvSpPr txBox="1"/>
          <p:nvPr/>
        </p:nvSpPr>
        <p:spPr>
          <a:xfrm>
            <a:off x="249175" y="4699100"/>
            <a:ext cx="1803300" cy="336300"/>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Expertenmeinung</a:t>
            </a:r>
            <a:endParaRPr b="1" i="0" sz="1400" u="none" cap="none" strike="noStrike">
              <a:solidFill>
                <a:srgbClr val="000000"/>
              </a:solidFill>
              <a:latin typeface="Arial"/>
              <a:ea typeface="Arial"/>
              <a:cs typeface="Arial"/>
              <a:sym typeface="Arial"/>
            </a:endParaRPr>
          </a:p>
        </p:txBody>
      </p:sp>
      <p:pic>
        <p:nvPicPr>
          <p:cNvPr id="111" name="Google Shape;111;p26"/>
          <p:cNvPicPr preferRelativeResize="0"/>
          <p:nvPr/>
        </p:nvPicPr>
        <p:blipFill rotWithShape="1">
          <a:blip r:embed="rId3">
            <a:alphaModFix/>
          </a:blip>
          <a:srcRect b="16626" l="0" r="0" t="16626"/>
          <a:stretch/>
        </p:blipFill>
        <p:spPr>
          <a:xfrm>
            <a:off x="249175" y="5354693"/>
            <a:ext cx="1803301" cy="1203618"/>
          </a:xfrm>
          <a:prstGeom prst="rect">
            <a:avLst/>
          </a:prstGeom>
          <a:noFill/>
          <a:ln cap="flat" cmpd="sng" w="76200">
            <a:solidFill>
              <a:srgbClr val="F1C232"/>
            </a:solidFill>
            <a:prstDash val="solid"/>
            <a:round/>
            <a:headEnd len="sm" w="sm" type="none"/>
            <a:tailEnd len="sm" w="sm" type="none"/>
          </a:ln>
        </p:spPr>
      </p:pic>
      <p:sp>
        <p:nvSpPr>
          <p:cNvPr id="112" name="Google Shape;112;p26"/>
          <p:cNvSpPr txBox="1"/>
          <p:nvPr/>
        </p:nvSpPr>
        <p:spPr>
          <a:xfrm>
            <a:off x="249175" y="6677925"/>
            <a:ext cx="1803300" cy="336300"/>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Der Brautstrauß</a:t>
            </a:r>
            <a:endParaRPr b="1" i="0" sz="1400" u="none" cap="none" strike="noStrike">
              <a:solidFill>
                <a:srgbClr val="000000"/>
              </a:solidFill>
              <a:latin typeface="Arial"/>
              <a:ea typeface="Arial"/>
              <a:cs typeface="Arial"/>
              <a:sym typeface="Arial"/>
            </a:endParaRPr>
          </a:p>
        </p:txBody>
      </p:sp>
      <p:sp>
        <p:nvSpPr>
          <p:cNvPr id="113" name="Google Shape;113;p26"/>
          <p:cNvSpPr txBox="1"/>
          <p:nvPr/>
        </p:nvSpPr>
        <p:spPr>
          <a:xfrm>
            <a:off x="2577250" y="111700"/>
            <a:ext cx="4580100" cy="414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Ausgabe vom 19. Mai 2019</a:t>
            </a:r>
            <a:endParaRPr b="0" i="0" sz="1400" u="none" cap="none" strike="noStrike">
              <a:solidFill>
                <a:srgbClr val="000000"/>
              </a:solidFill>
              <a:latin typeface="Arial"/>
              <a:ea typeface="Arial"/>
              <a:cs typeface="Arial"/>
              <a:sym typeface="Arial"/>
            </a:endParaRPr>
          </a:p>
        </p:txBody>
      </p:sp>
      <p:pic>
        <p:nvPicPr>
          <p:cNvPr id="114" name="Google Shape;114;p26"/>
          <p:cNvPicPr preferRelativeResize="0"/>
          <p:nvPr/>
        </p:nvPicPr>
        <p:blipFill rotWithShape="1">
          <a:blip r:embed="rId3">
            <a:alphaModFix/>
          </a:blip>
          <a:srcRect b="16631" l="0" r="0" t="16625"/>
          <a:stretch/>
        </p:blipFill>
        <p:spPr>
          <a:xfrm>
            <a:off x="249175" y="7205825"/>
            <a:ext cx="1803301" cy="1203600"/>
          </a:xfrm>
          <a:prstGeom prst="rect">
            <a:avLst/>
          </a:prstGeom>
          <a:noFill/>
          <a:ln cap="flat" cmpd="sng" w="76200">
            <a:solidFill>
              <a:srgbClr val="F1C232"/>
            </a:solidFill>
            <a:prstDash val="solid"/>
            <a:round/>
            <a:headEnd len="sm" w="sm" type="none"/>
            <a:tailEnd len="sm" w="sm" type="none"/>
          </a:ln>
        </p:spPr>
      </p:pic>
      <p:sp>
        <p:nvSpPr>
          <p:cNvPr id="115" name="Google Shape;115;p26"/>
          <p:cNvSpPr txBox="1"/>
          <p:nvPr/>
        </p:nvSpPr>
        <p:spPr>
          <a:xfrm>
            <a:off x="249175" y="8545050"/>
            <a:ext cx="1803300" cy="336300"/>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Die Hochzeitsreise</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cxnSp>
        <p:nvCxnSpPr>
          <p:cNvPr id="120" name="Google Shape;120;p27"/>
          <p:cNvCxnSpPr/>
          <p:nvPr/>
        </p:nvCxnSpPr>
        <p:spPr>
          <a:xfrm>
            <a:off x="644250" y="1436250"/>
            <a:ext cx="6271500" cy="0"/>
          </a:xfrm>
          <a:prstGeom prst="straightConnector1">
            <a:avLst/>
          </a:prstGeom>
          <a:noFill/>
          <a:ln cap="flat" cmpd="sng" w="9525">
            <a:solidFill>
              <a:srgbClr val="000000"/>
            </a:solidFill>
            <a:prstDash val="solid"/>
            <a:round/>
            <a:headEnd len="sm" w="sm" type="none"/>
            <a:tailEnd len="sm" w="sm" type="none"/>
          </a:ln>
        </p:spPr>
      </p:cxnSp>
      <p:cxnSp>
        <p:nvCxnSpPr>
          <p:cNvPr id="121" name="Google Shape;121;p27"/>
          <p:cNvCxnSpPr/>
          <p:nvPr/>
        </p:nvCxnSpPr>
        <p:spPr>
          <a:xfrm>
            <a:off x="644250" y="9312400"/>
            <a:ext cx="6271500" cy="0"/>
          </a:xfrm>
          <a:prstGeom prst="straightConnector1">
            <a:avLst/>
          </a:prstGeom>
          <a:noFill/>
          <a:ln cap="flat" cmpd="sng" w="9525">
            <a:solidFill>
              <a:srgbClr val="000000"/>
            </a:solidFill>
            <a:prstDash val="solid"/>
            <a:round/>
            <a:headEnd len="sm" w="sm" type="none"/>
            <a:tailEnd len="sm" w="sm" type="none"/>
          </a:ln>
        </p:spPr>
      </p:cxnSp>
      <p:sp>
        <p:nvSpPr>
          <p:cNvPr id="122" name="Google Shape;122;p27"/>
          <p:cNvSpPr/>
          <p:nvPr/>
        </p:nvSpPr>
        <p:spPr>
          <a:xfrm>
            <a:off x="2824350" y="9957950"/>
            <a:ext cx="1911297" cy="351074"/>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123" name="Google Shape;123;p27"/>
          <p:cNvSpPr txBox="1"/>
          <p:nvPr/>
        </p:nvSpPr>
        <p:spPr>
          <a:xfrm>
            <a:off x="1873050" y="510650"/>
            <a:ext cx="3813900" cy="70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000000"/>
                </a:solidFill>
                <a:latin typeface="Arial"/>
                <a:ea typeface="Arial"/>
                <a:cs typeface="Arial"/>
                <a:sym typeface="Arial"/>
              </a:rPr>
              <a:t>INHALT</a:t>
            </a:r>
            <a:endParaRPr b="0" i="0" sz="3000" u="none" cap="none" strike="noStrike">
              <a:solidFill>
                <a:srgbClr val="000000"/>
              </a:solidFill>
              <a:latin typeface="Arial"/>
              <a:ea typeface="Arial"/>
              <a:cs typeface="Arial"/>
              <a:sym typeface="Arial"/>
            </a:endParaRPr>
          </a:p>
        </p:txBody>
      </p:sp>
      <p:cxnSp>
        <p:nvCxnSpPr>
          <p:cNvPr id="124" name="Google Shape;124;p27"/>
          <p:cNvCxnSpPr/>
          <p:nvPr/>
        </p:nvCxnSpPr>
        <p:spPr>
          <a:xfrm>
            <a:off x="3780000" y="1727925"/>
            <a:ext cx="0" cy="7069500"/>
          </a:xfrm>
          <a:prstGeom prst="straightConnector1">
            <a:avLst/>
          </a:prstGeom>
          <a:noFill/>
          <a:ln cap="flat" cmpd="sng" w="9525">
            <a:solidFill>
              <a:schemeClr val="dk2"/>
            </a:solidFill>
            <a:prstDash val="solid"/>
            <a:round/>
            <a:headEnd len="sm" w="sm" type="none"/>
            <a:tailEnd len="sm" w="sm" type="none"/>
          </a:ln>
        </p:spPr>
      </p:cxnSp>
      <p:sp>
        <p:nvSpPr>
          <p:cNvPr id="125" name="Google Shape;125;p27"/>
          <p:cNvSpPr txBox="1"/>
          <p:nvPr/>
        </p:nvSpPr>
        <p:spPr>
          <a:xfrm>
            <a:off x="644250" y="1727925"/>
            <a:ext cx="2697000" cy="18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Seite 2-4</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p:txBody>
      </p:sp>
      <p:sp>
        <p:nvSpPr>
          <p:cNvPr id="126" name="Google Shape;126;p27"/>
          <p:cNvSpPr txBox="1"/>
          <p:nvPr/>
        </p:nvSpPr>
        <p:spPr>
          <a:xfrm>
            <a:off x="644250" y="3715500"/>
            <a:ext cx="2697000" cy="18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Seite 5</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p:txBody>
      </p:sp>
      <p:sp>
        <p:nvSpPr>
          <p:cNvPr id="127" name="Google Shape;127;p27"/>
          <p:cNvSpPr txBox="1"/>
          <p:nvPr/>
        </p:nvSpPr>
        <p:spPr>
          <a:xfrm>
            <a:off x="644250" y="5703075"/>
            <a:ext cx="2697000" cy="30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Seite 6-12</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a:t>
            </a:r>
            <a:endParaRPr b="0" i="1" sz="1100" u="none" cap="none" strike="noStrike">
              <a:solidFill>
                <a:srgbClr val="000000"/>
              </a:solidFill>
              <a:latin typeface="Arial"/>
              <a:ea typeface="Arial"/>
              <a:cs typeface="Arial"/>
              <a:sym typeface="Arial"/>
            </a:endParaRPr>
          </a:p>
        </p:txBody>
      </p:sp>
      <p:sp>
        <p:nvSpPr>
          <p:cNvPr id="128" name="Google Shape;128;p27"/>
          <p:cNvSpPr txBox="1"/>
          <p:nvPr/>
        </p:nvSpPr>
        <p:spPr>
          <a:xfrm>
            <a:off x="4218750" y="1727925"/>
            <a:ext cx="2697000" cy="11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Seite 13,14</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a:t>
            </a:r>
            <a:endParaRPr b="0" i="1" sz="1100" u="none" cap="none" strike="noStrike">
              <a:solidFill>
                <a:srgbClr val="000000"/>
              </a:solidFill>
              <a:latin typeface="Arial"/>
              <a:ea typeface="Arial"/>
              <a:cs typeface="Arial"/>
              <a:sym typeface="Arial"/>
            </a:endParaRPr>
          </a:p>
        </p:txBody>
      </p:sp>
      <p:sp>
        <p:nvSpPr>
          <p:cNvPr id="129" name="Google Shape;129;p27"/>
          <p:cNvSpPr txBox="1"/>
          <p:nvPr/>
        </p:nvSpPr>
        <p:spPr>
          <a:xfrm>
            <a:off x="4218750" y="2840625"/>
            <a:ext cx="2697000" cy="18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Seite 15-21</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p:txBody>
      </p:sp>
      <p:sp>
        <p:nvSpPr>
          <p:cNvPr id="130" name="Google Shape;130;p27"/>
          <p:cNvSpPr txBox="1"/>
          <p:nvPr/>
        </p:nvSpPr>
        <p:spPr>
          <a:xfrm>
            <a:off x="4218750" y="4781650"/>
            <a:ext cx="2697000" cy="18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Seite 22-24</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p:txBody>
      </p:sp>
      <p:sp>
        <p:nvSpPr>
          <p:cNvPr id="131" name="Google Shape;131;p27"/>
          <p:cNvSpPr txBox="1"/>
          <p:nvPr/>
        </p:nvSpPr>
        <p:spPr>
          <a:xfrm>
            <a:off x="3282450" y="9383425"/>
            <a:ext cx="995100" cy="35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cxnSp>
        <p:nvCxnSpPr>
          <p:cNvPr id="136" name="Google Shape;136;p28"/>
          <p:cNvCxnSpPr/>
          <p:nvPr/>
        </p:nvCxnSpPr>
        <p:spPr>
          <a:xfrm>
            <a:off x="644250" y="1436250"/>
            <a:ext cx="6271500" cy="0"/>
          </a:xfrm>
          <a:prstGeom prst="straightConnector1">
            <a:avLst/>
          </a:prstGeom>
          <a:noFill/>
          <a:ln cap="flat" cmpd="sng" w="9525">
            <a:solidFill>
              <a:srgbClr val="000000"/>
            </a:solidFill>
            <a:prstDash val="solid"/>
            <a:round/>
            <a:headEnd len="sm" w="sm" type="none"/>
            <a:tailEnd len="sm" w="sm" type="none"/>
          </a:ln>
        </p:spPr>
      </p:cxnSp>
      <p:cxnSp>
        <p:nvCxnSpPr>
          <p:cNvPr id="137" name="Google Shape;137;p28"/>
          <p:cNvCxnSpPr/>
          <p:nvPr/>
        </p:nvCxnSpPr>
        <p:spPr>
          <a:xfrm>
            <a:off x="644250" y="9312400"/>
            <a:ext cx="6271500" cy="0"/>
          </a:xfrm>
          <a:prstGeom prst="straightConnector1">
            <a:avLst/>
          </a:prstGeom>
          <a:noFill/>
          <a:ln cap="flat" cmpd="sng" w="9525">
            <a:solidFill>
              <a:srgbClr val="000000"/>
            </a:solidFill>
            <a:prstDash val="solid"/>
            <a:round/>
            <a:headEnd len="sm" w="sm" type="none"/>
            <a:tailEnd len="sm" w="sm" type="none"/>
          </a:ln>
        </p:spPr>
      </p:cxnSp>
      <p:sp>
        <p:nvSpPr>
          <p:cNvPr id="138" name="Google Shape;138;p28"/>
          <p:cNvSpPr/>
          <p:nvPr/>
        </p:nvSpPr>
        <p:spPr>
          <a:xfrm>
            <a:off x="2824350" y="9957950"/>
            <a:ext cx="1911297" cy="351074"/>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139" name="Google Shape;139;p28"/>
          <p:cNvSpPr txBox="1"/>
          <p:nvPr/>
        </p:nvSpPr>
        <p:spPr>
          <a:xfrm>
            <a:off x="1873050" y="510650"/>
            <a:ext cx="3813900" cy="70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000000"/>
                </a:solidFill>
                <a:latin typeface="Arial"/>
                <a:ea typeface="Arial"/>
                <a:cs typeface="Arial"/>
                <a:sym typeface="Arial"/>
              </a:rPr>
              <a:t>Vorwort</a:t>
            </a:r>
            <a:endParaRPr b="0" i="0" sz="3000" u="none" cap="none" strike="noStrike">
              <a:solidFill>
                <a:srgbClr val="000000"/>
              </a:solidFill>
              <a:latin typeface="Arial"/>
              <a:ea typeface="Arial"/>
              <a:cs typeface="Arial"/>
              <a:sym typeface="Arial"/>
            </a:endParaRPr>
          </a:p>
        </p:txBody>
      </p:sp>
      <p:sp>
        <p:nvSpPr>
          <p:cNvPr id="140" name="Google Shape;140;p28"/>
          <p:cNvSpPr txBox="1"/>
          <p:nvPr/>
        </p:nvSpPr>
        <p:spPr>
          <a:xfrm>
            <a:off x="644250" y="1727925"/>
            <a:ext cx="6271500" cy="495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Seite 2-4</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b="0" i="1" sz="1100" u="none" cap="none" strike="noStrike">
              <a:solidFill>
                <a:srgbClr val="000000"/>
              </a:solidFill>
              <a:latin typeface="Arial"/>
              <a:ea typeface="Arial"/>
              <a:cs typeface="Arial"/>
              <a:sym typeface="Arial"/>
            </a:endParaRPr>
          </a:p>
        </p:txBody>
      </p:sp>
      <p:sp>
        <p:nvSpPr>
          <p:cNvPr id="141" name="Google Shape;141;p28"/>
          <p:cNvSpPr txBox="1"/>
          <p:nvPr/>
        </p:nvSpPr>
        <p:spPr>
          <a:xfrm>
            <a:off x="3282450" y="9383425"/>
            <a:ext cx="995100" cy="35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pic>
        <p:nvPicPr>
          <p:cNvPr id="142" name="Google Shape;142;p28"/>
          <p:cNvPicPr preferRelativeResize="0"/>
          <p:nvPr/>
        </p:nvPicPr>
        <p:blipFill rotWithShape="1">
          <a:blip r:embed="rId3">
            <a:alphaModFix/>
          </a:blip>
          <a:srcRect b="0" l="0" r="0" t="0"/>
          <a:stretch/>
        </p:blipFill>
        <p:spPr>
          <a:xfrm>
            <a:off x="1915159" y="6978297"/>
            <a:ext cx="3729676" cy="1785125"/>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cxnSp>
        <p:nvCxnSpPr>
          <p:cNvPr id="147" name="Google Shape;147;p29"/>
          <p:cNvCxnSpPr/>
          <p:nvPr/>
        </p:nvCxnSpPr>
        <p:spPr>
          <a:xfrm>
            <a:off x="644250" y="1436250"/>
            <a:ext cx="6271500" cy="0"/>
          </a:xfrm>
          <a:prstGeom prst="straightConnector1">
            <a:avLst/>
          </a:prstGeom>
          <a:noFill/>
          <a:ln cap="flat" cmpd="sng" w="9525">
            <a:solidFill>
              <a:srgbClr val="000000"/>
            </a:solidFill>
            <a:prstDash val="solid"/>
            <a:round/>
            <a:headEnd len="sm" w="sm" type="none"/>
            <a:tailEnd len="sm" w="sm" type="none"/>
          </a:ln>
        </p:spPr>
      </p:cxnSp>
      <p:cxnSp>
        <p:nvCxnSpPr>
          <p:cNvPr id="148" name="Google Shape;148;p29"/>
          <p:cNvCxnSpPr/>
          <p:nvPr/>
        </p:nvCxnSpPr>
        <p:spPr>
          <a:xfrm>
            <a:off x="644250" y="9312400"/>
            <a:ext cx="6271500" cy="0"/>
          </a:xfrm>
          <a:prstGeom prst="straightConnector1">
            <a:avLst/>
          </a:prstGeom>
          <a:noFill/>
          <a:ln cap="flat" cmpd="sng" w="9525">
            <a:solidFill>
              <a:srgbClr val="000000"/>
            </a:solidFill>
            <a:prstDash val="solid"/>
            <a:round/>
            <a:headEnd len="sm" w="sm" type="none"/>
            <a:tailEnd len="sm" w="sm" type="none"/>
          </a:ln>
        </p:spPr>
      </p:cxnSp>
      <p:sp>
        <p:nvSpPr>
          <p:cNvPr id="149" name="Google Shape;149;p29"/>
          <p:cNvSpPr/>
          <p:nvPr/>
        </p:nvSpPr>
        <p:spPr>
          <a:xfrm>
            <a:off x="2824350" y="9957950"/>
            <a:ext cx="1911297" cy="351074"/>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150" name="Google Shape;150;p29"/>
          <p:cNvSpPr txBox="1"/>
          <p:nvPr/>
        </p:nvSpPr>
        <p:spPr>
          <a:xfrm>
            <a:off x="1873050" y="510650"/>
            <a:ext cx="3813900" cy="70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000000"/>
                </a:solidFill>
                <a:latin typeface="Arial"/>
                <a:ea typeface="Arial"/>
                <a:cs typeface="Arial"/>
                <a:sym typeface="Arial"/>
              </a:rPr>
              <a:t>Die Braut</a:t>
            </a:r>
            <a:endParaRPr b="0" i="0" sz="3000" u="none" cap="none" strike="noStrike">
              <a:solidFill>
                <a:srgbClr val="000000"/>
              </a:solidFill>
              <a:latin typeface="Arial"/>
              <a:ea typeface="Arial"/>
              <a:cs typeface="Arial"/>
              <a:sym typeface="Arial"/>
            </a:endParaRPr>
          </a:p>
        </p:txBody>
      </p:sp>
      <p:sp>
        <p:nvSpPr>
          <p:cNvPr id="151" name="Google Shape;151;p29"/>
          <p:cNvSpPr txBox="1"/>
          <p:nvPr/>
        </p:nvSpPr>
        <p:spPr>
          <a:xfrm>
            <a:off x="4165050" y="4240663"/>
            <a:ext cx="2750700" cy="478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 mich:</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a:t>
            </a:r>
            <a:endParaRPr b="0" i="1" sz="1100" u="none" cap="none" strike="noStrike">
              <a:solidFill>
                <a:srgbClr val="000000"/>
              </a:solidFill>
              <a:latin typeface="Arial"/>
              <a:ea typeface="Arial"/>
              <a:cs typeface="Arial"/>
              <a:sym typeface="Arial"/>
            </a:endParaRPr>
          </a:p>
        </p:txBody>
      </p:sp>
      <p:sp>
        <p:nvSpPr>
          <p:cNvPr id="152" name="Google Shape;152;p29"/>
          <p:cNvSpPr txBox="1"/>
          <p:nvPr/>
        </p:nvSpPr>
        <p:spPr>
          <a:xfrm>
            <a:off x="3282450" y="9383425"/>
            <a:ext cx="995100" cy="35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pic>
        <p:nvPicPr>
          <p:cNvPr id="153" name="Google Shape;153;p29"/>
          <p:cNvPicPr preferRelativeResize="0"/>
          <p:nvPr/>
        </p:nvPicPr>
        <p:blipFill rotWithShape="1">
          <a:blip r:embed="rId3">
            <a:alphaModFix/>
          </a:blip>
          <a:srcRect b="6551" l="0" r="0" t="6560"/>
          <a:stretch/>
        </p:blipFill>
        <p:spPr>
          <a:xfrm>
            <a:off x="4277550" y="1659550"/>
            <a:ext cx="2638199" cy="2292276"/>
          </a:xfrm>
          <a:prstGeom prst="rect">
            <a:avLst/>
          </a:prstGeom>
          <a:noFill/>
          <a:ln>
            <a:noFill/>
          </a:ln>
        </p:spPr>
      </p:pic>
      <p:cxnSp>
        <p:nvCxnSpPr>
          <p:cNvPr id="154" name="Google Shape;154;p29"/>
          <p:cNvCxnSpPr/>
          <p:nvPr/>
        </p:nvCxnSpPr>
        <p:spPr>
          <a:xfrm>
            <a:off x="3779200" y="1727925"/>
            <a:ext cx="0" cy="7069500"/>
          </a:xfrm>
          <a:prstGeom prst="straightConnector1">
            <a:avLst/>
          </a:prstGeom>
          <a:noFill/>
          <a:ln cap="flat" cmpd="sng" w="9525">
            <a:solidFill>
              <a:srgbClr val="595959"/>
            </a:solidFill>
            <a:prstDash val="solid"/>
            <a:round/>
            <a:headEnd len="sm" w="sm" type="none"/>
            <a:tailEnd len="sm" w="sm" type="none"/>
          </a:ln>
        </p:spPr>
      </p:cxnSp>
      <p:sp>
        <p:nvSpPr>
          <p:cNvPr id="155" name="Google Shape;155;p29"/>
          <p:cNvSpPr txBox="1"/>
          <p:nvPr/>
        </p:nvSpPr>
        <p:spPr>
          <a:xfrm>
            <a:off x="644250" y="1727925"/>
            <a:ext cx="2697000" cy="706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Lisa</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cxnSp>
        <p:nvCxnSpPr>
          <p:cNvPr id="160" name="Google Shape;160;p30"/>
          <p:cNvCxnSpPr/>
          <p:nvPr/>
        </p:nvCxnSpPr>
        <p:spPr>
          <a:xfrm>
            <a:off x="644250" y="1436250"/>
            <a:ext cx="6271500" cy="0"/>
          </a:xfrm>
          <a:prstGeom prst="straightConnector1">
            <a:avLst/>
          </a:prstGeom>
          <a:noFill/>
          <a:ln cap="flat" cmpd="sng" w="9525">
            <a:solidFill>
              <a:srgbClr val="000000"/>
            </a:solidFill>
            <a:prstDash val="solid"/>
            <a:round/>
            <a:headEnd len="sm" w="sm" type="none"/>
            <a:tailEnd len="sm" w="sm" type="none"/>
          </a:ln>
        </p:spPr>
      </p:cxnSp>
      <p:cxnSp>
        <p:nvCxnSpPr>
          <p:cNvPr id="161" name="Google Shape;161;p30"/>
          <p:cNvCxnSpPr/>
          <p:nvPr/>
        </p:nvCxnSpPr>
        <p:spPr>
          <a:xfrm>
            <a:off x="644250" y="9312400"/>
            <a:ext cx="6271500" cy="0"/>
          </a:xfrm>
          <a:prstGeom prst="straightConnector1">
            <a:avLst/>
          </a:prstGeom>
          <a:noFill/>
          <a:ln cap="flat" cmpd="sng" w="9525">
            <a:solidFill>
              <a:srgbClr val="000000"/>
            </a:solidFill>
            <a:prstDash val="solid"/>
            <a:round/>
            <a:headEnd len="sm" w="sm" type="none"/>
            <a:tailEnd len="sm" w="sm" type="none"/>
          </a:ln>
        </p:spPr>
      </p:cxnSp>
      <p:sp>
        <p:nvSpPr>
          <p:cNvPr id="162" name="Google Shape;162;p30"/>
          <p:cNvSpPr/>
          <p:nvPr/>
        </p:nvSpPr>
        <p:spPr>
          <a:xfrm>
            <a:off x="2824350" y="9957950"/>
            <a:ext cx="1911297" cy="351074"/>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163" name="Google Shape;163;p30"/>
          <p:cNvSpPr txBox="1"/>
          <p:nvPr/>
        </p:nvSpPr>
        <p:spPr>
          <a:xfrm>
            <a:off x="1873050" y="510650"/>
            <a:ext cx="3813900" cy="70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000000"/>
                </a:solidFill>
                <a:latin typeface="Arial"/>
                <a:ea typeface="Arial"/>
                <a:cs typeface="Arial"/>
                <a:sym typeface="Arial"/>
              </a:rPr>
              <a:t>Die Braut</a:t>
            </a:r>
            <a:endParaRPr b="0" i="0" sz="3000" u="none" cap="none" strike="noStrike">
              <a:solidFill>
                <a:srgbClr val="000000"/>
              </a:solidFill>
              <a:latin typeface="Arial"/>
              <a:ea typeface="Arial"/>
              <a:cs typeface="Arial"/>
              <a:sym typeface="Arial"/>
            </a:endParaRPr>
          </a:p>
        </p:txBody>
      </p:sp>
      <p:sp>
        <p:nvSpPr>
          <p:cNvPr id="164" name="Google Shape;164;p30"/>
          <p:cNvSpPr txBox="1"/>
          <p:nvPr/>
        </p:nvSpPr>
        <p:spPr>
          <a:xfrm>
            <a:off x="644250" y="4240663"/>
            <a:ext cx="2750700" cy="478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Über mich:</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a:t>
            </a:r>
            <a:endParaRPr b="0" i="1" sz="1100" u="none" cap="none" strike="noStrike">
              <a:solidFill>
                <a:srgbClr val="000000"/>
              </a:solidFill>
              <a:latin typeface="Arial"/>
              <a:ea typeface="Arial"/>
              <a:cs typeface="Arial"/>
              <a:sym typeface="Arial"/>
            </a:endParaRPr>
          </a:p>
        </p:txBody>
      </p:sp>
      <p:sp>
        <p:nvSpPr>
          <p:cNvPr id="165" name="Google Shape;165;p30"/>
          <p:cNvSpPr txBox="1"/>
          <p:nvPr/>
        </p:nvSpPr>
        <p:spPr>
          <a:xfrm>
            <a:off x="3282450" y="9383425"/>
            <a:ext cx="995100" cy="35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pic>
        <p:nvPicPr>
          <p:cNvPr id="166" name="Google Shape;166;p30"/>
          <p:cNvPicPr preferRelativeResize="0"/>
          <p:nvPr/>
        </p:nvPicPr>
        <p:blipFill rotWithShape="1">
          <a:blip r:embed="rId3">
            <a:alphaModFix/>
          </a:blip>
          <a:srcRect b="6551" l="0" r="0" t="6560"/>
          <a:stretch/>
        </p:blipFill>
        <p:spPr>
          <a:xfrm>
            <a:off x="644250" y="1659550"/>
            <a:ext cx="2638199" cy="2292276"/>
          </a:xfrm>
          <a:prstGeom prst="rect">
            <a:avLst/>
          </a:prstGeom>
          <a:noFill/>
          <a:ln>
            <a:noFill/>
          </a:ln>
        </p:spPr>
      </p:pic>
      <p:cxnSp>
        <p:nvCxnSpPr>
          <p:cNvPr id="167" name="Google Shape;167;p30"/>
          <p:cNvCxnSpPr/>
          <p:nvPr/>
        </p:nvCxnSpPr>
        <p:spPr>
          <a:xfrm>
            <a:off x="3779200" y="1727925"/>
            <a:ext cx="0" cy="7069500"/>
          </a:xfrm>
          <a:prstGeom prst="straightConnector1">
            <a:avLst/>
          </a:prstGeom>
          <a:noFill/>
          <a:ln cap="flat" cmpd="sng" w="9525">
            <a:solidFill>
              <a:srgbClr val="595959"/>
            </a:solidFill>
            <a:prstDash val="solid"/>
            <a:round/>
            <a:headEnd len="sm" w="sm" type="none"/>
            <a:tailEnd len="sm" w="sm" type="none"/>
          </a:ln>
        </p:spPr>
      </p:cxnSp>
      <p:sp>
        <p:nvSpPr>
          <p:cNvPr id="168" name="Google Shape;168;p30"/>
          <p:cNvSpPr txBox="1"/>
          <p:nvPr/>
        </p:nvSpPr>
        <p:spPr>
          <a:xfrm>
            <a:off x="4163450" y="1727925"/>
            <a:ext cx="2697000" cy="706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Lisa</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chemeClr val="dk1"/>
                </a:solidFill>
                <a:latin typeface="Arial"/>
                <a:ea typeface="Arial"/>
                <a:cs typeface="Arial"/>
                <a:sym typeface="Arial"/>
              </a:rPr>
              <a:t>eirmod tempor invidunt ut labore et dolore magna aliquyam erat, sed diam voluptua. At vero eos et accusam et justo duo dolores et ea rebum. Stet clita </a:t>
            </a:r>
            <a:endParaRPr b="0" i="1" sz="11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cxnSp>
        <p:nvCxnSpPr>
          <p:cNvPr id="173" name="Google Shape;173;p31"/>
          <p:cNvCxnSpPr/>
          <p:nvPr/>
        </p:nvCxnSpPr>
        <p:spPr>
          <a:xfrm>
            <a:off x="644250" y="1436250"/>
            <a:ext cx="6271500" cy="0"/>
          </a:xfrm>
          <a:prstGeom prst="straightConnector1">
            <a:avLst/>
          </a:prstGeom>
          <a:noFill/>
          <a:ln cap="flat" cmpd="sng" w="9525">
            <a:solidFill>
              <a:srgbClr val="000000"/>
            </a:solidFill>
            <a:prstDash val="solid"/>
            <a:round/>
            <a:headEnd len="sm" w="sm" type="none"/>
            <a:tailEnd len="sm" w="sm" type="none"/>
          </a:ln>
        </p:spPr>
      </p:cxnSp>
      <p:cxnSp>
        <p:nvCxnSpPr>
          <p:cNvPr id="174" name="Google Shape;174;p31"/>
          <p:cNvCxnSpPr/>
          <p:nvPr/>
        </p:nvCxnSpPr>
        <p:spPr>
          <a:xfrm>
            <a:off x="644250" y="9312400"/>
            <a:ext cx="6271500" cy="0"/>
          </a:xfrm>
          <a:prstGeom prst="straightConnector1">
            <a:avLst/>
          </a:prstGeom>
          <a:noFill/>
          <a:ln cap="flat" cmpd="sng" w="9525">
            <a:solidFill>
              <a:srgbClr val="000000"/>
            </a:solidFill>
            <a:prstDash val="solid"/>
            <a:round/>
            <a:headEnd len="sm" w="sm" type="none"/>
            <a:tailEnd len="sm" w="sm" type="none"/>
          </a:ln>
        </p:spPr>
      </p:cxnSp>
      <p:sp>
        <p:nvSpPr>
          <p:cNvPr id="175" name="Google Shape;175;p31"/>
          <p:cNvSpPr/>
          <p:nvPr/>
        </p:nvSpPr>
        <p:spPr>
          <a:xfrm>
            <a:off x="2824350" y="9957950"/>
            <a:ext cx="1911297" cy="351074"/>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176" name="Google Shape;176;p31"/>
          <p:cNvSpPr txBox="1"/>
          <p:nvPr/>
        </p:nvSpPr>
        <p:spPr>
          <a:xfrm>
            <a:off x="1873050" y="510650"/>
            <a:ext cx="3813900" cy="70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000000"/>
                </a:solidFill>
                <a:latin typeface="Arial"/>
                <a:ea typeface="Arial"/>
                <a:cs typeface="Arial"/>
                <a:sym typeface="Arial"/>
              </a:rPr>
              <a:t>Die Kennenlernstory</a:t>
            </a:r>
            <a:endParaRPr b="0" i="0" sz="3000" u="none" cap="none" strike="noStrike">
              <a:solidFill>
                <a:srgbClr val="000000"/>
              </a:solidFill>
              <a:latin typeface="Arial"/>
              <a:ea typeface="Arial"/>
              <a:cs typeface="Arial"/>
              <a:sym typeface="Arial"/>
            </a:endParaRPr>
          </a:p>
        </p:txBody>
      </p:sp>
      <p:sp>
        <p:nvSpPr>
          <p:cNvPr id="177" name="Google Shape;177;p31"/>
          <p:cNvSpPr txBox="1"/>
          <p:nvPr/>
        </p:nvSpPr>
        <p:spPr>
          <a:xfrm>
            <a:off x="3282450" y="9383425"/>
            <a:ext cx="995100" cy="35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pic>
        <p:nvPicPr>
          <p:cNvPr id="178" name="Google Shape;178;p31"/>
          <p:cNvPicPr preferRelativeResize="0"/>
          <p:nvPr/>
        </p:nvPicPr>
        <p:blipFill rotWithShape="1">
          <a:blip r:embed="rId3">
            <a:alphaModFix/>
          </a:blip>
          <a:srcRect b="26750" l="0" r="0" t="26750"/>
          <a:stretch/>
        </p:blipFill>
        <p:spPr>
          <a:xfrm>
            <a:off x="644250" y="1759650"/>
            <a:ext cx="6271502" cy="2916102"/>
          </a:xfrm>
          <a:prstGeom prst="rect">
            <a:avLst/>
          </a:prstGeom>
          <a:noFill/>
          <a:ln>
            <a:noFill/>
          </a:ln>
        </p:spPr>
      </p:pic>
      <p:sp>
        <p:nvSpPr>
          <p:cNvPr id="179" name="Google Shape;179;p31"/>
          <p:cNvSpPr txBox="1"/>
          <p:nvPr/>
        </p:nvSpPr>
        <p:spPr>
          <a:xfrm>
            <a:off x="644250" y="4999150"/>
            <a:ext cx="6271500" cy="379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Arial"/>
                <a:ea typeface="Arial"/>
                <a:cs typeface="Arial"/>
                <a:sym typeface="Arial"/>
              </a:rPr>
              <a:t>Winter im Paradies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 sz="1100" u="none" cap="none" strike="noStrike">
                <a:solidFill>
                  <a:srgbClr val="000000"/>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a:t>
            </a:r>
            <a:endParaRPr b="0" i="1"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cxnSp>
        <p:nvCxnSpPr>
          <p:cNvPr id="184" name="Google Shape;184;p32"/>
          <p:cNvCxnSpPr/>
          <p:nvPr/>
        </p:nvCxnSpPr>
        <p:spPr>
          <a:xfrm>
            <a:off x="644250" y="1436250"/>
            <a:ext cx="6271500" cy="0"/>
          </a:xfrm>
          <a:prstGeom prst="straightConnector1">
            <a:avLst/>
          </a:prstGeom>
          <a:noFill/>
          <a:ln cap="flat" cmpd="sng" w="9525">
            <a:solidFill>
              <a:srgbClr val="000000"/>
            </a:solidFill>
            <a:prstDash val="solid"/>
            <a:round/>
            <a:headEnd len="sm" w="sm" type="none"/>
            <a:tailEnd len="sm" w="sm" type="none"/>
          </a:ln>
        </p:spPr>
      </p:cxnSp>
      <p:cxnSp>
        <p:nvCxnSpPr>
          <p:cNvPr id="185" name="Google Shape;185;p32"/>
          <p:cNvCxnSpPr/>
          <p:nvPr/>
        </p:nvCxnSpPr>
        <p:spPr>
          <a:xfrm>
            <a:off x="644250" y="9312400"/>
            <a:ext cx="6271500" cy="0"/>
          </a:xfrm>
          <a:prstGeom prst="straightConnector1">
            <a:avLst/>
          </a:prstGeom>
          <a:noFill/>
          <a:ln cap="flat" cmpd="sng" w="9525">
            <a:solidFill>
              <a:srgbClr val="000000"/>
            </a:solidFill>
            <a:prstDash val="solid"/>
            <a:round/>
            <a:headEnd len="sm" w="sm" type="none"/>
            <a:tailEnd len="sm" w="sm" type="none"/>
          </a:ln>
        </p:spPr>
      </p:cxnSp>
      <p:sp>
        <p:nvSpPr>
          <p:cNvPr id="186" name="Google Shape;186;p32"/>
          <p:cNvSpPr/>
          <p:nvPr/>
        </p:nvSpPr>
        <p:spPr>
          <a:xfrm>
            <a:off x="2824350" y="9957950"/>
            <a:ext cx="1911297" cy="351074"/>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187" name="Google Shape;187;p32"/>
          <p:cNvSpPr txBox="1"/>
          <p:nvPr/>
        </p:nvSpPr>
        <p:spPr>
          <a:xfrm>
            <a:off x="1873050" y="510650"/>
            <a:ext cx="3813900" cy="70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000000"/>
                </a:solidFill>
                <a:latin typeface="Arial"/>
                <a:ea typeface="Arial"/>
                <a:cs typeface="Arial"/>
                <a:sym typeface="Arial"/>
              </a:rPr>
              <a:t>Stammbaum</a:t>
            </a:r>
            <a:endParaRPr b="0" i="0" sz="3000" u="none" cap="none" strike="noStrike">
              <a:solidFill>
                <a:srgbClr val="000000"/>
              </a:solidFill>
              <a:latin typeface="Arial"/>
              <a:ea typeface="Arial"/>
              <a:cs typeface="Arial"/>
              <a:sym typeface="Arial"/>
            </a:endParaRPr>
          </a:p>
        </p:txBody>
      </p:sp>
      <p:sp>
        <p:nvSpPr>
          <p:cNvPr id="188" name="Google Shape;188;p32"/>
          <p:cNvSpPr txBox="1"/>
          <p:nvPr/>
        </p:nvSpPr>
        <p:spPr>
          <a:xfrm>
            <a:off x="3282450" y="9383425"/>
            <a:ext cx="995100" cy="35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cxnSp>
        <p:nvCxnSpPr>
          <p:cNvPr id="189" name="Google Shape;189;p32"/>
          <p:cNvCxnSpPr/>
          <p:nvPr/>
        </p:nvCxnSpPr>
        <p:spPr>
          <a:xfrm flipH="1">
            <a:off x="2025947" y="6098917"/>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0" name="Google Shape;190;p32"/>
          <p:cNvCxnSpPr/>
          <p:nvPr/>
        </p:nvCxnSpPr>
        <p:spPr>
          <a:xfrm flipH="1">
            <a:off x="4973294" y="4089999"/>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1" name="Google Shape;191;p32"/>
          <p:cNvCxnSpPr/>
          <p:nvPr/>
        </p:nvCxnSpPr>
        <p:spPr>
          <a:xfrm>
            <a:off x="2096832" y="4089999"/>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2" name="Google Shape;192;p32"/>
          <p:cNvCxnSpPr/>
          <p:nvPr/>
        </p:nvCxnSpPr>
        <p:spPr>
          <a:xfrm>
            <a:off x="5041746" y="6098917"/>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3" name="Google Shape;193;p32"/>
          <p:cNvCxnSpPr/>
          <p:nvPr/>
        </p:nvCxnSpPr>
        <p:spPr>
          <a:xfrm flipH="1">
            <a:off x="2096845" y="2573156"/>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4" name="Google Shape;194;p32"/>
          <p:cNvCxnSpPr/>
          <p:nvPr/>
        </p:nvCxnSpPr>
        <p:spPr>
          <a:xfrm flipH="1">
            <a:off x="5544207" y="2573156"/>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5" name="Google Shape;195;p32"/>
          <p:cNvCxnSpPr/>
          <p:nvPr/>
        </p:nvCxnSpPr>
        <p:spPr>
          <a:xfrm flipH="1">
            <a:off x="1525932" y="7584467"/>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6" name="Google Shape;196;p32"/>
          <p:cNvCxnSpPr/>
          <p:nvPr/>
        </p:nvCxnSpPr>
        <p:spPr>
          <a:xfrm flipH="1">
            <a:off x="4973294" y="7584467"/>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197" name="Google Shape;197;p32"/>
          <p:cNvCxnSpPr>
            <a:stCxn id="198" idx="2"/>
            <a:endCxn id="199" idx="0"/>
          </p:cNvCxnSpPr>
          <p:nvPr/>
        </p:nvCxnSpPr>
        <p:spPr>
          <a:xfrm>
            <a:off x="1525838" y="2573074"/>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200" name="Google Shape;200;p32"/>
          <p:cNvCxnSpPr/>
          <p:nvPr/>
        </p:nvCxnSpPr>
        <p:spPr>
          <a:xfrm>
            <a:off x="4973281" y="2573135"/>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201" name="Google Shape;201;p32"/>
          <p:cNvCxnSpPr/>
          <p:nvPr/>
        </p:nvCxnSpPr>
        <p:spPr>
          <a:xfrm>
            <a:off x="5469422" y="7504603"/>
            <a:ext cx="570900" cy="671100"/>
          </a:xfrm>
          <a:prstGeom prst="straightConnector1">
            <a:avLst/>
          </a:prstGeom>
          <a:noFill/>
          <a:ln cap="flat" cmpd="sng" w="28575">
            <a:solidFill>
              <a:srgbClr val="000000"/>
            </a:solidFill>
            <a:prstDash val="solid"/>
            <a:round/>
            <a:headEnd len="sm" w="sm" type="none"/>
            <a:tailEnd len="sm" w="sm" type="none"/>
          </a:ln>
        </p:spPr>
      </p:cxnSp>
      <p:cxnSp>
        <p:nvCxnSpPr>
          <p:cNvPr id="202" name="Google Shape;202;p32"/>
          <p:cNvCxnSpPr/>
          <p:nvPr/>
        </p:nvCxnSpPr>
        <p:spPr>
          <a:xfrm>
            <a:off x="2025934" y="7504603"/>
            <a:ext cx="570900" cy="671100"/>
          </a:xfrm>
          <a:prstGeom prst="straightConnector1">
            <a:avLst/>
          </a:prstGeom>
          <a:noFill/>
          <a:ln cap="flat" cmpd="sng" w="28575">
            <a:solidFill>
              <a:srgbClr val="000000"/>
            </a:solidFill>
            <a:prstDash val="solid"/>
            <a:round/>
            <a:headEnd len="sm" w="sm" type="none"/>
            <a:tailEnd len="sm" w="sm" type="none"/>
          </a:ln>
        </p:spPr>
      </p:cxnSp>
      <p:pic>
        <p:nvPicPr>
          <p:cNvPr id="198" name="Google Shape;198;p32"/>
          <p:cNvPicPr preferRelativeResize="0"/>
          <p:nvPr/>
        </p:nvPicPr>
        <p:blipFill rotWithShape="1">
          <a:blip r:embed="rId3">
            <a:alphaModFix/>
          </a:blip>
          <a:srcRect b="0" l="0" r="0" t="0"/>
          <a:stretch/>
        </p:blipFill>
        <p:spPr>
          <a:xfrm>
            <a:off x="1104338" y="1667974"/>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03" name="Google Shape;203;p32"/>
          <p:cNvPicPr preferRelativeResize="0"/>
          <p:nvPr/>
        </p:nvPicPr>
        <p:blipFill rotWithShape="1">
          <a:blip r:embed="rId3">
            <a:alphaModFix/>
          </a:blip>
          <a:srcRect b="0" l="0" r="0" t="0"/>
          <a:stretch/>
        </p:blipFill>
        <p:spPr>
          <a:xfrm>
            <a:off x="2151181" y="1667974"/>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04" name="Google Shape;204;p32"/>
          <p:cNvPicPr preferRelativeResize="0"/>
          <p:nvPr/>
        </p:nvPicPr>
        <p:blipFill rotWithShape="1">
          <a:blip r:embed="rId3">
            <a:alphaModFix/>
          </a:blip>
          <a:srcRect b="0" l="0" r="0" t="0"/>
          <a:stretch/>
        </p:blipFill>
        <p:spPr>
          <a:xfrm>
            <a:off x="4565815" y="1667974"/>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05" name="Google Shape;205;p32"/>
          <p:cNvPicPr preferRelativeResize="0"/>
          <p:nvPr/>
        </p:nvPicPr>
        <p:blipFill rotWithShape="1">
          <a:blip r:embed="rId3">
            <a:alphaModFix/>
          </a:blip>
          <a:srcRect b="0" l="0" r="0" t="0"/>
          <a:stretch/>
        </p:blipFill>
        <p:spPr>
          <a:xfrm>
            <a:off x="5612659" y="1667974"/>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06" name="Google Shape;206;p32"/>
          <p:cNvPicPr preferRelativeResize="0"/>
          <p:nvPr/>
        </p:nvPicPr>
        <p:blipFill rotWithShape="1">
          <a:blip r:embed="rId3">
            <a:alphaModFix/>
          </a:blip>
          <a:srcRect b="0" l="0" r="0" t="0"/>
          <a:stretch/>
        </p:blipFill>
        <p:spPr>
          <a:xfrm>
            <a:off x="1104338" y="8175566"/>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07" name="Google Shape;207;p32"/>
          <p:cNvPicPr preferRelativeResize="0"/>
          <p:nvPr/>
        </p:nvPicPr>
        <p:blipFill rotWithShape="1">
          <a:blip r:embed="rId3">
            <a:alphaModFix/>
          </a:blip>
          <a:srcRect b="0" l="0" r="0" t="0"/>
          <a:stretch/>
        </p:blipFill>
        <p:spPr>
          <a:xfrm>
            <a:off x="2151181" y="8175566"/>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08" name="Google Shape;208;p32"/>
          <p:cNvPicPr preferRelativeResize="0"/>
          <p:nvPr/>
        </p:nvPicPr>
        <p:blipFill rotWithShape="1">
          <a:blip r:embed="rId3">
            <a:alphaModFix/>
          </a:blip>
          <a:srcRect b="0" l="0" r="0" t="0"/>
          <a:stretch/>
        </p:blipFill>
        <p:spPr>
          <a:xfrm>
            <a:off x="4565815" y="8175566"/>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09" name="Google Shape;209;p32"/>
          <p:cNvPicPr preferRelativeResize="0"/>
          <p:nvPr/>
        </p:nvPicPr>
        <p:blipFill rotWithShape="1">
          <a:blip r:embed="rId3">
            <a:alphaModFix/>
          </a:blip>
          <a:srcRect b="0" l="0" r="0" t="0"/>
          <a:stretch/>
        </p:blipFill>
        <p:spPr>
          <a:xfrm>
            <a:off x="5612659" y="8175566"/>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99" name="Google Shape;199;p32"/>
          <p:cNvPicPr preferRelativeResize="0"/>
          <p:nvPr/>
        </p:nvPicPr>
        <p:blipFill rotWithShape="1">
          <a:blip r:embed="rId3">
            <a:alphaModFix/>
          </a:blip>
          <a:srcRect b="0" l="0" r="0" t="0"/>
          <a:stretch/>
        </p:blipFill>
        <p:spPr>
          <a:xfrm>
            <a:off x="1675145" y="3244078"/>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10" name="Google Shape;210;p32"/>
          <p:cNvPicPr preferRelativeResize="0"/>
          <p:nvPr/>
        </p:nvPicPr>
        <p:blipFill rotWithShape="1">
          <a:blip r:embed="rId3">
            <a:alphaModFix/>
          </a:blip>
          <a:srcRect b="0" l="0" r="0" t="0"/>
          <a:stretch/>
        </p:blipFill>
        <p:spPr>
          <a:xfrm>
            <a:off x="5126570" y="3244078"/>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11" name="Google Shape;211;p32"/>
          <p:cNvPicPr preferRelativeResize="0"/>
          <p:nvPr/>
        </p:nvPicPr>
        <p:blipFill rotWithShape="1">
          <a:blip r:embed="rId3">
            <a:alphaModFix/>
          </a:blip>
          <a:srcRect b="0" l="0" r="0" t="0"/>
          <a:stretch/>
        </p:blipFill>
        <p:spPr>
          <a:xfrm>
            <a:off x="1644457" y="6679306"/>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12" name="Google Shape;212;p32"/>
          <p:cNvPicPr preferRelativeResize="0"/>
          <p:nvPr/>
        </p:nvPicPr>
        <p:blipFill rotWithShape="1">
          <a:blip r:embed="rId3">
            <a:alphaModFix/>
          </a:blip>
          <a:srcRect b="0" l="0" r="0" t="0"/>
          <a:stretch/>
        </p:blipFill>
        <p:spPr>
          <a:xfrm>
            <a:off x="5095882" y="6679306"/>
            <a:ext cx="843000" cy="905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13" name="Google Shape;213;p32"/>
          <p:cNvPicPr preferRelativeResize="0"/>
          <p:nvPr/>
        </p:nvPicPr>
        <p:blipFill rotWithShape="1">
          <a:blip r:embed="rId3">
            <a:alphaModFix/>
          </a:blip>
          <a:srcRect b="0" l="0" r="0" t="0"/>
          <a:stretch/>
        </p:blipFill>
        <p:spPr>
          <a:xfrm>
            <a:off x="2223392" y="4713553"/>
            <a:ext cx="1349700" cy="1449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214" name="Google Shape;214;p32"/>
          <p:cNvPicPr preferRelativeResize="0"/>
          <p:nvPr/>
        </p:nvPicPr>
        <p:blipFill rotWithShape="1">
          <a:blip r:embed="rId3">
            <a:alphaModFix/>
          </a:blip>
          <a:srcRect b="0" l="0" r="0" t="0"/>
          <a:stretch/>
        </p:blipFill>
        <p:spPr>
          <a:xfrm>
            <a:off x="4059156" y="4713553"/>
            <a:ext cx="1349700" cy="1449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cxnSp>
        <p:nvCxnSpPr>
          <p:cNvPr id="219" name="Google Shape;219;p33"/>
          <p:cNvCxnSpPr/>
          <p:nvPr/>
        </p:nvCxnSpPr>
        <p:spPr>
          <a:xfrm>
            <a:off x="644250" y="1436250"/>
            <a:ext cx="6271500" cy="0"/>
          </a:xfrm>
          <a:prstGeom prst="straightConnector1">
            <a:avLst/>
          </a:prstGeom>
          <a:noFill/>
          <a:ln cap="flat" cmpd="sng" w="9525">
            <a:solidFill>
              <a:srgbClr val="000000"/>
            </a:solidFill>
            <a:prstDash val="solid"/>
            <a:round/>
            <a:headEnd len="sm" w="sm" type="none"/>
            <a:tailEnd len="sm" w="sm" type="none"/>
          </a:ln>
        </p:spPr>
      </p:cxnSp>
      <p:cxnSp>
        <p:nvCxnSpPr>
          <p:cNvPr id="220" name="Google Shape;220;p33"/>
          <p:cNvCxnSpPr/>
          <p:nvPr/>
        </p:nvCxnSpPr>
        <p:spPr>
          <a:xfrm>
            <a:off x="644250" y="9312400"/>
            <a:ext cx="6271500" cy="0"/>
          </a:xfrm>
          <a:prstGeom prst="straightConnector1">
            <a:avLst/>
          </a:prstGeom>
          <a:noFill/>
          <a:ln cap="flat" cmpd="sng" w="9525">
            <a:solidFill>
              <a:srgbClr val="000000"/>
            </a:solidFill>
            <a:prstDash val="solid"/>
            <a:round/>
            <a:headEnd len="sm" w="sm" type="none"/>
            <a:tailEnd len="sm" w="sm" type="none"/>
          </a:ln>
        </p:spPr>
      </p:cxnSp>
      <p:sp>
        <p:nvSpPr>
          <p:cNvPr id="221" name="Google Shape;221;p33"/>
          <p:cNvSpPr/>
          <p:nvPr/>
        </p:nvSpPr>
        <p:spPr>
          <a:xfrm>
            <a:off x="2824350" y="9957950"/>
            <a:ext cx="1911297" cy="351074"/>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1C232"/>
                </a:solidFill>
                <a:latin typeface="Arial"/>
              </a:rPr>
              <a:t>In Love</a:t>
            </a:r>
          </a:p>
        </p:txBody>
      </p:sp>
      <p:sp>
        <p:nvSpPr>
          <p:cNvPr id="222" name="Google Shape;222;p33"/>
          <p:cNvSpPr txBox="1"/>
          <p:nvPr/>
        </p:nvSpPr>
        <p:spPr>
          <a:xfrm>
            <a:off x="1104450" y="502225"/>
            <a:ext cx="5351100" cy="70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e" sz="3000" u="none" cap="none" strike="noStrike">
                <a:solidFill>
                  <a:srgbClr val="000000"/>
                </a:solidFill>
                <a:latin typeface="Arial"/>
                <a:ea typeface="Arial"/>
                <a:cs typeface="Arial"/>
                <a:sym typeface="Arial"/>
              </a:rPr>
              <a:t>Junggesellenabschied</a:t>
            </a:r>
            <a:endParaRPr b="0" i="0" sz="3000" u="none" cap="none" strike="noStrike">
              <a:solidFill>
                <a:srgbClr val="000000"/>
              </a:solidFill>
              <a:latin typeface="Arial"/>
              <a:ea typeface="Arial"/>
              <a:cs typeface="Arial"/>
              <a:sym typeface="Arial"/>
            </a:endParaRPr>
          </a:p>
        </p:txBody>
      </p:sp>
      <p:sp>
        <p:nvSpPr>
          <p:cNvPr id="223" name="Google Shape;223;p33"/>
          <p:cNvSpPr txBox="1"/>
          <p:nvPr/>
        </p:nvSpPr>
        <p:spPr>
          <a:xfrm>
            <a:off x="3282450" y="9383425"/>
            <a:ext cx="995100" cy="35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pic>
        <p:nvPicPr>
          <p:cNvPr id="224" name="Google Shape;224;p33"/>
          <p:cNvPicPr preferRelativeResize="0"/>
          <p:nvPr/>
        </p:nvPicPr>
        <p:blipFill rotWithShape="1">
          <a:blip r:embed="rId3">
            <a:alphaModFix/>
          </a:blip>
          <a:srcRect b="17308" l="0" r="0" t="17302"/>
          <a:stretch/>
        </p:blipFill>
        <p:spPr>
          <a:xfrm rot="1256844">
            <a:off x="1504281" y="2145078"/>
            <a:ext cx="2089962" cy="1366632"/>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25" name="Google Shape;225;p33"/>
          <p:cNvPicPr preferRelativeResize="0"/>
          <p:nvPr/>
        </p:nvPicPr>
        <p:blipFill rotWithShape="1">
          <a:blip r:embed="rId3">
            <a:alphaModFix/>
          </a:blip>
          <a:srcRect b="17480" l="0" r="0" t="17481"/>
          <a:stretch/>
        </p:blipFill>
        <p:spPr>
          <a:xfrm rot="-651163">
            <a:off x="3691411" y="1843006"/>
            <a:ext cx="2598561" cy="1690013"/>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26" name="Google Shape;226;p33"/>
          <p:cNvPicPr preferRelativeResize="0"/>
          <p:nvPr/>
        </p:nvPicPr>
        <p:blipFill rotWithShape="1">
          <a:blip r:embed="rId3">
            <a:alphaModFix/>
          </a:blip>
          <a:srcRect b="0" l="10392" r="10399" t="0"/>
          <a:stretch/>
        </p:blipFill>
        <p:spPr>
          <a:xfrm rot="-319073">
            <a:off x="1442093" y="4016025"/>
            <a:ext cx="2097118" cy="2647537"/>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27" name="Google Shape;227;p33"/>
          <p:cNvPicPr preferRelativeResize="0"/>
          <p:nvPr/>
        </p:nvPicPr>
        <p:blipFill rotWithShape="1">
          <a:blip r:embed="rId3">
            <a:alphaModFix/>
          </a:blip>
          <a:srcRect b="17263" l="0" r="0" t="17264"/>
          <a:stretch/>
        </p:blipFill>
        <p:spPr>
          <a:xfrm rot="1361818">
            <a:off x="2744743" y="6423482"/>
            <a:ext cx="3392865" cy="2221333"/>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28" name="Google Shape;228;p33"/>
          <p:cNvPicPr preferRelativeResize="0"/>
          <p:nvPr/>
        </p:nvPicPr>
        <p:blipFill rotWithShape="1">
          <a:blip r:embed="rId3">
            <a:alphaModFix/>
          </a:blip>
          <a:srcRect b="17549" l="0" r="0" t="17549"/>
          <a:stretch/>
        </p:blipFill>
        <p:spPr>
          <a:xfrm>
            <a:off x="3851626" y="4016758"/>
            <a:ext cx="2583035" cy="1676387"/>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29" name="Google Shape;229;p33"/>
          <p:cNvPicPr preferRelativeResize="0"/>
          <p:nvPr/>
        </p:nvPicPr>
        <p:blipFill rotWithShape="1">
          <a:blip r:embed="rId3">
            <a:alphaModFix/>
          </a:blip>
          <a:srcRect b="17532" l="0" r="0" t="17532"/>
          <a:stretch/>
        </p:blipFill>
        <p:spPr>
          <a:xfrm rot="-332902">
            <a:off x="1642439" y="7562032"/>
            <a:ext cx="2097086" cy="1361763"/>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pic>
        <p:nvPicPr>
          <p:cNvPr id="230" name="Google Shape;230;p33"/>
          <p:cNvPicPr preferRelativeResize="0"/>
          <p:nvPr/>
        </p:nvPicPr>
        <p:blipFill rotWithShape="1">
          <a:blip r:embed="rId3">
            <a:alphaModFix/>
          </a:blip>
          <a:srcRect b="17527" l="0" r="0" t="17528"/>
          <a:stretch/>
        </p:blipFill>
        <p:spPr>
          <a:xfrm rot="-362621">
            <a:off x="4600159" y="6233697"/>
            <a:ext cx="1628750" cy="1057753"/>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4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