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692000" cx="756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f75751751_0_56: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f75751751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f75751751_0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f7575175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f73b01cc7_0_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f73b01cc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f73b01cc7_0_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f73b01c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f73b01cc7_0_5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f73b01cc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f73b01cc7_0_7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f73b01cc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f73b01cc7_0_10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f73b01c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f73b01cc7_0_1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f73b01cc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f73b01cc7_0_1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f73b01cc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9" y="433825"/>
            <a:ext cx="1828896" cy="1069200"/>
          </a:xfrm>
          <a:prstGeom prst="rect">
            <a:avLst/>
          </a:prstGeom>
          <a:noFill/>
          <a:ln>
            <a:noFill/>
          </a:ln>
        </p:spPr>
      </p:pic>
      <p:sp>
        <p:nvSpPr>
          <p:cNvPr id="100" name="Google Shape;100;p25"/>
          <p:cNvSpPr txBox="1"/>
          <p:nvPr/>
        </p:nvSpPr>
        <p:spPr>
          <a:xfrm>
            <a:off x="491250" y="1646725"/>
            <a:ext cx="6577500" cy="90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rgbClr val="0097A7"/>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01" name="Google Shape;101;p25"/>
          <p:cNvSpPr/>
          <p:nvPr/>
        </p:nvSpPr>
        <p:spPr>
          <a:xfrm>
            <a:off x="4133175" y="433825"/>
            <a:ext cx="2521500" cy="1069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0" l="32369" r="32373" t="0"/>
          <a:stretch/>
        </p:blipFill>
        <p:spPr>
          <a:xfrm>
            <a:off x="0" y="0"/>
            <a:ext cx="7560000" cy="11123251"/>
          </a:xfrm>
          <a:prstGeom prst="rect">
            <a:avLst/>
          </a:prstGeom>
          <a:noFill/>
          <a:ln>
            <a:noFill/>
          </a:ln>
        </p:spPr>
      </p:pic>
      <p:sp>
        <p:nvSpPr>
          <p:cNvPr id="107" name="Google Shape;107;p26"/>
          <p:cNvSpPr txBox="1"/>
          <p:nvPr/>
        </p:nvSpPr>
        <p:spPr>
          <a:xfrm>
            <a:off x="515850" y="611175"/>
            <a:ext cx="6528300" cy="1604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0">
                <a:solidFill>
                  <a:srgbClr val="FFFFFF"/>
                </a:solidFill>
              </a:rPr>
              <a:t>HOCHZEIT</a:t>
            </a:r>
            <a:endParaRPr b="1" sz="9000">
              <a:solidFill>
                <a:srgbClr val="FFFFFF"/>
              </a:solidFill>
            </a:endParaRPr>
          </a:p>
        </p:txBody>
      </p:sp>
      <p:sp>
        <p:nvSpPr>
          <p:cNvPr id="108" name="Google Shape;108;p26"/>
          <p:cNvSpPr/>
          <p:nvPr/>
        </p:nvSpPr>
        <p:spPr>
          <a:xfrm>
            <a:off x="773275" y="8089650"/>
            <a:ext cx="5784600" cy="1145100"/>
          </a:xfrm>
          <a:prstGeom prst="roundRect">
            <a:avLst>
              <a:gd fmla="val 16667" name="adj"/>
            </a:avLst>
          </a:prstGeom>
          <a:solidFill>
            <a:srgbClr val="660000"/>
          </a:solidFill>
          <a:ln cap="flat" cmpd="sng" w="38100">
            <a:solidFill>
              <a:srgbClr val="FFFFFF"/>
            </a:solidFill>
            <a:prstDash val="solid"/>
            <a:round/>
            <a:headEnd len="sm" w="sm" type="none"/>
            <a:tailEnd len="sm" w="sm" type="none"/>
          </a:ln>
          <a:effectLst>
            <a:outerShdw blurRad="257175" rotWithShape="0" algn="bl" dir="2400000" dist="1619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3600">
                <a:solidFill>
                  <a:srgbClr val="FFFFFF"/>
                </a:solidFill>
              </a:rPr>
              <a:t>Nina &amp; Robert heiraten</a:t>
            </a:r>
            <a:endParaRPr b="1" sz="3600">
              <a:solidFill>
                <a:srgbClr val="FFFFFF"/>
              </a:solidFill>
            </a:endParaRPr>
          </a:p>
          <a:p>
            <a:pPr indent="0" lvl="0" marL="0" rtl="0" algn="ctr">
              <a:spcBef>
                <a:spcPts val="0"/>
              </a:spcBef>
              <a:spcAft>
                <a:spcPts val="0"/>
              </a:spcAft>
              <a:buNone/>
            </a:pPr>
            <a:r>
              <a:rPr b="1" lang="de" sz="2400">
                <a:solidFill>
                  <a:srgbClr val="FFFFFF"/>
                </a:solidFill>
              </a:rPr>
              <a:t>(wurde auch Zeit!)</a:t>
            </a:r>
            <a:endParaRPr b="1" sz="2400">
              <a:solidFill>
                <a:srgbClr val="FFFFFF"/>
              </a:solidFill>
            </a:endParaRPr>
          </a:p>
        </p:txBody>
      </p:sp>
      <p:sp>
        <p:nvSpPr>
          <p:cNvPr id="109" name="Google Shape;109;p26"/>
          <p:cNvSpPr txBox="1"/>
          <p:nvPr/>
        </p:nvSpPr>
        <p:spPr>
          <a:xfrm>
            <a:off x="3524325" y="9695675"/>
            <a:ext cx="2632200" cy="550200"/>
          </a:xfrm>
          <a:prstGeom prst="rect">
            <a:avLst/>
          </a:prstGeom>
          <a:noFill/>
          <a:ln>
            <a:noFill/>
          </a:ln>
          <a:effectLst>
            <a:outerShdw blurRad="57150" rotWithShape="0" algn="bl" dir="1980000" dist="209550">
              <a:srgbClr val="000000">
                <a:alpha val="83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de" sz="3000">
                <a:solidFill>
                  <a:srgbClr val="FFFFFF"/>
                </a:solidFill>
              </a:rPr>
              <a:t>19. Mai 2019</a:t>
            </a:r>
            <a:endParaRPr b="1" sz="3000">
              <a:solidFill>
                <a:srgbClr val="FFFFFF"/>
              </a:solidFill>
            </a:endParaRPr>
          </a:p>
        </p:txBody>
      </p:sp>
      <p:pic>
        <p:nvPicPr>
          <p:cNvPr id="110" name="Google Shape;110;p26"/>
          <p:cNvPicPr preferRelativeResize="0"/>
          <p:nvPr/>
        </p:nvPicPr>
        <p:blipFill>
          <a:blip r:embed="rId4">
            <a:alphaModFix/>
          </a:blip>
          <a:stretch>
            <a:fillRect/>
          </a:stretch>
        </p:blipFill>
        <p:spPr>
          <a:xfrm>
            <a:off x="515850" y="2974099"/>
            <a:ext cx="6528300" cy="4357336"/>
          </a:xfrm>
          <a:prstGeom prst="plaque">
            <a:avLst>
              <a:gd fmla="val 16667" name="adj"/>
            </a:avLst>
          </a:prstGeom>
          <a:noFill/>
          <a:ln>
            <a:noFill/>
          </a:ln>
          <a:effectLst>
            <a:outerShdw blurRad="542925" rotWithShape="0" algn="bl" dir="3900000" dist="381000">
              <a:srgbClr val="000000">
                <a:alpha val="68000"/>
              </a:srgbClr>
            </a:outerShdw>
          </a:effectLst>
        </p:spPr>
      </p:pic>
      <p:pic>
        <p:nvPicPr>
          <p:cNvPr id="111" name="Google Shape;111;p26"/>
          <p:cNvPicPr preferRelativeResize="0"/>
          <p:nvPr/>
        </p:nvPicPr>
        <p:blipFill>
          <a:blip r:embed="rId5">
            <a:alphaModFix/>
          </a:blip>
          <a:stretch>
            <a:fillRect/>
          </a:stretch>
        </p:blipFill>
        <p:spPr>
          <a:xfrm rot="867752">
            <a:off x="1683950" y="9486420"/>
            <a:ext cx="1670152" cy="968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7"/>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17" name="Google Shape;117;p27"/>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sp>
        <p:nvSpPr>
          <p:cNvPr id="118" name="Google Shape;118;p27"/>
          <p:cNvSpPr txBox="1"/>
          <p:nvPr/>
        </p:nvSpPr>
        <p:spPr>
          <a:xfrm>
            <a:off x="611100" y="2010863"/>
            <a:ext cx="4309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3000"/>
              <a:t>Inhaltsverzeichnis</a:t>
            </a:r>
            <a:endParaRPr b="1" sz="3000"/>
          </a:p>
        </p:txBody>
      </p:sp>
      <p:sp>
        <p:nvSpPr>
          <p:cNvPr id="119" name="Google Shape;119;p27"/>
          <p:cNvSpPr txBox="1"/>
          <p:nvPr/>
        </p:nvSpPr>
        <p:spPr>
          <a:xfrm>
            <a:off x="611100" y="2783375"/>
            <a:ext cx="6337800" cy="4758900"/>
          </a:xfrm>
          <a:prstGeom prst="rect">
            <a:avLst/>
          </a:prstGeom>
          <a:noFill/>
          <a:ln cap="flat" cmpd="sng" w="9525">
            <a:solidFill>
              <a:srgbClr val="000000"/>
            </a:solidFill>
            <a:prstDash val="solid"/>
            <a:round/>
            <a:headEnd len="sm" w="sm" type="none"/>
            <a:tailEnd len="sm" w="sm" type="none"/>
          </a:ln>
        </p:spPr>
        <p:txBody>
          <a:bodyPr anchorCtr="0" anchor="t" bIns="54000" lIns="91425" spcFirstLastPara="1" rIns="91425" wrap="square" tIns="270000">
            <a:noAutofit/>
          </a:bodyPr>
          <a:lstStyle/>
          <a:p>
            <a:pPr indent="0" lvl="0" marL="0" rtl="0" algn="l">
              <a:spcBef>
                <a:spcPts val="0"/>
              </a:spcBef>
              <a:spcAft>
                <a:spcPts val="0"/>
              </a:spcAft>
              <a:buNone/>
            </a:pPr>
            <a:r>
              <a:rPr lang="de" sz="1800"/>
              <a:t>Einleitung					Seite 3</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de" sz="1800"/>
              <a:t>Steckbriefe					Seite 5</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de" sz="1800"/>
              <a:t>Befragung der Eltern			Seite 10</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de" sz="1800"/>
              <a:t>Jungesellenabschied			Seite 14</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de" sz="1800"/>
              <a:t>Hochzeitsreise				Seite 20</a:t>
            </a:r>
            <a:endParaRPr sz="1800"/>
          </a:p>
        </p:txBody>
      </p:sp>
      <p:sp>
        <p:nvSpPr>
          <p:cNvPr id="120" name="Google Shape;120;p27"/>
          <p:cNvSpPr txBox="1"/>
          <p:nvPr/>
        </p:nvSpPr>
        <p:spPr>
          <a:xfrm>
            <a:off x="611100" y="7718575"/>
            <a:ext cx="6337800" cy="1210500"/>
          </a:xfrm>
          <a:prstGeom prst="rect">
            <a:avLst/>
          </a:prstGeom>
          <a:noFill/>
          <a:ln cap="flat" cmpd="sng" w="9525">
            <a:solidFill>
              <a:srgbClr val="000000"/>
            </a:solidFill>
            <a:prstDash val="solid"/>
            <a:round/>
            <a:headEnd len="sm" w="sm" type="none"/>
            <a:tailEnd len="sm" w="sm" type="none"/>
          </a:ln>
        </p:spPr>
        <p:txBody>
          <a:bodyPr anchorCtr="0" anchor="t" bIns="54000" lIns="91425" spcFirstLastPara="1" rIns="91425" wrap="square" tIns="270000">
            <a:noAutofit/>
          </a:bodyPr>
          <a:lstStyle/>
          <a:p>
            <a:pPr indent="0" lvl="0" marL="0" rtl="0" algn="l">
              <a:spcBef>
                <a:spcPts val="0"/>
              </a:spcBef>
              <a:spcAft>
                <a:spcPts val="0"/>
              </a:spcAft>
              <a:buNone/>
            </a:pPr>
            <a:r>
              <a:rPr b="1" lang="de"/>
              <a:t>Impressum</a:t>
            </a:r>
            <a:endParaRPr b="1"/>
          </a:p>
          <a:p>
            <a:pPr indent="0" lvl="0" marL="0" rtl="0" algn="l">
              <a:spcBef>
                <a:spcPts val="0"/>
              </a:spcBef>
              <a:spcAft>
                <a:spcPts val="0"/>
              </a:spcAft>
              <a:buNone/>
            </a:pPr>
            <a:r>
              <a:rPr lang="de" sz="1100"/>
              <a:t>Redaktion: Unbekannt</a:t>
            </a:r>
            <a:endParaRPr sz="1100"/>
          </a:p>
          <a:p>
            <a:pPr indent="0" lvl="0" marL="0" rtl="0" algn="l">
              <a:spcBef>
                <a:spcPts val="0"/>
              </a:spcBef>
              <a:spcAft>
                <a:spcPts val="0"/>
              </a:spcAft>
              <a:buNone/>
            </a:pPr>
            <a:r>
              <a:rPr lang="de" sz="1100"/>
              <a:t>Urheberrechte: Unbekannt</a:t>
            </a:r>
            <a:endParaRPr sz="1100"/>
          </a:p>
        </p:txBody>
      </p:sp>
      <p:pic>
        <p:nvPicPr>
          <p:cNvPr id="121" name="Google Shape;121;p27"/>
          <p:cNvPicPr preferRelativeResize="0"/>
          <p:nvPr/>
        </p:nvPicPr>
        <p:blipFill>
          <a:blip r:embed="rId4">
            <a:alphaModFix/>
          </a:blip>
          <a:stretch>
            <a:fillRect/>
          </a:stretch>
        </p:blipFill>
        <p:spPr>
          <a:xfrm rot="867752">
            <a:off x="4963050" y="444095"/>
            <a:ext cx="1670152" cy="968723"/>
          </a:xfrm>
          <a:prstGeom prst="rect">
            <a:avLst/>
          </a:prstGeom>
          <a:noFill/>
          <a:ln>
            <a:noFill/>
          </a:ln>
        </p:spPr>
      </p:pic>
      <p:sp>
        <p:nvSpPr>
          <p:cNvPr id="122" name="Google Shape;122;p27"/>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Inhalt</a:t>
            </a:r>
            <a:endParaRPr b="1"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8"/>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28" name="Google Shape;128;p28"/>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pic>
        <p:nvPicPr>
          <p:cNvPr id="129" name="Google Shape;129;p28"/>
          <p:cNvPicPr preferRelativeResize="0"/>
          <p:nvPr/>
        </p:nvPicPr>
        <p:blipFill>
          <a:blip r:embed="rId4">
            <a:alphaModFix/>
          </a:blip>
          <a:stretch>
            <a:fillRect/>
          </a:stretch>
        </p:blipFill>
        <p:spPr>
          <a:xfrm rot="867752">
            <a:off x="4963050" y="444095"/>
            <a:ext cx="1670152" cy="968723"/>
          </a:xfrm>
          <a:prstGeom prst="rect">
            <a:avLst/>
          </a:prstGeom>
          <a:noFill/>
          <a:ln>
            <a:noFill/>
          </a:ln>
        </p:spPr>
      </p:pic>
      <p:sp>
        <p:nvSpPr>
          <p:cNvPr id="130" name="Google Shape;130;p28"/>
          <p:cNvSpPr txBox="1"/>
          <p:nvPr/>
        </p:nvSpPr>
        <p:spPr>
          <a:xfrm>
            <a:off x="387725" y="2109124"/>
            <a:ext cx="2177100" cy="670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p>
        </p:txBody>
      </p:sp>
      <p:sp>
        <p:nvSpPr>
          <p:cNvPr id="131" name="Google Shape;131;p28"/>
          <p:cNvSpPr txBox="1"/>
          <p:nvPr/>
        </p:nvSpPr>
        <p:spPr>
          <a:xfrm>
            <a:off x="2691450" y="2109124"/>
            <a:ext cx="2177100" cy="670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de">
                <a:solidFill>
                  <a:srgbClr val="000000"/>
                </a:solidFill>
              </a:rPr>
              <a:t>ÜBERSCHRIFT</a:t>
            </a:r>
            <a:endParaRPr b="1">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solidFill>
                <a:srgbClr val="000000"/>
              </a:solidFill>
            </a:endParaRPr>
          </a:p>
          <a:p>
            <a:pPr indent="0" lvl="0" marL="0" rtl="0" algn="l">
              <a:spcBef>
                <a:spcPts val="0"/>
              </a:spcBef>
              <a:spcAft>
                <a:spcPts val="0"/>
              </a:spcAft>
              <a:buNone/>
            </a:pPr>
            <a:r>
              <a:t/>
            </a:r>
            <a:endParaRPr/>
          </a:p>
        </p:txBody>
      </p:sp>
      <p:sp>
        <p:nvSpPr>
          <p:cNvPr id="132" name="Google Shape;132;p28"/>
          <p:cNvSpPr txBox="1"/>
          <p:nvPr/>
        </p:nvSpPr>
        <p:spPr>
          <a:xfrm>
            <a:off x="4995175" y="2109100"/>
            <a:ext cx="2177100" cy="670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de">
                <a:solidFill>
                  <a:srgbClr val="000000"/>
                </a:solidFill>
              </a:rPr>
              <a:t>ÜBERSCHRIFT</a:t>
            </a:r>
            <a:endParaRPr b="1">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solidFill>
                <a:srgbClr val="000000"/>
              </a:solidFill>
            </a:endParaRPr>
          </a:p>
          <a:p>
            <a:pPr indent="0" lvl="0" marL="0" rtl="0" algn="l">
              <a:spcBef>
                <a:spcPts val="0"/>
              </a:spcBef>
              <a:spcAft>
                <a:spcPts val="0"/>
              </a:spcAft>
              <a:buNone/>
            </a:pPr>
            <a:r>
              <a:t/>
            </a:r>
            <a:endParaRPr/>
          </a:p>
        </p:txBody>
      </p:sp>
      <p:sp>
        <p:nvSpPr>
          <p:cNvPr id="133" name="Google Shape;133;p28"/>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Story</a:t>
            </a:r>
            <a:endParaRPr b="1"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39" name="Google Shape;139;p29"/>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sp>
        <p:nvSpPr>
          <p:cNvPr id="140" name="Google Shape;140;p29"/>
          <p:cNvSpPr txBox="1"/>
          <p:nvPr/>
        </p:nvSpPr>
        <p:spPr>
          <a:xfrm>
            <a:off x="387725" y="2109125"/>
            <a:ext cx="66870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a:t>
            </a:r>
            <a:endParaRPr>
              <a:solidFill>
                <a:srgbClr val="000000"/>
              </a:solidFill>
            </a:endParaRPr>
          </a:p>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a:t>
            </a:r>
            <a:endParaRPr>
              <a:solidFill>
                <a:srgbClr val="000000"/>
              </a:solidFill>
            </a:endParaRPr>
          </a:p>
          <a:p>
            <a:pPr indent="0" lvl="0" marL="0" rtl="0" algn="l">
              <a:spcBef>
                <a:spcPts val="0"/>
              </a:spcBef>
              <a:spcAft>
                <a:spcPts val="0"/>
              </a:spcAft>
              <a:buNone/>
            </a:pPr>
            <a:r>
              <a:t/>
            </a:r>
            <a:endParaRPr/>
          </a:p>
        </p:txBody>
      </p:sp>
      <p:sp>
        <p:nvSpPr>
          <p:cNvPr id="141" name="Google Shape;141;p29"/>
          <p:cNvSpPr txBox="1"/>
          <p:nvPr/>
        </p:nvSpPr>
        <p:spPr>
          <a:xfrm>
            <a:off x="4897625" y="5316000"/>
            <a:ext cx="2177100" cy="27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a:t>
            </a:r>
            <a:endParaRPr/>
          </a:p>
        </p:txBody>
      </p:sp>
      <p:pic>
        <p:nvPicPr>
          <p:cNvPr id="142" name="Google Shape;142;p29"/>
          <p:cNvPicPr preferRelativeResize="0"/>
          <p:nvPr/>
        </p:nvPicPr>
        <p:blipFill rotWithShape="1">
          <a:blip r:embed="rId4">
            <a:alphaModFix/>
          </a:blip>
          <a:srcRect b="37757" l="0" r="0" t="-2257"/>
          <a:stretch/>
        </p:blipFill>
        <p:spPr>
          <a:xfrm>
            <a:off x="387726" y="5316000"/>
            <a:ext cx="4249241" cy="2740800"/>
          </a:xfrm>
          <a:prstGeom prst="rect">
            <a:avLst/>
          </a:prstGeom>
          <a:noFill/>
          <a:ln>
            <a:noFill/>
          </a:ln>
        </p:spPr>
      </p:pic>
      <p:pic>
        <p:nvPicPr>
          <p:cNvPr id="143" name="Google Shape;143;p29"/>
          <p:cNvPicPr preferRelativeResize="0"/>
          <p:nvPr/>
        </p:nvPicPr>
        <p:blipFill>
          <a:blip r:embed="rId5">
            <a:alphaModFix/>
          </a:blip>
          <a:stretch>
            <a:fillRect/>
          </a:stretch>
        </p:blipFill>
        <p:spPr>
          <a:xfrm rot="867752">
            <a:off x="4963050" y="444095"/>
            <a:ext cx="1670152" cy="968723"/>
          </a:xfrm>
          <a:prstGeom prst="rect">
            <a:avLst/>
          </a:prstGeom>
          <a:noFill/>
          <a:ln>
            <a:noFill/>
          </a:ln>
        </p:spPr>
      </p:pic>
      <p:sp>
        <p:nvSpPr>
          <p:cNvPr id="144" name="Google Shape;144;p29"/>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Die Eltern</a:t>
            </a:r>
            <a:endParaRPr b="1"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30"/>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50" name="Google Shape;150;p30"/>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cxnSp>
        <p:nvCxnSpPr>
          <p:cNvPr id="151" name="Google Shape;151;p30"/>
          <p:cNvCxnSpPr/>
          <p:nvPr/>
        </p:nvCxnSpPr>
        <p:spPr>
          <a:xfrm flipH="1">
            <a:off x="2157053" y="6019967"/>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2" name="Google Shape;152;p30"/>
          <p:cNvCxnSpPr/>
          <p:nvPr/>
        </p:nvCxnSpPr>
        <p:spPr>
          <a:xfrm flipH="1">
            <a:off x="4883832" y="4151462"/>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3" name="Google Shape;153;p30"/>
          <p:cNvCxnSpPr/>
          <p:nvPr/>
        </p:nvCxnSpPr>
        <p:spPr>
          <a:xfrm>
            <a:off x="2222758" y="4151462"/>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4" name="Google Shape;154;p30"/>
          <p:cNvCxnSpPr/>
          <p:nvPr/>
        </p:nvCxnSpPr>
        <p:spPr>
          <a:xfrm>
            <a:off x="4947285" y="6019967"/>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5" name="Google Shape;155;p30"/>
          <p:cNvCxnSpPr/>
          <p:nvPr/>
        </p:nvCxnSpPr>
        <p:spPr>
          <a:xfrm flipH="1">
            <a:off x="2222646" y="2740638"/>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6" name="Google Shape;156;p30"/>
          <p:cNvCxnSpPr/>
          <p:nvPr/>
        </p:nvCxnSpPr>
        <p:spPr>
          <a:xfrm flipH="1">
            <a:off x="5412020" y="2740638"/>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7" name="Google Shape;157;p30"/>
          <p:cNvCxnSpPr/>
          <p:nvPr/>
        </p:nvCxnSpPr>
        <p:spPr>
          <a:xfrm flipH="1">
            <a:off x="1694458" y="7401686"/>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8" name="Google Shape;158;p30"/>
          <p:cNvCxnSpPr/>
          <p:nvPr/>
        </p:nvCxnSpPr>
        <p:spPr>
          <a:xfrm flipH="1">
            <a:off x="4883832" y="7401686"/>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59" name="Google Shape;159;p30"/>
          <p:cNvCxnSpPr>
            <a:stCxn id="160" idx="2"/>
            <a:endCxn id="161" idx="0"/>
          </p:cNvCxnSpPr>
          <p:nvPr/>
        </p:nvCxnSpPr>
        <p:spPr>
          <a:xfrm>
            <a:off x="1694538" y="2740523"/>
            <a:ext cx="528000" cy="624000"/>
          </a:xfrm>
          <a:prstGeom prst="straightConnector1">
            <a:avLst/>
          </a:prstGeom>
          <a:noFill/>
          <a:ln cap="flat" cmpd="sng" w="28575">
            <a:solidFill>
              <a:srgbClr val="000000"/>
            </a:solidFill>
            <a:prstDash val="solid"/>
            <a:round/>
            <a:headEnd len="med" w="med" type="none"/>
            <a:tailEnd len="med" w="med" type="none"/>
          </a:ln>
        </p:spPr>
      </p:cxnSp>
      <p:cxnSp>
        <p:nvCxnSpPr>
          <p:cNvPr id="162" name="Google Shape;162;p30"/>
          <p:cNvCxnSpPr/>
          <p:nvPr/>
        </p:nvCxnSpPr>
        <p:spPr>
          <a:xfrm>
            <a:off x="4883944" y="2740618"/>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63" name="Google Shape;163;p30"/>
          <p:cNvCxnSpPr/>
          <p:nvPr/>
        </p:nvCxnSpPr>
        <p:spPr>
          <a:xfrm>
            <a:off x="5342956" y="7327403"/>
            <a:ext cx="528300" cy="624300"/>
          </a:xfrm>
          <a:prstGeom prst="straightConnector1">
            <a:avLst/>
          </a:prstGeom>
          <a:noFill/>
          <a:ln cap="flat" cmpd="sng" w="28575">
            <a:solidFill>
              <a:srgbClr val="000000"/>
            </a:solidFill>
            <a:prstDash val="solid"/>
            <a:round/>
            <a:headEnd len="med" w="med" type="none"/>
            <a:tailEnd len="med" w="med" type="none"/>
          </a:ln>
        </p:spPr>
      </p:cxnSp>
      <p:cxnSp>
        <p:nvCxnSpPr>
          <p:cNvPr id="164" name="Google Shape;164;p30"/>
          <p:cNvCxnSpPr/>
          <p:nvPr/>
        </p:nvCxnSpPr>
        <p:spPr>
          <a:xfrm>
            <a:off x="2157165" y="7327403"/>
            <a:ext cx="528300" cy="624300"/>
          </a:xfrm>
          <a:prstGeom prst="straightConnector1">
            <a:avLst/>
          </a:prstGeom>
          <a:noFill/>
          <a:ln cap="flat" cmpd="sng" w="28575">
            <a:solidFill>
              <a:srgbClr val="000000"/>
            </a:solidFill>
            <a:prstDash val="solid"/>
            <a:round/>
            <a:headEnd len="med" w="med" type="none"/>
            <a:tailEnd len="med" w="med" type="none"/>
          </a:ln>
        </p:spPr>
      </p:cxnSp>
      <p:pic>
        <p:nvPicPr>
          <p:cNvPr id="160" name="Google Shape;160;p30"/>
          <p:cNvPicPr preferRelativeResize="0"/>
          <p:nvPr/>
        </p:nvPicPr>
        <p:blipFill>
          <a:blip r:embed="rId4">
            <a:alphaModFix/>
          </a:blip>
          <a:stretch>
            <a:fillRect/>
          </a:stretch>
        </p:blipFill>
        <p:spPr>
          <a:xfrm>
            <a:off x="1304538" y="1898723"/>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5" name="Google Shape;165;p30"/>
          <p:cNvPicPr preferRelativeResize="0"/>
          <p:nvPr/>
        </p:nvPicPr>
        <p:blipFill>
          <a:blip r:embed="rId4">
            <a:alphaModFix/>
          </a:blip>
          <a:stretch>
            <a:fillRect/>
          </a:stretch>
        </p:blipFill>
        <p:spPr>
          <a:xfrm>
            <a:off x="2273039" y="1898723"/>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6" name="Google Shape;166;p30"/>
          <p:cNvPicPr preferRelativeResize="0"/>
          <p:nvPr/>
        </p:nvPicPr>
        <p:blipFill>
          <a:blip r:embed="rId4">
            <a:alphaModFix/>
          </a:blip>
          <a:stretch>
            <a:fillRect/>
          </a:stretch>
        </p:blipFill>
        <p:spPr>
          <a:xfrm>
            <a:off x="4506971" y="1898723"/>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7" name="Google Shape;167;p30"/>
          <p:cNvPicPr preferRelativeResize="0"/>
          <p:nvPr/>
        </p:nvPicPr>
        <p:blipFill>
          <a:blip r:embed="rId4">
            <a:alphaModFix/>
          </a:blip>
          <a:stretch>
            <a:fillRect/>
          </a:stretch>
        </p:blipFill>
        <p:spPr>
          <a:xfrm>
            <a:off x="5475473" y="1898723"/>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8" name="Google Shape;168;p30"/>
          <p:cNvPicPr preferRelativeResize="0"/>
          <p:nvPr/>
        </p:nvPicPr>
        <p:blipFill>
          <a:blip r:embed="rId4">
            <a:alphaModFix/>
          </a:blip>
          <a:stretch>
            <a:fillRect/>
          </a:stretch>
        </p:blipFill>
        <p:spPr>
          <a:xfrm>
            <a:off x="1304538" y="795147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9" name="Google Shape;169;p30"/>
          <p:cNvPicPr preferRelativeResize="0"/>
          <p:nvPr/>
        </p:nvPicPr>
        <p:blipFill>
          <a:blip r:embed="rId4">
            <a:alphaModFix/>
          </a:blip>
          <a:stretch>
            <a:fillRect/>
          </a:stretch>
        </p:blipFill>
        <p:spPr>
          <a:xfrm>
            <a:off x="2273039" y="795147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0" name="Google Shape;170;p30"/>
          <p:cNvPicPr preferRelativeResize="0"/>
          <p:nvPr/>
        </p:nvPicPr>
        <p:blipFill>
          <a:blip r:embed="rId4">
            <a:alphaModFix/>
          </a:blip>
          <a:stretch>
            <a:fillRect/>
          </a:stretch>
        </p:blipFill>
        <p:spPr>
          <a:xfrm>
            <a:off x="4506971" y="795147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1" name="Google Shape;171;p30"/>
          <p:cNvPicPr preferRelativeResize="0"/>
          <p:nvPr/>
        </p:nvPicPr>
        <p:blipFill>
          <a:blip r:embed="rId4">
            <a:alphaModFix/>
          </a:blip>
          <a:stretch>
            <a:fillRect/>
          </a:stretch>
        </p:blipFill>
        <p:spPr>
          <a:xfrm>
            <a:off x="5475473" y="795147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1" name="Google Shape;161;p30"/>
          <p:cNvPicPr preferRelativeResize="0"/>
          <p:nvPr/>
        </p:nvPicPr>
        <p:blipFill>
          <a:blip r:embed="rId4">
            <a:alphaModFix/>
          </a:blip>
          <a:stretch>
            <a:fillRect/>
          </a:stretch>
        </p:blipFill>
        <p:spPr>
          <a:xfrm>
            <a:off x="1832628" y="3364666"/>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2" name="Google Shape;172;p30"/>
          <p:cNvPicPr preferRelativeResize="0"/>
          <p:nvPr/>
        </p:nvPicPr>
        <p:blipFill>
          <a:blip r:embed="rId4">
            <a:alphaModFix/>
          </a:blip>
          <a:stretch>
            <a:fillRect/>
          </a:stretch>
        </p:blipFill>
        <p:spPr>
          <a:xfrm>
            <a:off x="5025761" y="3364666"/>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3" name="Google Shape;173;p30"/>
          <p:cNvPicPr preferRelativeResize="0"/>
          <p:nvPr/>
        </p:nvPicPr>
        <p:blipFill>
          <a:blip r:embed="rId4">
            <a:alphaModFix/>
          </a:blip>
          <a:stretch>
            <a:fillRect/>
          </a:stretch>
        </p:blipFill>
        <p:spPr>
          <a:xfrm>
            <a:off x="1804237" y="655979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4" name="Google Shape;174;p30"/>
          <p:cNvPicPr preferRelativeResize="0"/>
          <p:nvPr/>
        </p:nvPicPr>
        <p:blipFill>
          <a:blip r:embed="rId4">
            <a:alphaModFix/>
          </a:blip>
          <a:stretch>
            <a:fillRect/>
          </a:stretch>
        </p:blipFill>
        <p:spPr>
          <a:xfrm>
            <a:off x="4997370" y="6559791"/>
            <a:ext cx="780000" cy="84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5" name="Google Shape;175;p30"/>
          <p:cNvPicPr preferRelativeResize="0"/>
          <p:nvPr/>
        </p:nvPicPr>
        <p:blipFill>
          <a:blip r:embed="rId4">
            <a:alphaModFix/>
          </a:blip>
          <a:stretch>
            <a:fillRect/>
          </a:stretch>
        </p:blipFill>
        <p:spPr>
          <a:xfrm>
            <a:off x="2339846" y="4731433"/>
            <a:ext cx="1248900" cy="1347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6" name="Google Shape;176;p30"/>
          <p:cNvPicPr preferRelativeResize="0"/>
          <p:nvPr/>
        </p:nvPicPr>
        <p:blipFill>
          <a:blip r:embed="rId4">
            <a:alphaModFix/>
          </a:blip>
          <a:stretch>
            <a:fillRect/>
          </a:stretch>
        </p:blipFill>
        <p:spPr>
          <a:xfrm>
            <a:off x="4038228" y="4731433"/>
            <a:ext cx="1248900" cy="1347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7" name="Google Shape;177;p30"/>
          <p:cNvPicPr preferRelativeResize="0"/>
          <p:nvPr/>
        </p:nvPicPr>
        <p:blipFill>
          <a:blip r:embed="rId5">
            <a:alphaModFix/>
          </a:blip>
          <a:stretch>
            <a:fillRect/>
          </a:stretch>
        </p:blipFill>
        <p:spPr>
          <a:xfrm rot="867752">
            <a:off x="4963050" y="444095"/>
            <a:ext cx="1670152" cy="968723"/>
          </a:xfrm>
          <a:prstGeom prst="rect">
            <a:avLst/>
          </a:prstGeom>
          <a:noFill/>
          <a:ln>
            <a:noFill/>
          </a:ln>
        </p:spPr>
      </p:pic>
      <p:sp>
        <p:nvSpPr>
          <p:cNvPr id="178" name="Google Shape;178;p30"/>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Stammbaum</a:t>
            </a:r>
            <a:endParaRPr b="1"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31"/>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84" name="Google Shape;184;p31"/>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pic>
        <p:nvPicPr>
          <p:cNvPr id="185" name="Google Shape;185;p31"/>
          <p:cNvPicPr preferRelativeResize="0"/>
          <p:nvPr/>
        </p:nvPicPr>
        <p:blipFill rotWithShape="1">
          <a:blip r:embed="rId4">
            <a:alphaModFix/>
          </a:blip>
          <a:srcRect b="12326" l="0" r="0" t="12326"/>
          <a:stretch/>
        </p:blipFill>
        <p:spPr>
          <a:xfrm rot="1256845">
            <a:off x="875089" y="2079587"/>
            <a:ext cx="2035662" cy="1331128"/>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6" name="Google Shape;186;p31"/>
          <p:cNvPicPr preferRelativeResize="0"/>
          <p:nvPr/>
        </p:nvPicPr>
        <p:blipFill rotWithShape="1">
          <a:blip r:embed="rId4">
            <a:alphaModFix/>
          </a:blip>
          <a:srcRect b="12326" l="0" r="0" t="12326"/>
          <a:stretch/>
        </p:blipFill>
        <p:spPr>
          <a:xfrm rot="-651164">
            <a:off x="4032694" y="2393638"/>
            <a:ext cx="2531049" cy="1646107"/>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7" name="Google Shape;187;p31"/>
          <p:cNvPicPr preferRelativeResize="0"/>
          <p:nvPr/>
        </p:nvPicPr>
        <p:blipFill rotWithShape="1">
          <a:blip r:embed="rId4">
            <a:alphaModFix/>
          </a:blip>
          <a:srcRect b="12326" l="0" r="0" t="12326"/>
          <a:stretch/>
        </p:blipFill>
        <p:spPr>
          <a:xfrm rot="-319074">
            <a:off x="1247065" y="3595966"/>
            <a:ext cx="2042633" cy="2578754"/>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8" name="Google Shape;188;p31"/>
          <p:cNvPicPr preferRelativeResize="0"/>
          <p:nvPr/>
        </p:nvPicPr>
        <p:blipFill rotWithShape="1">
          <a:blip r:embed="rId4">
            <a:alphaModFix/>
          </a:blip>
          <a:srcRect b="12326" l="0" r="0" t="12326"/>
          <a:stretch/>
        </p:blipFill>
        <p:spPr>
          <a:xfrm rot="1361820">
            <a:off x="2880820" y="6312055"/>
            <a:ext cx="3304717" cy="216362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9" name="Google Shape;189;p31"/>
          <p:cNvPicPr preferRelativeResize="0"/>
          <p:nvPr/>
        </p:nvPicPr>
        <p:blipFill rotWithShape="1">
          <a:blip r:embed="rId4">
            <a:alphaModFix/>
          </a:blip>
          <a:srcRect b="12326" l="0" r="0" t="12326"/>
          <a:stretch/>
        </p:blipFill>
        <p:spPr>
          <a:xfrm rot="-1">
            <a:off x="3891772" y="4068917"/>
            <a:ext cx="2515924" cy="163283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90" name="Google Shape;190;p31"/>
          <p:cNvPicPr preferRelativeResize="0"/>
          <p:nvPr/>
        </p:nvPicPr>
        <p:blipFill rotWithShape="1">
          <a:blip r:embed="rId4">
            <a:alphaModFix/>
          </a:blip>
          <a:srcRect b="12326" l="0" r="0" t="12326"/>
          <a:stretch/>
        </p:blipFill>
        <p:spPr>
          <a:xfrm rot="-332902">
            <a:off x="871631" y="7011376"/>
            <a:ext cx="2042601" cy="1326384"/>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91" name="Google Shape;191;p31"/>
          <p:cNvPicPr preferRelativeResize="0"/>
          <p:nvPr/>
        </p:nvPicPr>
        <p:blipFill rotWithShape="1">
          <a:blip r:embed="rId4">
            <a:alphaModFix/>
          </a:blip>
          <a:srcRect b="12326" l="0" r="0" t="12326"/>
          <a:stretch/>
        </p:blipFill>
        <p:spPr>
          <a:xfrm rot="-362621">
            <a:off x="5526082" y="6158650"/>
            <a:ext cx="1586435" cy="1030272"/>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92" name="Google Shape;192;p31"/>
          <p:cNvPicPr preferRelativeResize="0"/>
          <p:nvPr/>
        </p:nvPicPr>
        <p:blipFill>
          <a:blip r:embed="rId5">
            <a:alphaModFix/>
          </a:blip>
          <a:stretch>
            <a:fillRect/>
          </a:stretch>
        </p:blipFill>
        <p:spPr>
          <a:xfrm rot="867752">
            <a:off x="4963050" y="444095"/>
            <a:ext cx="1670152" cy="968723"/>
          </a:xfrm>
          <a:prstGeom prst="rect">
            <a:avLst/>
          </a:prstGeom>
          <a:noFill/>
          <a:ln>
            <a:noFill/>
          </a:ln>
        </p:spPr>
      </p:pic>
      <p:sp>
        <p:nvSpPr>
          <p:cNvPr id="193" name="Google Shape;193;p31"/>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Partybilder</a:t>
            </a:r>
            <a:endParaRPr b="1"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32"/>
          <p:cNvPicPr preferRelativeResize="0"/>
          <p:nvPr/>
        </p:nvPicPr>
        <p:blipFill rotWithShape="1">
          <a:blip r:embed="rId3">
            <a:alphaModFix/>
          </a:blip>
          <a:srcRect b="85561" l="32373" r="32369" t="0"/>
          <a:stretch/>
        </p:blipFill>
        <p:spPr>
          <a:xfrm>
            <a:off x="0" y="0"/>
            <a:ext cx="7560000" cy="1606025"/>
          </a:xfrm>
          <a:prstGeom prst="rect">
            <a:avLst/>
          </a:prstGeom>
          <a:noFill/>
          <a:ln>
            <a:noFill/>
          </a:ln>
          <a:effectLst>
            <a:outerShdw blurRad="171450" rotWithShape="0" algn="bl" dir="5400000" dist="85725">
              <a:srgbClr val="000000">
                <a:alpha val="50000"/>
              </a:srgbClr>
            </a:outerShdw>
          </a:effectLst>
        </p:spPr>
      </p:pic>
      <p:pic>
        <p:nvPicPr>
          <p:cNvPr id="199" name="Google Shape;199;p32"/>
          <p:cNvPicPr preferRelativeResize="0"/>
          <p:nvPr/>
        </p:nvPicPr>
        <p:blipFill rotWithShape="1">
          <a:blip r:embed="rId3">
            <a:alphaModFix/>
          </a:blip>
          <a:srcRect b="85561" l="32373" r="32369" t="0"/>
          <a:stretch/>
        </p:blipFill>
        <p:spPr>
          <a:xfrm rot="10800000">
            <a:off x="0" y="9085977"/>
            <a:ext cx="7560000" cy="1606025"/>
          </a:xfrm>
          <a:prstGeom prst="rect">
            <a:avLst/>
          </a:prstGeom>
          <a:noFill/>
          <a:ln>
            <a:noFill/>
          </a:ln>
        </p:spPr>
      </p:pic>
      <p:pic>
        <p:nvPicPr>
          <p:cNvPr id="200" name="Google Shape;200;p32"/>
          <p:cNvPicPr preferRelativeResize="0"/>
          <p:nvPr/>
        </p:nvPicPr>
        <p:blipFill>
          <a:blip r:embed="rId4">
            <a:alphaModFix/>
          </a:blip>
          <a:stretch>
            <a:fillRect/>
          </a:stretch>
        </p:blipFill>
        <p:spPr>
          <a:xfrm rot="867752">
            <a:off x="4963050" y="444095"/>
            <a:ext cx="1670152" cy="968723"/>
          </a:xfrm>
          <a:prstGeom prst="rect">
            <a:avLst/>
          </a:prstGeom>
          <a:noFill/>
          <a:ln>
            <a:noFill/>
          </a:ln>
        </p:spPr>
      </p:pic>
      <p:sp>
        <p:nvSpPr>
          <p:cNvPr id="201" name="Google Shape;201;p32"/>
          <p:cNvSpPr txBox="1"/>
          <p:nvPr/>
        </p:nvSpPr>
        <p:spPr>
          <a:xfrm>
            <a:off x="1718700" y="512163"/>
            <a:ext cx="4122600" cy="581700"/>
          </a:xfrm>
          <a:prstGeom prst="rect">
            <a:avLst/>
          </a:prstGeom>
          <a:solidFill>
            <a:srgbClr val="660000">
              <a:alpha val="26150"/>
            </a:srgbClr>
          </a:solidFill>
          <a:ln cap="flat" cmpd="sng" w="76200">
            <a:solidFill>
              <a:srgbClr val="FFFFFF"/>
            </a:solidFill>
            <a:prstDash val="solid"/>
            <a:round/>
            <a:headEnd len="sm" w="sm" type="none"/>
            <a:tailEnd len="sm" w="sm" type="none"/>
          </a:ln>
          <a:effectLst>
            <a:outerShdw blurRad="300038" rotWithShape="0" algn="bl" dir="3180000" dist="352425">
              <a:srgbClr val="000000">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Interview</a:t>
            </a:r>
            <a:endParaRPr b="1" sz="2400">
              <a:solidFill>
                <a:srgbClr val="FFFFFF"/>
              </a:solidFill>
            </a:endParaRPr>
          </a:p>
        </p:txBody>
      </p:sp>
      <p:sp>
        <p:nvSpPr>
          <p:cNvPr id="202" name="Google Shape;202;p32"/>
          <p:cNvSpPr txBox="1"/>
          <p:nvPr/>
        </p:nvSpPr>
        <p:spPr>
          <a:xfrm>
            <a:off x="387725" y="2109118"/>
            <a:ext cx="21771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p:txBody>
      </p:sp>
      <p:sp>
        <p:nvSpPr>
          <p:cNvPr id="203" name="Google Shape;203;p32"/>
          <p:cNvSpPr txBox="1"/>
          <p:nvPr/>
        </p:nvSpPr>
        <p:spPr>
          <a:xfrm>
            <a:off x="4995175" y="2109100"/>
            <a:ext cx="2177100" cy="541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solidFill>
                  <a:srgbClr val="000000"/>
                </a:solidFill>
              </a:rPr>
              <a:t>ÜBERSCHRIFT</a:t>
            </a:r>
            <a:endParaRPr b="1">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a:t>
            </a:r>
            <a:endParaRPr>
              <a:solidFill>
                <a:srgbClr val="000000"/>
              </a:solidFill>
            </a:endParaRPr>
          </a:p>
          <a:p>
            <a:pPr indent="0" lvl="0" marL="0" rtl="0" algn="l">
              <a:spcBef>
                <a:spcPts val="0"/>
              </a:spcBef>
              <a:spcAft>
                <a:spcPts val="0"/>
              </a:spcAft>
              <a:buNone/>
            </a:pPr>
            <a:r>
              <a:t/>
            </a:r>
            <a:endParaRPr/>
          </a:p>
        </p:txBody>
      </p:sp>
      <p:pic>
        <p:nvPicPr>
          <p:cNvPr id="204" name="Google Shape;204;p32"/>
          <p:cNvPicPr preferRelativeResize="0"/>
          <p:nvPr/>
        </p:nvPicPr>
        <p:blipFill rotWithShape="1">
          <a:blip r:embed="rId5">
            <a:alphaModFix/>
          </a:blip>
          <a:srcRect b="17750" l="0" r="0" t="17750"/>
          <a:stretch/>
        </p:blipFill>
        <p:spPr>
          <a:xfrm>
            <a:off x="387724" y="5168600"/>
            <a:ext cx="2177099" cy="1404260"/>
          </a:xfrm>
          <a:prstGeom prst="rect">
            <a:avLst/>
          </a:prstGeom>
          <a:noFill/>
          <a:ln>
            <a:noFill/>
          </a:ln>
        </p:spPr>
      </p:pic>
      <p:sp>
        <p:nvSpPr>
          <p:cNvPr id="205" name="Google Shape;205;p32"/>
          <p:cNvSpPr txBox="1"/>
          <p:nvPr/>
        </p:nvSpPr>
        <p:spPr>
          <a:xfrm>
            <a:off x="387725" y="6720250"/>
            <a:ext cx="2177100" cy="228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a:r>
            <a:endParaRPr/>
          </a:p>
        </p:txBody>
      </p:sp>
      <p:sp>
        <p:nvSpPr>
          <p:cNvPr id="206" name="Google Shape;206;p32"/>
          <p:cNvSpPr txBox="1"/>
          <p:nvPr/>
        </p:nvSpPr>
        <p:spPr>
          <a:xfrm>
            <a:off x="2691450" y="3630200"/>
            <a:ext cx="2177100" cy="537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None/>
            </a:pPr>
            <a:r>
              <a:t/>
            </a:r>
            <a:endParaRPr/>
          </a:p>
        </p:txBody>
      </p:sp>
      <p:pic>
        <p:nvPicPr>
          <p:cNvPr id="207" name="Google Shape;207;p32"/>
          <p:cNvPicPr preferRelativeResize="0"/>
          <p:nvPr/>
        </p:nvPicPr>
        <p:blipFill rotWithShape="1">
          <a:blip r:embed="rId5">
            <a:alphaModFix/>
          </a:blip>
          <a:srcRect b="17750" l="0" r="0" t="17750"/>
          <a:stretch/>
        </p:blipFill>
        <p:spPr>
          <a:xfrm>
            <a:off x="2691449" y="2109125"/>
            <a:ext cx="2177099" cy="1404260"/>
          </a:xfrm>
          <a:prstGeom prst="rect">
            <a:avLst/>
          </a:prstGeom>
          <a:noFill/>
          <a:ln>
            <a:noFill/>
          </a:ln>
        </p:spPr>
      </p:pic>
      <p:pic>
        <p:nvPicPr>
          <p:cNvPr id="208" name="Google Shape;208;p32"/>
          <p:cNvPicPr preferRelativeResize="0"/>
          <p:nvPr/>
        </p:nvPicPr>
        <p:blipFill rotWithShape="1">
          <a:blip r:embed="rId5">
            <a:alphaModFix/>
          </a:blip>
          <a:srcRect b="17750" l="0" r="0" t="17750"/>
          <a:stretch/>
        </p:blipFill>
        <p:spPr>
          <a:xfrm>
            <a:off x="4995174" y="7604713"/>
            <a:ext cx="2177099" cy="14042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3"/>
          <p:cNvPicPr preferRelativeResize="0"/>
          <p:nvPr/>
        </p:nvPicPr>
        <p:blipFill rotWithShape="1">
          <a:blip r:embed="rId3">
            <a:alphaModFix/>
          </a:blip>
          <a:srcRect b="0" l="32369" r="32373" t="0"/>
          <a:stretch/>
        </p:blipFill>
        <p:spPr>
          <a:xfrm>
            <a:off x="0" y="0"/>
            <a:ext cx="7560000" cy="11123251"/>
          </a:xfrm>
          <a:prstGeom prst="rect">
            <a:avLst/>
          </a:prstGeom>
          <a:noFill/>
          <a:ln>
            <a:noFill/>
          </a:ln>
        </p:spPr>
      </p:pic>
      <p:sp>
        <p:nvSpPr>
          <p:cNvPr id="214" name="Google Shape;214;p33"/>
          <p:cNvSpPr/>
          <p:nvPr/>
        </p:nvSpPr>
        <p:spPr>
          <a:xfrm>
            <a:off x="773275" y="8089650"/>
            <a:ext cx="5784600" cy="1007400"/>
          </a:xfrm>
          <a:prstGeom prst="roundRect">
            <a:avLst>
              <a:gd fmla="val 16667" name="adj"/>
            </a:avLst>
          </a:prstGeom>
          <a:solidFill>
            <a:srgbClr val="660000"/>
          </a:solidFill>
          <a:ln cap="flat" cmpd="sng" w="38100">
            <a:solidFill>
              <a:srgbClr val="FFFFFF"/>
            </a:solidFill>
            <a:prstDash val="solid"/>
            <a:round/>
            <a:headEnd len="sm" w="sm" type="none"/>
            <a:tailEnd len="sm" w="sm" type="none"/>
          </a:ln>
          <a:effectLst>
            <a:outerShdw blurRad="257175" rotWithShape="0" algn="bl" dir="2400000" dist="1619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3600">
                <a:solidFill>
                  <a:srgbClr val="FFFFFF"/>
                </a:solidFill>
              </a:rPr>
              <a:t>Bis in 25 Jahren</a:t>
            </a:r>
            <a:endParaRPr b="1" sz="2400">
              <a:solidFill>
                <a:srgbClr val="FFFFFF"/>
              </a:solidFill>
            </a:endParaRPr>
          </a:p>
        </p:txBody>
      </p:sp>
      <p:sp>
        <p:nvSpPr>
          <p:cNvPr id="215" name="Google Shape;215;p33"/>
          <p:cNvSpPr txBox="1"/>
          <p:nvPr/>
        </p:nvSpPr>
        <p:spPr>
          <a:xfrm>
            <a:off x="2349475" y="9097050"/>
            <a:ext cx="2632200" cy="550200"/>
          </a:xfrm>
          <a:prstGeom prst="rect">
            <a:avLst/>
          </a:prstGeom>
          <a:noFill/>
          <a:ln>
            <a:noFill/>
          </a:ln>
          <a:effectLst>
            <a:outerShdw blurRad="114300" rotWithShape="0" algn="bl" dir="1980000" dist="95250">
              <a:srgbClr val="000000">
                <a:alpha val="83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de" sz="3000">
                <a:solidFill>
                  <a:srgbClr val="990000"/>
                </a:solidFill>
              </a:rPr>
              <a:t>19. Mai 2044</a:t>
            </a:r>
            <a:endParaRPr b="1" sz="3000">
              <a:solidFill>
                <a:srgbClr val="990000"/>
              </a:solidFill>
            </a:endParaRPr>
          </a:p>
        </p:txBody>
      </p:sp>
      <p:pic>
        <p:nvPicPr>
          <p:cNvPr id="216" name="Google Shape;216;p33"/>
          <p:cNvPicPr preferRelativeResize="0"/>
          <p:nvPr/>
        </p:nvPicPr>
        <p:blipFill>
          <a:blip r:embed="rId4">
            <a:alphaModFix/>
          </a:blip>
          <a:stretch>
            <a:fillRect/>
          </a:stretch>
        </p:blipFill>
        <p:spPr>
          <a:xfrm>
            <a:off x="773275" y="3550055"/>
            <a:ext cx="5784588" cy="3861000"/>
          </a:xfrm>
          <a:prstGeom prst="flowChartDocument">
            <a:avLst/>
          </a:prstGeom>
          <a:noFill/>
          <a:ln cap="flat" cmpd="sng" w="76200">
            <a:solidFill>
              <a:srgbClr val="FFFFFF"/>
            </a:solidFill>
            <a:prstDash val="solid"/>
            <a:round/>
            <a:headEnd len="sm" w="sm" type="none"/>
            <a:tailEnd len="sm" w="sm" type="none"/>
          </a:ln>
          <a:effectLst>
            <a:outerShdw blurRad="142875" rotWithShape="0" algn="bl" dir="2820000" dist="142875">
              <a:srgbClr val="000000">
                <a:alpha val="50000"/>
              </a:srgbClr>
            </a:outerShdw>
          </a:effectLst>
        </p:spPr>
      </p:pic>
      <p:sp>
        <p:nvSpPr>
          <p:cNvPr id="217" name="Google Shape;217;p33"/>
          <p:cNvSpPr/>
          <p:nvPr/>
        </p:nvSpPr>
        <p:spPr>
          <a:xfrm>
            <a:off x="773275" y="888750"/>
            <a:ext cx="5784600" cy="2071500"/>
          </a:xfrm>
          <a:prstGeom prst="roundRect">
            <a:avLst>
              <a:gd fmla="val 16667" name="adj"/>
            </a:avLst>
          </a:prstGeom>
          <a:solidFill>
            <a:srgbClr val="660000"/>
          </a:solidFill>
          <a:ln cap="flat" cmpd="sng" w="38100">
            <a:solidFill>
              <a:srgbClr val="FFFFFF"/>
            </a:solidFill>
            <a:prstDash val="solid"/>
            <a:round/>
            <a:headEnd len="sm" w="sm" type="none"/>
            <a:tailEnd len="sm" w="sm" type="none"/>
          </a:ln>
          <a:effectLst>
            <a:outerShdw blurRad="257175" rotWithShape="0" algn="bl" dir="2400000" dist="1619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3600">
                <a:solidFill>
                  <a:srgbClr val="FFFFFF"/>
                </a:solidFill>
              </a:rPr>
              <a:t>Nina &amp; Robert sagen</a:t>
            </a:r>
            <a:endParaRPr b="1" sz="3600">
              <a:solidFill>
                <a:srgbClr val="FFFFFF"/>
              </a:solidFill>
            </a:endParaRPr>
          </a:p>
          <a:p>
            <a:pPr indent="0" lvl="0" marL="0" rtl="0" algn="ctr">
              <a:spcBef>
                <a:spcPts val="0"/>
              </a:spcBef>
              <a:spcAft>
                <a:spcPts val="0"/>
              </a:spcAft>
              <a:buNone/>
            </a:pPr>
            <a:r>
              <a:rPr b="1" lang="de" sz="6000">
                <a:solidFill>
                  <a:srgbClr val="FFFFFF"/>
                </a:solidFill>
              </a:rPr>
              <a:t>DANKE</a:t>
            </a:r>
            <a:endParaRPr b="1" sz="60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