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Lst>
  <p:sldSz cy="10692000" cx="7560000"/>
  <p:notesSz cx="6858000" cy="9144000"/>
  <p:embeddedFontLst>
    <p:embeddedFont>
      <p:font typeface="Lato"/>
      <p:regular r:id="rId18"/>
      <p:bold r:id="rId19"/>
      <p:italic r:id="rId20"/>
      <p:boldItalic r:id="rId21"/>
    </p:embeddedFont>
    <p:embeddedFont>
      <p:font typeface="Alfa Slab One"/>
      <p:regular r:id="rId2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20" Type="http://schemas.openxmlformats.org/officeDocument/2006/relationships/font" Target="fonts/Lato-italic.fntdata"/><Relationship Id="rId11" Type="http://schemas.openxmlformats.org/officeDocument/2006/relationships/slide" Target="slides/slide7.xml"/><Relationship Id="rId22" Type="http://schemas.openxmlformats.org/officeDocument/2006/relationships/font" Target="fonts/AlfaSlabOne-regular.fntdata"/><Relationship Id="rId10" Type="http://schemas.openxmlformats.org/officeDocument/2006/relationships/slide" Target="slides/slide6.xml"/><Relationship Id="rId21" Type="http://schemas.openxmlformats.org/officeDocument/2006/relationships/font" Target="fonts/Lato-boldItalic.fntdata"/><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5" Type="http://schemas.openxmlformats.org/officeDocument/2006/relationships/slide" Target="slides/slide1.xml"/><Relationship Id="rId19" Type="http://schemas.openxmlformats.org/officeDocument/2006/relationships/font" Target="fonts/Lato-bold.fntdata"/><Relationship Id="rId6" Type="http://schemas.openxmlformats.org/officeDocument/2006/relationships/slide" Target="slides/slide2.xml"/><Relationship Id="rId18" Type="http://schemas.openxmlformats.org/officeDocument/2006/relationships/font" Target="fonts/Lato-regular.fntdata"/><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2217049"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lstStyle>
            <a:lvl1pPr indent="-228600" lvl="0" marL="457200" marR="0" rtl="0" algn="l">
              <a:spcBef>
                <a:spcPts val="0"/>
              </a:spcBef>
              <a:spcAft>
                <a:spcPts val="0"/>
              </a:spcAft>
              <a:buSzPts val="1400"/>
              <a:buNone/>
              <a:defRPr b="0" i="0" sz="1100" u="none" cap="none" strike="noStrike"/>
            </a:lvl1pPr>
            <a:lvl2pPr indent="-228600" lvl="1" marL="914400" marR="0" rtl="0" algn="l">
              <a:spcBef>
                <a:spcPts val="0"/>
              </a:spcBef>
              <a:spcAft>
                <a:spcPts val="0"/>
              </a:spcAft>
              <a:buSzPts val="1400"/>
              <a:buNone/>
              <a:defRPr b="0" i="0" sz="1100" u="none" cap="none" strike="noStrike"/>
            </a:lvl2pPr>
            <a:lvl3pPr indent="-228600" lvl="2" marL="1371600" marR="0" rtl="0" algn="l">
              <a:spcBef>
                <a:spcPts val="0"/>
              </a:spcBef>
              <a:spcAft>
                <a:spcPts val="0"/>
              </a:spcAft>
              <a:buSzPts val="1400"/>
              <a:buNone/>
              <a:defRPr b="0" i="0" sz="1100" u="none" cap="none" strike="noStrike"/>
            </a:lvl3pPr>
            <a:lvl4pPr indent="-228600" lvl="3" marL="1828800" marR="0" rtl="0" algn="l">
              <a:spcBef>
                <a:spcPts val="0"/>
              </a:spcBef>
              <a:spcAft>
                <a:spcPts val="0"/>
              </a:spcAft>
              <a:buSzPts val="1400"/>
              <a:buNone/>
              <a:defRPr b="0" i="0" sz="1100" u="none" cap="none" strike="noStrike"/>
            </a:lvl4pPr>
            <a:lvl5pPr indent="-228600" lvl="4" marL="2286000" marR="0" rtl="0" algn="l">
              <a:spcBef>
                <a:spcPts val="0"/>
              </a:spcBef>
              <a:spcAft>
                <a:spcPts val="0"/>
              </a:spcAft>
              <a:buSzPts val="1400"/>
              <a:buNone/>
              <a:defRPr b="0" i="0" sz="1100" u="none" cap="none" strike="noStrike"/>
            </a:lvl5pPr>
            <a:lvl6pPr indent="-228600" lvl="5" marL="2743200" marR="0" rtl="0" algn="l">
              <a:spcBef>
                <a:spcPts val="0"/>
              </a:spcBef>
              <a:spcAft>
                <a:spcPts val="0"/>
              </a:spcAft>
              <a:buSzPts val="1400"/>
              <a:buNone/>
              <a:defRPr b="0" i="0" sz="1100" u="none" cap="none" strike="noStrike"/>
            </a:lvl6pPr>
            <a:lvl7pPr indent="-228600" lvl="6" marL="3200400" marR="0" rtl="0" algn="l">
              <a:spcBef>
                <a:spcPts val="0"/>
              </a:spcBef>
              <a:spcAft>
                <a:spcPts val="0"/>
              </a:spcAft>
              <a:buSzPts val="1400"/>
              <a:buNone/>
              <a:defRPr b="0" i="0" sz="1100" u="none" cap="none" strike="noStrike"/>
            </a:lvl7pPr>
            <a:lvl8pPr indent="-228600" lvl="7" marL="3657600" marR="0" rtl="0" algn="l">
              <a:spcBef>
                <a:spcPts val="0"/>
              </a:spcBef>
              <a:spcAft>
                <a:spcPts val="0"/>
              </a:spcAft>
              <a:buSzPts val="1400"/>
              <a:buNone/>
              <a:defRPr b="0" i="0" sz="1100" u="none" cap="none" strike="noStrike"/>
            </a:lvl8pPr>
            <a:lvl9pPr indent="-228600" lvl="8" marL="4114800" marR="0" rtl="0" algn="l">
              <a:spcBef>
                <a:spcPts val="0"/>
              </a:spcBef>
              <a:spcAft>
                <a:spcPts val="0"/>
              </a:spcAft>
              <a:buSzPts val="1400"/>
              <a:buNone/>
              <a:defRPr b="0" i="0" sz="1100" u="none" cap="none" strike="noStrike"/>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g4f748b4cd2_0_0:notes"/>
          <p:cNvSpPr/>
          <p:nvPr>
            <p:ph idx="2" type="sldImg"/>
          </p:nvPr>
        </p:nvSpPr>
        <p:spPr>
          <a:xfrm>
            <a:off x="2217049"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2" name="Google Shape;52;g4f748b4cd2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SzPts val="1100"/>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4" name="Shape 164"/>
        <p:cNvGrpSpPr/>
        <p:nvPr/>
      </p:nvGrpSpPr>
      <p:grpSpPr>
        <a:xfrm>
          <a:off x="0" y="0"/>
          <a:ext cx="0" cy="0"/>
          <a:chOff x="0" y="0"/>
          <a:chExt cx="0" cy="0"/>
        </a:xfrm>
      </p:grpSpPr>
      <p:sp>
        <p:nvSpPr>
          <p:cNvPr id="165" name="Google Shape;165;p10:notes"/>
          <p:cNvSpPr/>
          <p:nvPr>
            <p:ph idx="2" type="sldImg"/>
          </p:nvPr>
        </p:nvSpPr>
        <p:spPr>
          <a:xfrm>
            <a:off x="2217049"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66" name="Google Shape;166;p10: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SzPts val="1100"/>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7" name="Shape 177"/>
        <p:cNvGrpSpPr/>
        <p:nvPr/>
      </p:nvGrpSpPr>
      <p:grpSpPr>
        <a:xfrm>
          <a:off x="0" y="0"/>
          <a:ext cx="0" cy="0"/>
          <a:chOff x="0" y="0"/>
          <a:chExt cx="0" cy="0"/>
        </a:xfrm>
      </p:grpSpPr>
      <p:sp>
        <p:nvSpPr>
          <p:cNvPr id="178" name="Google Shape;178;p11:notes"/>
          <p:cNvSpPr/>
          <p:nvPr>
            <p:ph idx="2" type="sldImg"/>
          </p:nvPr>
        </p:nvSpPr>
        <p:spPr>
          <a:xfrm>
            <a:off x="2217049"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79" name="Google Shape;179;p11: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SzPts val="1100"/>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6" name="Shape 196"/>
        <p:cNvGrpSpPr/>
        <p:nvPr/>
      </p:nvGrpSpPr>
      <p:grpSpPr>
        <a:xfrm>
          <a:off x="0" y="0"/>
          <a:ext cx="0" cy="0"/>
          <a:chOff x="0" y="0"/>
          <a:chExt cx="0" cy="0"/>
        </a:xfrm>
      </p:grpSpPr>
      <p:sp>
        <p:nvSpPr>
          <p:cNvPr id="197" name="Google Shape;197;p12:notes"/>
          <p:cNvSpPr/>
          <p:nvPr>
            <p:ph idx="2" type="sldImg"/>
          </p:nvPr>
        </p:nvSpPr>
        <p:spPr>
          <a:xfrm>
            <a:off x="2217049"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98" name="Google Shape;198;p12: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SzPts val="1100"/>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3" name="Shape 213"/>
        <p:cNvGrpSpPr/>
        <p:nvPr/>
      </p:nvGrpSpPr>
      <p:grpSpPr>
        <a:xfrm>
          <a:off x="0" y="0"/>
          <a:ext cx="0" cy="0"/>
          <a:chOff x="0" y="0"/>
          <a:chExt cx="0" cy="0"/>
        </a:xfrm>
      </p:grpSpPr>
      <p:sp>
        <p:nvSpPr>
          <p:cNvPr id="214" name="Google Shape;214;p13:notes"/>
          <p:cNvSpPr/>
          <p:nvPr>
            <p:ph idx="2" type="sldImg"/>
          </p:nvPr>
        </p:nvSpPr>
        <p:spPr>
          <a:xfrm>
            <a:off x="2217049"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15" name="Google Shape;215;p13: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SzPts val="11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7" name="Shape 57"/>
        <p:cNvGrpSpPr/>
        <p:nvPr/>
      </p:nvGrpSpPr>
      <p:grpSpPr>
        <a:xfrm>
          <a:off x="0" y="0"/>
          <a:ext cx="0" cy="0"/>
          <a:chOff x="0" y="0"/>
          <a:chExt cx="0" cy="0"/>
        </a:xfrm>
      </p:grpSpPr>
      <p:sp>
        <p:nvSpPr>
          <p:cNvPr id="58" name="Google Shape;58;p2:notes"/>
          <p:cNvSpPr/>
          <p:nvPr>
            <p:ph idx="2" type="sldImg"/>
          </p:nvPr>
        </p:nvSpPr>
        <p:spPr>
          <a:xfrm>
            <a:off x="2217049"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9" name="Google Shape;59;p2: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SzPts val="11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4" name="Shape 74"/>
        <p:cNvGrpSpPr/>
        <p:nvPr/>
      </p:nvGrpSpPr>
      <p:grpSpPr>
        <a:xfrm>
          <a:off x="0" y="0"/>
          <a:ext cx="0" cy="0"/>
          <a:chOff x="0" y="0"/>
          <a:chExt cx="0" cy="0"/>
        </a:xfrm>
      </p:grpSpPr>
      <p:sp>
        <p:nvSpPr>
          <p:cNvPr id="75" name="Google Shape;75;p3:notes"/>
          <p:cNvSpPr/>
          <p:nvPr>
            <p:ph idx="2" type="sldImg"/>
          </p:nvPr>
        </p:nvSpPr>
        <p:spPr>
          <a:xfrm>
            <a:off x="2217049"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6" name="Google Shape;76;p3: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SzPts val="1100"/>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6" name="Shape 86"/>
        <p:cNvGrpSpPr/>
        <p:nvPr/>
      </p:nvGrpSpPr>
      <p:grpSpPr>
        <a:xfrm>
          <a:off x="0" y="0"/>
          <a:ext cx="0" cy="0"/>
          <a:chOff x="0" y="0"/>
          <a:chExt cx="0" cy="0"/>
        </a:xfrm>
      </p:grpSpPr>
      <p:sp>
        <p:nvSpPr>
          <p:cNvPr id="87" name="Google Shape;87;p4:notes"/>
          <p:cNvSpPr/>
          <p:nvPr>
            <p:ph idx="2" type="sldImg"/>
          </p:nvPr>
        </p:nvSpPr>
        <p:spPr>
          <a:xfrm>
            <a:off x="2217049"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8" name="Google Shape;88;p4: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SzPts val="11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5" name="Shape 95"/>
        <p:cNvGrpSpPr/>
        <p:nvPr/>
      </p:nvGrpSpPr>
      <p:grpSpPr>
        <a:xfrm>
          <a:off x="0" y="0"/>
          <a:ext cx="0" cy="0"/>
          <a:chOff x="0" y="0"/>
          <a:chExt cx="0" cy="0"/>
        </a:xfrm>
      </p:grpSpPr>
      <p:sp>
        <p:nvSpPr>
          <p:cNvPr id="96" name="Google Shape;96;p5:notes"/>
          <p:cNvSpPr/>
          <p:nvPr>
            <p:ph idx="2" type="sldImg"/>
          </p:nvPr>
        </p:nvSpPr>
        <p:spPr>
          <a:xfrm>
            <a:off x="2217049"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7" name="Google Shape;97;p5: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SzPts val="11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6" name="Shape 106"/>
        <p:cNvGrpSpPr/>
        <p:nvPr/>
      </p:nvGrpSpPr>
      <p:grpSpPr>
        <a:xfrm>
          <a:off x="0" y="0"/>
          <a:ext cx="0" cy="0"/>
          <a:chOff x="0" y="0"/>
          <a:chExt cx="0" cy="0"/>
        </a:xfrm>
      </p:grpSpPr>
      <p:sp>
        <p:nvSpPr>
          <p:cNvPr id="107" name="Google Shape;107;p6:notes"/>
          <p:cNvSpPr/>
          <p:nvPr>
            <p:ph idx="2" type="sldImg"/>
          </p:nvPr>
        </p:nvSpPr>
        <p:spPr>
          <a:xfrm>
            <a:off x="2217049"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8" name="Google Shape;108;p6: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SzPts val="1100"/>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7" name="Shape 117"/>
        <p:cNvGrpSpPr/>
        <p:nvPr/>
      </p:nvGrpSpPr>
      <p:grpSpPr>
        <a:xfrm>
          <a:off x="0" y="0"/>
          <a:ext cx="0" cy="0"/>
          <a:chOff x="0" y="0"/>
          <a:chExt cx="0" cy="0"/>
        </a:xfrm>
      </p:grpSpPr>
      <p:sp>
        <p:nvSpPr>
          <p:cNvPr id="118" name="Google Shape;118;p7:notes"/>
          <p:cNvSpPr/>
          <p:nvPr>
            <p:ph idx="2" type="sldImg"/>
          </p:nvPr>
        </p:nvSpPr>
        <p:spPr>
          <a:xfrm>
            <a:off x="2217049"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9" name="Google Shape;119;p7: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SzPts val="1100"/>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2" name="Shape 132"/>
        <p:cNvGrpSpPr/>
        <p:nvPr/>
      </p:nvGrpSpPr>
      <p:grpSpPr>
        <a:xfrm>
          <a:off x="0" y="0"/>
          <a:ext cx="0" cy="0"/>
          <a:chOff x="0" y="0"/>
          <a:chExt cx="0" cy="0"/>
        </a:xfrm>
      </p:grpSpPr>
      <p:sp>
        <p:nvSpPr>
          <p:cNvPr id="133" name="Google Shape;133;p8:notes"/>
          <p:cNvSpPr/>
          <p:nvPr>
            <p:ph idx="2" type="sldImg"/>
          </p:nvPr>
        </p:nvSpPr>
        <p:spPr>
          <a:xfrm>
            <a:off x="2217049"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34" name="Google Shape;134;p8: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SzPts val="1100"/>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7" name="Shape 147"/>
        <p:cNvGrpSpPr/>
        <p:nvPr/>
      </p:nvGrpSpPr>
      <p:grpSpPr>
        <a:xfrm>
          <a:off x="0" y="0"/>
          <a:ext cx="0" cy="0"/>
          <a:chOff x="0" y="0"/>
          <a:chExt cx="0" cy="0"/>
        </a:xfrm>
      </p:grpSpPr>
      <p:sp>
        <p:nvSpPr>
          <p:cNvPr id="148" name="Google Shape;148;p9:notes"/>
          <p:cNvSpPr/>
          <p:nvPr>
            <p:ph idx="2" type="sldImg"/>
          </p:nvPr>
        </p:nvSpPr>
        <p:spPr>
          <a:xfrm>
            <a:off x="2217049"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49" name="Google Shape;149;p9: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57711" y="1547777"/>
            <a:ext cx="7044600" cy="4266899"/>
          </a:xfrm>
          <a:prstGeom prst="rect">
            <a:avLst/>
          </a:prstGeom>
          <a:noFill/>
          <a:ln>
            <a:noFill/>
          </a:ln>
        </p:spPr>
        <p:txBody>
          <a:bodyPr anchorCtr="0" anchor="b" bIns="91425" lIns="91425" spcFirstLastPara="1" rIns="91425" wrap="square" tIns="91425"/>
          <a:lstStyle>
            <a:lvl1pPr lvl="0" algn="ctr">
              <a:lnSpc>
                <a:spcPct val="100000"/>
              </a:lnSpc>
              <a:spcBef>
                <a:spcPts val="0"/>
              </a:spcBef>
              <a:spcAft>
                <a:spcPts val="0"/>
              </a:spcAft>
              <a:buSzPts val="5200"/>
              <a:buFont typeface="Arial"/>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57704" y="5891409"/>
            <a:ext cx="7044600" cy="1647599"/>
          </a:xfrm>
          <a:prstGeom prst="rect">
            <a:avLst/>
          </a:prstGeom>
          <a:noFill/>
          <a:ln>
            <a:noFill/>
          </a:ln>
        </p:spPr>
        <p:txBody>
          <a:bodyPr anchorCtr="0" anchor="t" bIns="91425" lIns="91425" spcFirstLastPara="1" rIns="91425" wrap="square" tIns="91425"/>
          <a:lstStyle>
            <a:lvl1pPr lvl="0" algn="ctr">
              <a:lnSpc>
                <a:spcPct val="100000"/>
              </a:lnSpc>
              <a:spcBef>
                <a:spcPts val="0"/>
              </a:spcBef>
              <a:spcAft>
                <a:spcPts val="0"/>
              </a:spcAft>
              <a:buSzPts val="2800"/>
              <a:buFont typeface="Arial"/>
              <a:buNone/>
              <a:defRPr sz="2800"/>
            </a:lvl1pPr>
            <a:lvl2pPr lvl="1" algn="ctr">
              <a:lnSpc>
                <a:spcPct val="100000"/>
              </a:lnSpc>
              <a:spcBef>
                <a:spcPts val="0"/>
              </a:spcBef>
              <a:spcAft>
                <a:spcPts val="0"/>
              </a:spcAft>
              <a:buSzPts val="2800"/>
              <a:buFont typeface="Arial"/>
              <a:buNone/>
              <a:defRPr sz="2800"/>
            </a:lvl2pPr>
            <a:lvl3pPr lvl="2" algn="ctr">
              <a:lnSpc>
                <a:spcPct val="100000"/>
              </a:lnSpc>
              <a:spcBef>
                <a:spcPts val="0"/>
              </a:spcBef>
              <a:spcAft>
                <a:spcPts val="0"/>
              </a:spcAft>
              <a:buSzPts val="2800"/>
              <a:buFont typeface="Arial"/>
              <a:buNone/>
              <a:defRPr sz="2800"/>
            </a:lvl3pPr>
            <a:lvl4pPr lvl="3" algn="ctr">
              <a:lnSpc>
                <a:spcPct val="100000"/>
              </a:lnSpc>
              <a:spcBef>
                <a:spcPts val="0"/>
              </a:spcBef>
              <a:spcAft>
                <a:spcPts val="0"/>
              </a:spcAft>
              <a:buSzPts val="2800"/>
              <a:buFont typeface="Arial"/>
              <a:buNone/>
              <a:defRPr sz="2800"/>
            </a:lvl4pPr>
            <a:lvl5pPr lvl="4" algn="ctr">
              <a:lnSpc>
                <a:spcPct val="100000"/>
              </a:lnSpc>
              <a:spcBef>
                <a:spcPts val="0"/>
              </a:spcBef>
              <a:spcAft>
                <a:spcPts val="0"/>
              </a:spcAft>
              <a:buSzPts val="2800"/>
              <a:buFont typeface="Arial"/>
              <a:buNone/>
              <a:defRPr sz="2800"/>
            </a:lvl5pPr>
            <a:lvl6pPr lvl="5" algn="ctr">
              <a:lnSpc>
                <a:spcPct val="100000"/>
              </a:lnSpc>
              <a:spcBef>
                <a:spcPts val="0"/>
              </a:spcBef>
              <a:spcAft>
                <a:spcPts val="0"/>
              </a:spcAft>
              <a:buSzPts val="2800"/>
              <a:buFont typeface="Arial"/>
              <a:buNone/>
              <a:defRPr sz="2800"/>
            </a:lvl6pPr>
            <a:lvl7pPr lvl="6" algn="ctr">
              <a:lnSpc>
                <a:spcPct val="100000"/>
              </a:lnSpc>
              <a:spcBef>
                <a:spcPts val="0"/>
              </a:spcBef>
              <a:spcAft>
                <a:spcPts val="0"/>
              </a:spcAft>
              <a:buSzPts val="2800"/>
              <a:buFont typeface="Arial"/>
              <a:buNone/>
              <a:defRPr sz="2800"/>
            </a:lvl7pPr>
            <a:lvl8pPr lvl="7" algn="ctr">
              <a:lnSpc>
                <a:spcPct val="100000"/>
              </a:lnSpc>
              <a:spcBef>
                <a:spcPts val="0"/>
              </a:spcBef>
              <a:spcAft>
                <a:spcPts val="0"/>
              </a:spcAft>
              <a:buSzPts val="2800"/>
              <a:buFont typeface="Arial"/>
              <a:buNone/>
              <a:defRPr sz="2800"/>
            </a:lvl8pPr>
            <a:lvl9pPr lvl="8" algn="ctr">
              <a:lnSpc>
                <a:spcPct val="100000"/>
              </a:lnSpc>
              <a:spcBef>
                <a:spcPts val="0"/>
              </a:spcBef>
              <a:spcAft>
                <a:spcPts val="0"/>
              </a:spcAft>
              <a:buSzPts val="2800"/>
              <a:buFont typeface="Arial"/>
              <a:buNone/>
              <a:defRPr sz="2800"/>
            </a:lvl9pPr>
          </a:lstStyle>
          <a:p/>
        </p:txBody>
      </p:sp>
      <p:sp>
        <p:nvSpPr>
          <p:cNvPr id="12" name="Google Shape;12;p2"/>
          <p:cNvSpPr txBox="1"/>
          <p:nvPr>
            <p:ph idx="12" type="sldNum"/>
          </p:nvPr>
        </p:nvSpPr>
        <p:spPr>
          <a:xfrm>
            <a:off x="7004788" y="9693616"/>
            <a:ext cx="453599" cy="818100"/>
          </a:xfrm>
          <a:prstGeom prst="rect">
            <a:avLst/>
          </a:prstGeom>
          <a:noFill/>
          <a:ln>
            <a:noFill/>
          </a:ln>
        </p:spPr>
        <p:txBody>
          <a:bodyPr anchorCtr="0" anchor="ctr" bIns="91425" lIns="91425" spcFirstLastPara="1" rIns="91425" wrap="square" tIns="91425">
            <a:noAutofit/>
          </a:bodyPr>
          <a:lstStyle>
            <a:lvl1pPr indent="0" lvl="0" marL="0" algn="l">
              <a:lnSpc>
                <a:spcPct val="100000"/>
              </a:lnSpc>
              <a:spcBef>
                <a:spcPts val="0"/>
              </a:spcBef>
              <a:spcAft>
                <a:spcPts val="0"/>
              </a:spcAft>
              <a:buClr>
                <a:srgbClr val="000000"/>
              </a:buClr>
              <a:buSzPts val="1400"/>
              <a:buFont typeface="Arial"/>
              <a:buNone/>
              <a:defRPr/>
            </a:lvl1pPr>
            <a:lvl2pPr indent="0" lvl="1" marL="0" algn="l">
              <a:lnSpc>
                <a:spcPct val="100000"/>
              </a:lnSpc>
              <a:spcBef>
                <a:spcPts val="0"/>
              </a:spcBef>
              <a:spcAft>
                <a:spcPts val="0"/>
              </a:spcAft>
              <a:buClr>
                <a:srgbClr val="000000"/>
              </a:buClr>
              <a:buSzPts val="1400"/>
              <a:buFont typeface="Arial"/>
              <a:buNone/>
              <a:defRPr/>
            </a:lvl2pPr>
            <a:lvl3pPr indent="0" lvl="2" marL="0" algn="l">
              <a:lnSpc>
                <a:spcPct val="100000"/>
              </a:lnSpc>
              <a:spcBef>
                <a:spcPts val="0"/>
              </a:spcBef>
              <a:spcAft>
                <a:spcPts val="0"/>
              </a:spcAft>
              <a:buClr>
                <a:srgbClr val="000000"/>
              </a:buClr>
              <a:buSzPts val="1400"/>
              <a:buFont typeface="Arial"/>
              <a:buNone/>
              <a:defRPr/>
            </a:lvl3pPr>
            <a:lvl4pPr indent="0" lvl="3" marL="0" algn="l">
              <a:lnSpc>
                <a:spcPct val="100000"/>
              </a:lnSpc>
              <a:spcBef>
                <a:spcPts val="0"/>
              </a:spcBef>
              <a:spcAft>
                <a:spcPts val="0"/>
              </a:spcAft>
              <a:buClr>
                <a:srgbClr val="000000"/>
              </a:buClr>
              <a:buSzPts val="1400"/>
              <a:buFont typeface="Arial"/>
              <a:buNone/>
              <a:defRPr/>
            </a:lvl4pPr>
            <a:lvl5pPr indent="0" lvl="4" marL="0" algn="l">
              <a:lnSpc>
                <a:spcPct val="100000"/>
              </a:lnSpc>
              <a:spcBef>
                <a:spcPts val="0"/>
              </a:spcBef>
              <a:spcAft>
                <a:spcPts val="0"/>
              </a:spcAft>
              <a:buClr>
                <a:srgbClr val="000000"/>
              </a:buClr>
              <a:buSzPts val="1400"/>
              <a:buFont typeface="Arial"/>
              <a:buNone/>
              <a:defRPr/>
            </a:lvl5pPr>
            <a:lvl6pPr indent="0" lvl="5" marL="0" algn="l">
              <a:lnSpc>
                <a:spcPct val="100000"/>
              </a:lnSpc>
              <a:spcBef>
                <a:spcPts val="0"/>
              </a:spcBef>
              <a:spcAft>
                <a:spcPts val="0"/>
              </a:spcAft>
              <a:buClr>
                <a:srgbClr val="000000"/>
              </a:buClr>
              <a:buSzPts val="1400"/>
              <a:buFont typeface="Arial"/>
              <a:buNone/>
              <a:defRPr/>
            </a:lvl6pPr>
            <a:lvl7pPr indent="0" lvl="6" marL="0" algn="l">
              <a:lnSpc>
                <a:spcPct val="100000"/>
              </a:lnSpc>
              <a:spcBef>
                <a:spcPts val="0"/>
              </a:spcBef>
              <a:spcAft>
                <a:spcPts val="0"/>
              </a:spcAft>
              <a:buClr>
                <a:srgbClr val="000000"/>
              </a:buClr>
              <a:buSzPts val="1400"/>
              <a:buFont typeface="Arial"/>
              <a:buNone/>
              <a:defRPr/>
            </a:lvl7pPr>
            <a:lvl8pPr indent="0" lvl="7" marL="0" algn="l">
              <a:lnSpc>
                <a:spcPct val="100000"/>
              </a:lnSpc>
              <a:spcBef>
                <a:spcPts val="0"/>
              </a:spcBef>
              <a:spcAft>
                <a:spcPts val="0"/>
              </a:spcAft>
              <a:buClr>
                <a:srgbClr val="000000"/>
              </a:buClr>
              <a:buSzPts val="1400"/>
              <a:buFont typeface="Arial"/>
              <a:buNone/>
              <a:defRPr/>
            </a:lvl8pPr>
            <a:lvl9pPr indent="0" lvl="8" mar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 number">
    <p:spTree>
      <p:nvGrpSpPr>
        <p:cNvPr id="44" name="Shape 44"/>
        <p:cNvGrpSpPr/>
        <p:nvPr/>
      </p:nvGrpSpPr>
      <p:grpSpPr>
        <a:xfrm>
          <a:off x="0" y="0"/>
          <a:ext cx="0" cy="0"/>
          <a:chOff x="0" y="0"/>
          <a:chExt cx="0" cy="0"/>
        </a:xfrm>
      </p:grpSpPr>
      <p:sp>
        <p:nvSpPr>
          <p:cNvPr id="45" name="Google Shape;45;p11"/>
          <p:cNvSpPr txBox="1"/>
          <p:nvPr>
            <p:ph type="title"/>
          </p:nvPr>
        </p:nvSpPr>
        <p:spPr>
          <a:xfrm>
            <a:off x="257704" y="2299346"/>
            <a:ext cx="7044600" cy="4081499"/>
          </a:xfrm>
          <a:prstGeom prst="rect">
            <a:avLst/>
          </a:prstGeom>
          <a:noFill/>
          <a:ln>
            <a:noFill/>
          </a:ln>
        </p:spPr>
        <p:txBody>
          <a:bodyPr anchorCtr="0" anchor="b" bIns="91425" lIns="91425" spcFirstLastPara="1" rIns="91425" wrap="square" tIns="91425"/>
          <a:lstStyle>
            <a:lvl1pPr lvl="0" algn="ctr">
              <a:lnSpc>
                <a:spcPct val="100000"/>
              </a:lnSpc>
              <a:spcBef>
                <a:spcPts val="0"/>
              </a:spcBef>
              <a:spcAft>
                <a:spcPts val="0"/>
              </a:spcAft>
              <a:buSzPts val="12000"/>
              <a:buFont typeface="Arial"/>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p:txBody>
      </p:sp>
      <p:sp>
        <p:nvSpPr>
          <p:cNvPr id="46" name="Google Shape;46;p11"/>
          <p:cNvSpPr txBox="1"/>
          <p:nvPr>
            <p:ph idx="1" type="body"/>
          </p:nvPr>
        </p:nvSpPr>
        <p:spPr>
          <a:xfrm>
            <a:off x="257704" y="6552656"/>
            <a:ext cx="7044600" cy="2703900"/>
          </a:xfrm>
          <a:prstGeom prst="rect">
            <a:avLst/>
          </a:prstGeom>
          <a:noFill/>
          <a:ln>
            <a:noFill/>
          </a:ln>
        </p:spPr>
        <p:txBody>
          <a:bodyPr anchorCtr="0" anchor="t" bIns="91425" lIns="91425" spcFirstLastPara="1" rIns="91425" wrap="square" tIns="91425"/>
          <a:lstStyle>
            <a:lvl1pPr indent="-228600" lvl="0" marL="457200" algn="ctr">
              <a:lnSpc>
                <a:spcPct val="115000"/>
              </a:lnSpc>
              <a:spcBef>
                <a:spcPts val="0"/>
              </a:spcBef>
              <a:spcAft>
                <a:spcPts val="0"/>
              </a:spcAft>
              <a:buSzPts val="1800"/>
              <a:buFont typeface="Arial"/>
              <a:buNone/>
              <a:defRPr/>
            </a:lvl1pPr>
            <a:lvl2pPr indent="-228600" lvl="1" marL="914400" algn="ctr">
              <a:lnSpc>
                <a:spcPct val="115000"/>
              </a:lnSpc>
              <a:spcBef>
                <a:spcPts val="1600"/>
              </a:spcBef>
              <a:spcAft>
                <a:spcPts val="0"/>
              </a:spcAft>
              <a:buSzPts val="1400"/>
              <a:buFont typeface="Arial"/>
              <a:buNone/>
              <a:defRPr/>
            </a:lvl2pPr>
            <a:lvl3pPr indent="-228600" lvl="2" marL="1371600" algn="ctr">
              <a:lnSpc>
                <a:spcPct val="115000"/>
              </a:lnSpc>
              <a:spcBef>
                <a:spcPts val="1600"/>
              </a:spcBef>
              <a:spcAft>
                <a:spcPts val="0"/>
              </a:spcAft>
              <a:buSzPts val="1400"/>
              <a:buFont typeface="Arial"/>
              <a:buNone/>
              <a:defRPr/>
            </a:lvl3pPr>
            <a:lvl4pPr indent="-228600" lvl="3" marL="1828800" algn="ctr">
              <a:lnSpc>
                <a:spcPct val="115000"/>
              </a:lnSpc>
              <a:spcBef>
                <a:spcPts val="1600"/>
              </a:spcBef>
              <a:spcAft>
                <a:spcPts val="0"/>
              </a:spcAft>
              <a:buSzPts val="1400"/>
              <a:buFont typeface="Arial"/>
              <a:buNone/>
              <a:defRPr/>
            </a:lvl4pPr>
            <a:lvl5pPr indent="-228600" lvl="4" marL="2286000" algn="ctr">
              <a:lnSpc>
                <a:spcPct val="115000"/>
              </a:lnSpc>
              <a:spcBef>
                <a:spcPts val="1600"/>
              </a:spcBef>
              <a:spcAft>
                <a:spcPts val="0"/>
              </a:spcAft>
              <a:buSzPts val="1400"/>
              <a:buFont typeface="Arial"/>
              <a:buNone/>
              <a:defRPr/>
            </a:lvl5pPr>
            <a:lvl6pPr indent="-228600" lvl="5" marL="2743200" algn="ctr">
              <a:lnSpc>
                <a:spcPct val="115000"/>
              </a:lnSpc>
              <a:spcBef>
                <a:spcPts val="1600"/>
              </a:spcBef>
              <a:spcAft>
                <a:spcPts val="0"/>
              </a:spcAft>
              <a:buSzPts val="1400"/>
              <a:buFont typeface="Arial"/>
              <a:buNone/>
              <a:defRPr/>
            </a:lvl6pPr>
            <a:lvl7pPr indent="-228600" lvl="6" marL="3200400" algn="ctr">
              <a:lnSpc>
                <a:spcPct val="115000"/>
              </a:lnSpc>
              <a:spcBef>
                <a:spcPts val="1600"/>
              </a:spcBef>
              <a:spcAft>
                <a:spcPts val="0"/>
              </a:spcAft>
              <a:buSzPts val="1400"/>
              <a:buFont typeface="Arial"/>
              <a:buNone/>
              <a:defRPr/>
            </a:lvl7pPr>
            <a:lvl8pPr indent="-228600" lvl="7" marL="3657600" algn="ctr">
              <a:lnSpc>
                <a:spcPct val="115000"/>
              </a:lnSpc>
              <a:spcBef>
                <a:spcPts val="1600"/>
              </a:spcBef>
              <a:spcAft>
                <a:spcPts val="0"/>
              </a:spcAft>
              <a:buSzPts val="1400"/>
              <a:buFont typeface="Arial"/>
              <a:buNone/>
              <a:defRPr/>
            </a:lvl8pPr>
            <a:lvl9pPr indent="-228600" lvl="8" marL="4114800" algn="ctr">
              <a:lnSpc>
                <a:spcPct val="115000"/>
              </a:lnSpc>
              <a:spcBef>
                <a:spcPts val="1600"/>
              </a:spcBef>
              <a:spcAft>
                <a:spcPts val="1600"/>
              </a:spcAft>
              <a:buSzPts val="1400"/>
              <a:buFont typeface="Arial"/>
              <a:buNone/>
              <a:defRPr/>
            </a:lvl9pPr>
          </a:lstStyle>
          <a:p/>
        </p:txBody>
      </p:sp>
      <p:sp>
        <p:nvSpPr>
          <p:cNvPr id="47" name="Google Shape;47;p11"/>
          <p:cNvSpPr txBox="1"/>
          <p:nvPr>
            <p:ph idx="12" type="sldNum"/>
          </p:nvPr>
        </p:nvSpPr>
        <p:spPr>
          <a:xfrm>
            <a:off x="7004788" y="9693616"/>
            <a:ext cx="453599" cy="818100"/>
          </a:xfrm>
          <a:prstGeom prst="rect">
            <a:avLst/>
          </a:prstGeom>
          <a:noFill/>
          <a:ln>
            <a:noFill/>
          </a:ln>
        </p:spPr>
        <p:txBody>
          <a:bodyPr anchorCtr="0" anchor="ctr" bIns="91425" lIns="91425" spcFirstLastPara="1" rIns="91425" wrap="square" tIns="91425">
            <a:noAutofit/>
          </a:bodyPr>
          <a:lstStyle>
            <a:lvl1pPr indent="0" lvl="0" marL="0" algn="l">
              <a:lnSpc>
                <a:spcPct val="100000"/>
              </a:lnSpc>
              <a:spcBef>
                <a:spcPts val="0"/>
              </a:spcBef>
              <a:spcAft>
                <a:spcPts val="0"/>
              </a:spcAft>
              <a:buClr>
                <a:srgbClr val="000000"/>
              </a:buClr>
              <a:buSzPts val="1400"/>
              <a:buFont typeface="Arial"/>
              <a:buNone/>
              <a:defRPr/>
            </a:lvl1pPr>
            <a:lvl2pPr indent="0" lvl="1" marL="0" algn="l">
              <a:lnSpc>
                <a:spcPct val="100000"/>
              </a:lnSpc>
              <a:spcBef>
                <a:spcPts val="0"/>
              </a:spcBef>
              <a:spcAft>
                <a:spcPts val="0"/>
              </a:spcAft>
              <a:buClr>
                <a:srgbClr val="000000"/>
              </a:buClr>
              <a:buSzPts val="1400"/>
              <a:buFont typeface="Arial"/>
              <a:buNone/>
              <a:defRPr/>
            </a:lvl2pPr>
            <a:lvl3pPr indent="0" lvl="2" marL="0" algn="l">
              <a:lnSpc>
                <a:spcPct val="100000"/>
              </a:lnSpc>
              <a:spcBef>
                <a:spcPts val="0"/>
              </a:spcBef>
              <a:spcAft>
                <a:spcPts val="0"/>
              </a:spcAft>
              <a:buClr>
                <a:srgbClr val="000000"/>
              </a:buClr>
              <a:buSzPts val="1400"/>
              <a:buFont typeface="Arial"/>
              <a:buNone/>
              <a:defRPr/>
            </a:lvl3pPr>
            <a:lvl4pPr indent="0" lvl="3" marL="0" algn="l">
              <a:lnSpc>
                <a:spcPct val="100000"/>
              </a:lnSpc>
              <a:spcBef>
                <a:spcPts val="0"/>
              </a:spcBef>
              <a:spcAft>
                <a:spcPts val="0"/>
              </a:spcAft>
              <a:buClr>
                <a:srgbClr val="000000"/>
              </a:buClr>
              <a:buSzPts val="1400"/>
              <a:buFont typeface="Arial"/>
              <a:buNone/>
              <a:defRPr/>
            </a:lvl4pPr>
            <a:lvl5pPr indent="0" lvl="4" marL="0" algn="l">
              <a:lnSpc>
                <a:spcPct val="100000"/>
              </a:lnSpc>
              <a:spcBef>
                <a:spcPts val="0"/>
              </a:spcBef>
              <a:spcAft>
                <a:spcPts val="0"/>
              </a:spcAft>
              <a:buClr>
                <a:srgbClr val="000000"/>
              </a:buClr>
              <a:buSzPts val="1400"/>
              <a:buFont typeface="Arial"/>
              <a:buNone/>
              <a:defRPr/>
            </a:lvl5pPr>
            <a:lvl6pPr indent="0" lvl="5" marL="0" algn="l">
              <a:lnSpc>
                <a:spcPct val="100000"/>
              </a:lnSpc>
              <a:spcBef>
                <a:spcPts val="0"/>
              </a:spcBef>
              <a:spcAft>
                <a:spcPts val="0"/>
              </a:spcAft>
              <a:buClr>
                <a:srgbClr val="000000"/>
              </a:buClr>
              <a:buSzPts val="1400"/>
              <a:buFont typeface="Arial"/>
              <a:buNone/>
              <a:defRPr/>
            </a:lvl6pPr>
            <a:lvl7pPr indent="0" lvl="6" marL="0" algn="l">
              <a:lnSpc>
                <a:spcPct val="100000"/>
              </a:lnSpc>
              <a:spcBef>
                <a:spcPts val="0"/>
              </a:spcBef>
              <a:spcAft>
                <a:spcPts val="0"/>
              </a:spcAft>
              <a:buClr>
                <a:srgbClr val="000000"/>
              </a:buClr>
              <a:buSzPts val="1400"/>
              <a:buFont typeface="Arial"/>
              <a:buNone/>
              <a:defRPr/>
            </a:lvl7pPr>
            <a:lvl8pPr indent="0" lvl="7" marL="0" algn="l">
              <a:lnSpc>
                <a:spcPct val="100000"/>
              </a:lnSpc>
              <a:spcBef>
                <a:spcPts val="0"/>
              </a:spcBef>
              <a:spcAft>
                <a:spcPts val="0"/>
              </a:spcAft>
              <a:buClr>
                <a:srgbClr val="000000"/>
              </a:buClr>
              <a:buSzPts val="1400"/>
              <a:buFont typeface="Arial"/>
              <a:buNone/>
              <a:defRPr/>
            </a:lvl8pPr>
            <a:lvl9pPr indent="0" lvl="8" mar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004788" y="9693616"/>
            <a:ext cx="453599" cy="818100"/>
          </a:xfrm>
          <a:prstGeom prst="rect">
            <a:avLst/>
          </a:prstGeom>
          <a:noFill/>
          <a:ln>
            <a:noFill/>
          </a:ln>
        </p:spPr>
        <p:txBody>
          <a:bodyPr anchorCtr="0" anchor="ctr" bIns="91425" lIns="91425" spcFirstLastPara="1" rIns="91425" wrap="square" tIns="91425">
            <a:noAutofit/>
          </a:bodyPr>
          <a:lstStyle>
            <a:lvl1pPr indent="0" lvl="0" marL="0" algn="l">
              <a:lnSpc>
                <a:spcPct val="100000"/>
              </a:lnSpc>
              <a:spcBef>
                <a:spcPts val="0"/>
              </a:spcBef>
              <a:spcAft>
                <a:spcPts val="0"/>
              </a:spcAft>
              <a:buClr>
                <a:srgbClr val="000000"/>
              </a:buClr>
              <a:buSzPts val="1400"/>
              <a:buFont typeface="Arial"/>
              <a:buNone/>
              <a:defRPr/>
            </a:lvl1pPr>
            <a:lvl2pPr indent="0" lvl="1" marL="0" algn="l">
              <a:lnSpc>
                <a:spcPct val="100000"/>
              </a:lnSpc>
              <a:spcBef>
                <a:spcPts val="0"/>
              </a:spcBef>
              <a:spcAft>
                <a:spcPts val="0"/>
              </a:spcAft>
              <a:buClr>
                <a:srgbClr val="000000"/>
              </a:buClr>
              <a:buSzPts val="1400"/>
              <a:buFont typeface="Arial"/>
              <a:buNone/>
              <a:defRPr/>
            </a:lvl2pPr>
            <a:lvl3pPr indent="0" lvl="2" marL="0" algn="l">
              <a:lnSpc>
                <a:spcPct val="100000"/>
              </a:lnSpc>
              <a:spcBef>
                <a:spcPts val="0"/>
              </a:spcBef>
              <a:spcAft>
                <a:spcPts val="0"/>
              </a:spcAft>
              <a:buClr>
                <a:srgbClr val="000000"/>
              </a:buClr>
              <a:buSzPts val="1400"/>
              <a:buFont typeface="Arial"/>
              <a:buNone/>
              <a:defRPr/>
            </a:lvl3pPr>
            <a:lvl4pPr indent="0" lvl="3" marL="0" algn="l">
              <a:lnSpc>
                <a:spcPct val="100000"/>
              </a:lnSpc>
              <a:spcBef>
                <a:spcPts val="0"/>
              </a:spcBef>
              <a:spcAft>
                <a:spcPts val="0"/>
              </a:spcAft>
              <a:buClr>
                <a:srgbClr val="000000"/>
              </a:buClr>
              <a:buSzPts val="1400"/>
              <a:buFont typeface="Arial"/>
              <a:buNone/>
              <a:defRPr/>
            </a:lvl4pPr>
            <a:lvl5pPr indent="0" lvl="4" marL="0" algn="l">
              <a:lnSpc>
                <a:spcPct val="100000"/>
              </a:lnSpc>
              <a:spcBef>
                <a:spcPts val="0"/>
              </a:spcBef>
              <a:spcAft>
                <a:spcPts val="0"/>
              </a:spcAft>
              <a:buClr>
                <a:srgbClr val="000000"/>
              </a:buClr>
              <a:buSzPts val="1400"/>
              <a:buFont typeface="Arial"/>
              <a:buNone/>
              <a:defRPr/>
            </a:lvl5pPr>
            <a:lvl6pPr indent="0" lvl="5" marL="0" algn="l">
              <a:lnSpc>
                <a:spcPct val="100000"/>
              </a:lnSpc>
              <a:spcBef>
                <a:spcPts val="0"/>
              </a:spcBef>
              <a:spcAft>
                <a:spcPts val="0"/>
              </a:spcAft>
              <a:buClr>
                <a:srgbClr val="000000"/>
              </a:buClr>
              <a:buSzPts val="1400"/>
              <a:buFont typeface="Arial"/>
              <a:buNone/>
              <a:defRPr/>
            </a:lvl6pPr>
            <a:lvl7pPr indent="0" lvl="6" marL="0" algn="l">
              <a:lnSpc>
                <a:spcPct val="100000"/>
              </a:lnSpc>
              <a:spcBef>
                <a:spcPts val="0"/>
              </a:spcBef>
              <a:spcAft>
                <a:spcPts val="0"/>
              </a:spcAft>
              <a:buClr>
                <a:srgbClr val="000000"/>
              </a:buClr>
              <a:buSzPts val="1400"/>
              <a:buFont typeface="Arial"/>
              <a:buNone/>
              <a:defRPr/>
            </a:lvl7pPr>
            <a:lvl8pPr indent="0" lvl="7" marL="0" algn="l">
              <a:lnSpc>
                <a:spcPct val="100000"/>
              </a:lnSpc>
              <a:spcBef>
                <a:spcPts val="0"/>
              </a:spcBef>
              <a:spcAft>
                <a:spcPts val="0"/>
              </a:spcAft>
              <a:buClr>
                <a:srgbClr val="000000"/>
              </a:buClr>
              <a:buSzPts val="1400"/>
              <a:buFont typeface="Arial"/>
              <a:buNone/>
              <a:defRPr/>
            </a:lvl8pPr>
            <a:lvl9pPr indent="0" lvl="8" mar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57704" y="4471058"/>
            <a:ext cx="7044600" cy="1749899"/>
          </a:xfrm>
          <a:prstGeom prst="rect">
            <a:avLst/>
          </a:prstGeom>
          <a:noFill/>
          <a:ln>
            <a:noFill/>
          </a:ln>
        </p:spPr>
        <p:txBody>
          <a:bodyPr anchorCtr="0" anchor="ctr" bIns="91425" lIns="91425" spcFirstLastPara="1" rIns="91425" wrap="square" tIns="91425"/>
          <a:lstStyle>
            <a:lvl1pPr lvl="0" algn="ctr">
              <a:lnSpc>
                <a:spcPct val="100000"/>
              </a:lnSpc>
              <a:spcBef>
                <a:spcPts val="0"/>
              </a:spcBef>
              <a:spcAft>
                <a:spcPts val="0"/>
              </a:spcAft>
              <a:buSzPts val="3600"/>
              <a:buFont typeface="Arial"/>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004788" y="9693616"/>
            <a:ext cx="453599" cy="818100"/>
          </a:xfrm>
          <a:prstGeom prst="rect">
            <a:avLst/>
          </a:prstGeom>
          <a:noFill/>
          <a:ln>
            <a:noFill/>
          </a:ln>
        </p:spPr>
        <p:txBody>
          <a:bodyPr anchorCtr="0" anchor="ctr" bIns="91425" lIns="91425" spcFirstLastPara="1" rIns="91425" wrap="square" tIns="91425">
            <a:noAutofit/>
          </a:bodyPr>
          <a:lstStyle>
            <a:lvl1pPr indent="0" lvl="0" marL="0" algn="l">
              <a:lnSpc>
                <a:spcPct val="100000"/>
              </a:lnSpc>
              <a:spcBef>
                <a:spcPts val="0"/>
              </a:spcBef>
              <a:spcAft>
                <a:spcPts val="0"/>
              </a:spcAft>
              <a:buClr>
                <a:srgbClr val="000000"/>
              </a:buClr>
              <a:buSzPts val="1400"/>
              <a:buFont typeface="Arial"/>
              <a:buNone/>
              <a:defRPr/>
            </a:lvl1pPr>
            <a:lvl2pPr indent="0" lvl="1" marL="0" algn="l">
              <a:lnSpc>
                <a:spcPct val="100000"/>
              </a:lnSpc>
              <a:spcBef>
                <a:spcPts val="0"/>
              </a:spcBef>
              <a:spcAft>
                <a:spcPts val="0"/>
              </a:spcAft>
              <a:buClr>
                <a:srgbClr val="000000"/>
              </a:buClr>
              <a:buSzPts val="1400"/>
              <a:buFont typeface="Arial"/>
              <a:buNone/>
              <a:defRPr/>
            </a:lvl2pPr>
            <a:lvl3pPr indent="0" lvl="2" marL="0" algn="l">
              <a:lnSpc>
                <a:spcPct val="100000"/>
              </a:lnSpc>
              <a:spcBef>
                <a:spcPts val="0"/>
              </a:spcBef>
              <a:spcAft>
                <a:spcPts val="0"/>
              </a:spcAft>
              <a:buClr>
                <a:srgbClr val="000000"/>
              </a:buClr>
              <a:buSzPts val="1400"/>
              <a:buFont typeface="Arial"/>
              <a:buNone/>
              <a:defRPr/>
            </a:lvl3pPr>
            <a:lvl4pPr indent="0" lvl="3" marL="0" algn="l">
              <a:lnSpc>
                <a:spcPct val="100000"/>
              </a:lnSpc>
              <a:spcBef>
                <a:spcPts val="0"/>
              </a:spcBef>
              <a:spcAft>
                <a:spcPts val="0"/>
              </a:spcAft>
              <a:buClr>
                <a:srgbClr val="000000"/>
              </a:buClr>
              <a:buSzPts val="1400"/>
              <a:buFont typeface="Arial"/>
              <a:buNone/>
              <a:defRPr/>
            </a:lvl4pPr>
            <a:lvl5pPr indent="0" lvl="4" marL="0" algn="l">
              <a:lnSpc>
                <a:spcPct val="100000"/>
              </a:lnSpc>
              <a:spcBef>
                <a:spcPts val="0"/>
              </a:spcBef>
              <a:spcAft>
                <a:spcPts val="0"/>
              </a:spcAft>
              <a:buClr>
                <a:srgbClr val="000000"/>
              </a:buClr>
              <a:buSzPts val="1400"/>
              <a:buFont typeface="Arial"/>
              <a:buNone/>
              <a:defRPr/>
            </a:lvl5pPr>
            <a:lvl6pPr indent="0" lvl="5" marL="0" algn="l">
              <a:lnSpc>
                <a:spcPct val="100000"/>
              </a:lnSpc>
              <a:spcBef>
                <a:spcPts val="0"/>
              </a:spcBef>
              <a:spcAft>
                <a:spcPts val="0"/>
              </a:spcAft>
              <a:buClr>
                <a:srgbClr val="000000"/>
              </a:buClr>
              <a:buSzPts val="1400"/>
              <a:buFont typeface="Arial"/>
              <a:buNone/>
              <a:defRPr/>
            </a:lvl6pPr>
            <a:lvl7pPr indent="0" lvl="6" marL="0" algn="l">
              <a:lnSpc>
                <a:spcPct val="100000"/>
              </a:lnSpc>
              <a:spcBef>
                <a:spcPts val="0"/>
              </a:spcBef>
              <a:spcAft>
                <a:spcPts val="0"/>
              </a:spcAft>
              <a:buClr>
                <a:srgbClr val="000000"/>
              </a:buClr>
              <a:buSzPts val="1400"/>
              <a:buFont typeface="Arial"/>
              <a:buNone/>
              <a:defRPr/>
            </a:lvl7pPr>
            <a:lvl8pPr indent="0" lvl="7" marL="0" algn="l">
              <a:lnSpc>
                <a:spcPct val="100000"/>
              </a:lnSpc>
              <a:spcBef>
                <a:spcPts val="0"/>
              </a:spcBef>
              <a:spcAft>
                <a:spcPts val="0"/>
              </a:spcAft>
              <a:buClr>
                <a:srgbClr val="000000"/>
              </a:buClr>
              <a:buSzPts val="1400"/>
              <a:buFont typeface="Arial"/>
              <a:buNone/>
              <a:defRPr/>
            </a:lvl8pPr>
            <a:lvl9pPr indent="0" lvl="8" mar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57704" y="925091"/>
            <a:ext cx="7044600" cy="1190400"/>
          </a:xfrm>
          <a:prstGeom prst="rect">
            <a:avLst/>
          </a:prstGeom>
          <a:noFill/>
          <a:ln>
            <a:noFill/>
          </a:ln>
        </p:spPr>
        <p:txBody>
          <a:bodyPr anchorCtr="0" anchor="t" bIns="91425" lIns="91425" spcFirstLastPara="1" rIns="91425" wrap="square" tIns="91425"/>
          <a:lstStyle>
            <a:lvl1pPr lvl="0" algn="l">
              <a:lnSpc>
                <a:spcPct val="100000"/>
              </a:lnSpc>
              <a:spcBef>
                <a:spcPts val="0"/>
              </a:spcBef>
              <a:spcAft>
                <a:spcPts val="0"/>
              </a:spcAft>
              <a:buSzPts val="2800"/>
              <a:buFont typeface="Arial"/>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57704" y="2395696"/>
            <a:ext cx="7044600" cy="7101900"/>
          </a:xfrm>
          <a:prstGeom prst="rect">
            <a:avLst/>
          </a:prstGeom>
          <a:noFill/>
          <a:ln>
            <a:noFill/>
          </a:ln>
        </p:spPr>
        <p:txBody>
          <a:bodyPr anchorCtr="0" anchor="t" bIns="91425" lIns="91425" spcFirstLastPara="1" rIns="91425" wrap="square" tIns="91425"/>
          <a:lstStyle>
            <a:lvl1pPr indent="-228600" lvl="0" marL="457200" algn="l">
              <a:lnSpc>
                <a:spcPct val="115000"/>
              </a:lnSpc>
              <a:spcBef>
                <a:spcPts val="0"/>
              </a:spcBef>
              <a:spcAft>
                <a:spcPts val="0"/>
              </a:spcAft>
              <a:buSzPts val="1800"/>
              <a:buFont typeface="Arial"/>
              <a:buNone/>
              <a:defRPr/>
            </a:lvl1pPr>
            <a:lvl2pPr indent="-228600" lvl="1" marL="914400" algn="l">
              <a:lnSpc>
                <a:spcPct val="115000"/>
              </a:lnSpc>
              <a:spcBef>
                <a:spcPts val="1600"/>
              </a:spcBef>
              <a:spcAft>
                <a:spcPts val="0"/>
              </a:spcAft>
              <a:buSzPts val="1400"/>
              <a:buFont typeface="Arial"/>
              <a:buNone/>
              <a:defRPr/>
            </a:lvl2pPr>
            <a:lvl3pPr indent="-228600" lvl="2" marL="1371600" algn="l">
              <a:lnSpc>
                <a:spcPct val="115000"/>
              </a:lnSpc>
              <a:spcBef>
                <a:spcPts val="1600"/>
              </a:spcBef>
              <a:spcAft>
                <a:spcPts val="0"/>
              </a:spcAft>
              <a:buSzPts val="1400"/>
              <a:buFont typeface="Arial"/>
              <a:buNone/>
              <a:defRPr/>
            </a:lvl3pPr>
            <a:lvl4pPr indent="-228600" lvl="3" marL="1828800" algn="l">
              <a:lnSpc>
                <a:spcPct val="115000"/>
              </a:lnSpc>
              <a:spcBef>
                <a:spcPts val="1600"/>
              </a:spcBef>
              <a:spcAft>
                <a:spcPts val="0"/>
              </a:spcAft>
              <a:buSzPts val="1400"/>
              <a:buFont typeface="Arial"/>
              <a:buNone/>
              <a:defRPr/>
            </a:lvl4pPr>
            <a:lvl5pPr indent="-228600" lvl="4" marL="2286000" algn="l">
              <a:lnSpc>
                <a:spcPct val="115000"/>
              </a:lnSpc>
              <a:spcBef>
                <a:spcPts val="1600"/>
              </a:spcBef>
              <a:spcAft>
                <a:spcPts val="0"/>
              </a:spcAft>
              <a:buSzPts val="1400"/>
              <a:buFont typeface="Arial"/>
              <a:buNone/>
              <a:defRPr/>
            </a:lvl5pPr>
            <a:lvl6pPr indent="-228600" lvl="5" marL="2743200" algn="l">
              <a:lnSpc>
                <a:spcPct val="115000"/>
              </a:lnSpc>
              <a:spcBef>
                <a:spcPts val="1600"/>
              </a:spcBef>
              <a:spcAft>
                <a:spcPts val="0"/>
              </a:spcAft>
              <a:buSzPts val="1400"/>
              <a:buFont typeface="Arial"/>
              <a:buNone/>
              <a:defRPr/>
            </a:lvl6pPr>
            <a:lvl7pPr indent="-228600" lvl="6" marL="3200400" algn="l">
              <a:lnSpc>
                <a:spcPct val="115000"/>
              </a:lnSpc>
              <a:spcBef>
                <a:spcPts val="1600"/>
              </a:spcBef>
              <a:spcAft>
                <a:spcPts val="0"/>
              </a:spcAft>
              <a:buSzPts val="1400"/>
              <a:buFont typeface="Arial"/>
              <a:buNone/>
              <a:defRPr/>
            </a:lvl7pPr>
            <a:lvl8pPr indent="-228600" lvl="7" marL="3657600" algn="l">
              <a:lnSpc>
                <a:spcPct val="115000"/>
              </a:lnSpc>
              <a:spcBef>
                <a:spcPts val="1600"/>
              </a:spcBef>
              <a:spcAft>
                <a:spcPts val="0"/>
              </a:spcAft>
              <a:buSzPts val="1400"/>
              <a:buFont typeface="Arial"/>
              <a:buNone/>
              <a:defRPr/>
            </a:lvl8pPr>
            <a:lvl9pPr indent="-228600" lvl="8" marL="4114800" algn="l">
              <a:lnSpc>
                <a:spcPct val="115000"/>
              </a:lnSpc>
              <a:spcBef>
                <a:spcPts val="1600"/>
              </a:spcBef>
              <a:spcAft>
                <a:spcPts val="1600"/>
              </a:spcAft>
              <a:buSzPts val="1400"/>
              <a:buFont typeface="Arial"/>
              <a:buNone/>
              <a:defRPr/>
            </a:lvl9pPr>
          </a:lstStyle>
          <a:p/>
        </p:txBody>
      </p:sp>
      <p:sp>
        <p:nvSpPr>
          <p:cNvPr id="19" name="Google Shape;19;p4"/>
          <p:cNvSpPr txBox="1"/>
          <p:nvPr>
            <p:ph idx="12" type="sldNum"/>
          </p:nvPr>
        </p:nvSpPr>
        <p:spPr>
          <a:xfrm>
            <a:off x="7004788" y="9693616"/>
            <a:ext cx="453599" cy="818100"/>
          </a:xfrm>
          <a:prstGeom prst="rect">
            <a:avLst/>
          </a:prstGeom>
          <a:noFill/>
          <a:ln>
            <a:noFill/>
          </a:ln>
        </p:spPr>
        <p:txBody>
          <a:bodyPr anchorCtr="0" anchor="ctr" bIns="91425" lIns="91425" spcFirstLastPara="1" rIns="91425" wrap="square" tIns="91425">
            <a:noAutofit/>
          </a:bodyPr>
          <a:lstStyle>
            <a:lvl1pPr indent="0" lvl="0" marL="0" algn="l">
              <a:lnSpc>
                <a:spcPct val="100000"/>
              </a:lnSpc>
              <a:spcBef>
                <a:spcPts val="0"/>
              </a:spcBef>
              <a:spcAft>
                <a:spcPts val="0"/>
              </a:spcAft>
              <a:buClr>
                <a:srgbClr val="000000"/>
              </a:buClr>
              <a:buSzPts val="1400"/>
              <a:buFont typeface="Arial"/>
              <a:buNone/>
              <a:defRPr/>
            </a:lvl1pPr>
            <a:lvl2pPr indent="0" lvl="1" marL="0" algn="l">
              <a:lnSpc>
                <a:spcPct val="100000"/>
              </a:lnSpc>
              <a:spcBef>
                <a:spcPts val="0"/>
              </a:spcBef>
              <a:spcAft>
                <a:spcPts val="0"/>
              </a:spcAft>
              <a:buClr>
                <a:srgbClr val="000000"/>
              </a:buClr>
              <a:buSzPts val="1400"/>
              <a:buFont typeface="Arial"/>
              <a:buNone/>
              <a:defRPr/>
            </a:lvl2pPr>
            <a:lvl3pPr indent="0" lvl="2" marL="0" algn="l">
              <a:lnSpc>
                <a:spcPct val="100000"/>
              </a:lnSpc>
              <a:spcBef>
                <a:spcPts val="0"/>
              </a:spcBef>
              <a:spcAft>
                <a:spcPts val="0"/>
              </a:spcAft>
              <a:buClr>
                <a:srgbClr val="000000"/>
              </a:buClr>
              <a:buSzPts val="1400"/>
              <a:buFont typeface="Arial"/>
              <a:buNone/>
              <a:defRPr/>
            </a:lvl3pPr>
            <a:lvl4pPr indent="0" lvl="3" marL="0" algn="l">
              <a:lnSpc>
                <a:spcPct val="100000"/>
              </a:lnSpc>
              <a:spcBef>
                <a:spcPts val="0"/>
              </a:spcBef>
              <a:spcAft>
                <a:spcPts val="0"/>
              </a:spcAft>
              <a:buClr>
                <a:srgbClr val="000000"/>
              </a:buClr>
              <a:buSzPts val="1400"/>
              <a:buFont typeface="Arial"/>
              <a:buNone/>
              <a:defRPr/>
            </a:lvl4pPr>
            <a:lvl5pPr indent="0" lvl="4" marL="0" algn="l">
              <a:lnSpc>
                <a:spcPct val="100000"/>
              </a:lnSpc>
              <a:spcBef>
                <a:spcPts val="0"/>
              </a:spcBef>
              <a:spcAft>
                <a:spcPts val="0"/>
              </a:spcAft>
              <a:buClr>
                <a:srgbClr val="000000"/>
              </a:buClr>
              <a:buSzPts val="1400"/>
              <a:buFont typeface="Arial"/>
              <a:buNone/>
              <a:defRPr/>
            </a:lvl5pPr>
            <a:lvl6pPr indent="0" lvl="5" marL="0" algn="l">
              <a:lnSpc>
                <a:spcPct val="100000"/>
              </a:lnSpc>
              <a:spcBef>
                <a:spcPts val="0"/>
              </a:spcBef>
              <a:spcAft>
                <a:spcPts val="0"/>
              </a:spcAft>
              <a:buClr>
                <a:srgbClr val="000000"/>
              </a:buClr>
              <a:buSzPts val="1400"/>
              <a:buFont typeface="Arial"/>
              <a:buNone/>
              <a:defRPr/>
            </a:lvl6pPr>
            <a:lvl7pPr indent="0" lvl="6" marL="0" algn="l">
              <a:lnSpc>
                <a:spcPct val="100000"/>
              </a:lnSpc>
              <a:spcBef>
                <a:spcPts val="0"/>
              </a:spcBef>
              <a:spcAft>
                <a:spcPts val="0"/>
              </a:spcAft>
              <a:buClr>
                <a:srgbClr val="000000"/>
              </a:buClr>
              <a:buSzPts val="1400"/>
              <a:buFont typeface="Arial"/>
              <a:buNone/>
              <a:defRPr/>
            </a:lvl7pPr>
            <a:lvl8pPr indent="0" lvl="7" marL="0" algn="l">
              <a:lnSpc>
                <a:spcPct val="100000"/>
              </a:lnSpc>
              <a:spcBef>
                <a:spcPts val="0"/>
              </a:spcBef>
              <a:spcAft>
                <a:spcPts val="0"/>
              </a:spcAft>
              <a:buClr>
                <a:srgbClr val="000000"/>
              </a:buClr>
              <a:buSzPts val="1400"/>
              <a:buFont typeface="Arial"/>
              <a:buNone/>
              <a:defRPr/>
            </a:lvl8pPr>
            <a:lvl9pPr indent="0" lvl="8" mar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57704" y="925091"/>
            <a:ext cx="7044600" cy="1190400"/>
          </a:xfrm>
          <a:prstGeom prst="rect">
            <a:avLst/>
          </a:prstGeom>
          <a:noFill/>
          <a:ln>
            <a:noFill/>
          </a:ln>
        </p:spPr>
        <p:txBody>
          <a:bodyPr anchorCtr="0" anchor="t" bIns="91425" lIns="91425" spcFirstLastPara="1" rIns="91425" wrap="square" tIns="91425"/>
          <a:lstStyle>
            <a:lvl1pPr lvl="0" algn="l">
              <a:lnSpc>
                <a:spcPct val="100000"/>
              </a:lnSpc>
              <a:spcBef>
                <a:spcPts val="0"/>
              </a:spcBef>
              <a:spcAft>
                <a:spcPts val="0"/>
              </a:spcAft>
              <a:buSzPts val="2800"/>
              <a:buFont typeface="Arial"/>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57704" y="2395696"/>
            <a:ext cx="3306900" cy="7101900"/>
          </a:xfrm>
          <a:prstGeom prst="rect">
            <a:avLst/>
          </a:prstGeom>
          <a:noFill/>
          <a:ln>
            <a:noFill/>
          </a:ln>
        </p:spPr>
        <p:txBody>
          <a:bodyPr anchorCtr="0" anchor="t" bIns="91425" lIns="91425" spcFirstLastPara="1" rIns="91425" wrap="square" tIns="91425"/>
          <a:lstStyle>
            <a:lvl1pPr indent="-228600" lvl="0" marL="457200" algn="l">
              <a:lnSpc>
                <a:spcPct val="115000"/>
              </a:lnSpc>
              <a:spcBef>
                <a:spcPts val="0"/>
              </a:spcBef>
              <a:spcAft>
                <a:spcPts val="0"/>
              </a:spcAft>
              <a:buSzPts val="1400"/>
              <a:buFont typeface="Arial"/>
              <a:buNone/>
              <a:defRPr sz="1400"/>
            </a:lvl1pPr>
            <a:lvl2pPr indent="-228600" lvl="1" marL="914400" algn="l">
              <a:lnSpc>
                <a:spcPct val="115000"/>
              </a:lnSpc>
              <a:spcBef>
                <a:spcPts val="1600"/>
              </a:spcBef>
              <a:spcAft>
                <a:spcPts val="0"/>
              </a:spcAft>
              <a:buSzPts val="1200"/>
              <a:buFont typeface="Arial"/>
              <a:buNone/>
              <a:defRPr sz="1200"/>
            </a:lvl2pPr>
            <a:lvl3pPr indent="-228600" lvl="2" marL="1371600" algn="l">
              <a:lnSpc>
                <a:spcPct val="115000"/>
              </a:lnSpc>
              <a:spcBef>
                <a:spcPts val="1600"/>
              </a:spcBef>
              <a:spcAft>
                <a:spcPts val="0"/>
              </a:spcAft>
              <a:buSzPts val="1200"/>
              <a:buFont typeface="Arial"/>
              <a:buNone/>
              <a:defRPr sz="1200"/>
            </a:lvl3pPr>
            <a:lvl4pPr indent="-228600" lvl="3" marL="1828800" algn="l">
              <a:lnSpc>
                <a:spcPct val="115000"/>
              </a:lnSpc>
              <a:spcBef>
                <a:spcPts val="1600"/>
              </a:spcBef>
              <a:spcAft>
                <a:spcPts val="0"/>
              </a:spcAft>
              <a:buSzPts val="1200"/>
              <a:buFont typeface="Arial"/>
              <a:buNone/>
              <a:defRPr sz="1200"/>
            </a:lvl4pPr>
            <a:lvl5pPr indent="-228600" lvl="4" marL="2286000" algn="l">
              <a:lnSpc>
                <a:spcPct val="115000"/>
              </a:lnSpc>
              <a:spcBef>
                <a:spcPts val="1600"/>
              </a:spcBef>
              <a:spcAft>
                <a:spcPts val="0"/>
              </a:spcAft>
              <a:buSzPts val="1200"/>
              <a:buFont typeface="Arial"/>
              <a:buNone/>
              <a:defRPr sz="1200"/>
            </a:lvl5pPr>
            <a:lvl6pPr indent="-228600" lvl="5" marL="2743200" algn="l">
              <a:lnSpc>
                <a:spcPct val="115000"/>
              </a:lnSpc>
              <a:spcBef>
                <a:spcPts val="1600"/>
              </a:spcBef>
              <a:spcAft>
                <a:spcPts val="0"/>
              </a:spcAft>
              <a:buSzPts val="1200"/>
              <a:buFont typeface="Arial"/>
              <a:buNone/>
              <a:defRPr sz="1200"/>
            </a:lvl6pPr>
            <a:lvl7pPr indent="-228600" lvl="6" marL="3200400" algn="l">
              <a:lnSpc>
                <a:spcPct val="115000"/>
              </a:lnSpc>
              <a:spcBef>
                <a:spcPts val="1600"/>
              </a:spcBef>
              <a:spcAft>
                <a:spcPts val="0"/>
              </a:spcAft>
              <a:buSzPts val="1200"/>
              <a:buFont typeface="Arial"/>
              <a:buNone/>
              <a:defRPr sz="1200"/>
            </a:lvl7pPr>
            <a:lvl8pPr indent="-228600" lvl="7" marL="3657600" algn="l">
              <a:lnSpc>
                <a:spcPct val="115000"/>
              </a:lnSpc>
              <a:spcBef>
                <a:spcPts val="1600"/>
              </a:spcBef>
              <a:spcAft>
                <a:spcPts val="0"/>
              </a:spcAft>
              <a:buSzPts val="1200"/>
              <a:buFont typeface="Arial"/>
              <a:buNone/>
              <a:defRPr sz="1200"/>
            </a:lvl8pPr>
            <a:lvl9pPr indent="-228600" lvl="8" marL="4114800" algn="l">
              <a:lnSpc>
                <a:spcPct val="115000"/>
              </a:lnSpc>
              <a:spcBef>
                <a:spcPts val="1600"/>
              </a:spcBef>
              <a:spcAft>
                <a:spcPts val="1600"/>
              </a:spcAft>
              <a:buSzPts val="1200"/>
              <a:buFont typeface="Arial"/>
              <a:buNone/>
              <a:defRPr sz="1200"/>
            </a:lvl9pPr>
          </a:lstStyle>
          <a:p/>
        </p:txBody>
      </p:sp>
      <p:sp>
        <p:nvSpPr>
          <p:cNvPr id="23" name="Google Shape;23;p5"/>
          <p:cNvSpPr txBox="1"/>
          <p:nvPr>
            <p:ph idx="2" type="body"/>
          </p:nvPr>
        </p:nvSpPr>
        <p:spPr>
          <a:xfrm>
            <a:off x="3995291" y="2395696"/>
            <a:ext cx="3306900" cy="7101900"/>
          </a:xfrm>
          <a:prstGeom prst="rect">
            <a:avLst/>
          </a:prstGeom>
          <a:noFill/>
          <a:ln>
            <a:noFill/>
          </a:ln>
        </p:spPr>
        <p:txBody>
          <a:bodyPr anchorCtr="0" anchor="t" bIns="91425" lIns="91425" spcFirstLastPara="1" rIns="91425" wrap="square" tIns="91425"/>
          <a:lstStyle>
            <a:lvl1pPr indent="-228600" lvl="0" marL="457200" algn="l">
              <a:lnSpc>
                <a:spcPct val="115000"/>
              </a:lnSpc>
              <a:spcBef>
                <a:spcPts val="0"/>
              </a:spcBef>
              <a:spcAft>
                <a:spcPts val="0"/>
              </a:spcAft>
              <a:buSzPts val="1400"/>
              <a:buFont typeface="Arial"/>
              <a:buNone/>
              <a:defRPr sz="1400"/>
            </a:lvl1pPr>
            <a:lvl2pPr indent="-228600" lvl="1" marL="914400" algn="l">
              <a:lnSpc>
                <a:spcPct val="115000"/>
              </a:lnSpc>
              <a:spcBef>
                <a:spcPts val="1600"/>
              </a:spcBef>
              <a:spcAft>
                <a:spcPts val="0"/>
              </a:spcAft>
              <a:buSzPts val="1200"/>
              <a:buFont typeface="Arial"/>
              <a:buNone/>
              <a:defRPr sz="1200"/>
            </a:lvl2pPr>
            <a:lvl3pPr indent="-228600" lvl="2" marL="1371600" algn="l">
              <a:lnSpc>
                <a:spcPct val="115000"/>
              </a:lnSpc>
              <a:spcBef>
                <a:spcPts val="1600"/>
              </a:spcBef>
              <a:spcAft>
                <a:spcPts val="0"/>
              </a:spcAft>
              <a:buSzPts val="1200"/>
              <a:buFont typeface="Arial"/>
              <a:buNone/>
              <a:defRPr sz="1200"/>
            </a:lvl3pPr>
            <a:lvl4pPr indent="-228600" lvl="3" marL="1828800" algn="l">
              <a:lnSpc>
                <a:spcPct val="115000"/>
              </a:lnSpc>
              <a:spcBef>
                <a:spcPts val="1600"/>
              </a:spcBef>
              <a:spcAft>
                <a:spcPts val="0"/>
              </a:spcAft>
              <a:buSzPts val="1200"/>
              <a:buFont typeface="Arial"/>
              <a:buNone/>
              <a:defRPr sz="1200"/>
            </a:lvl4pPr>
            <a:lvl5pPr indent="-228600" lvl="4" marL="2286000" algn="l">
              <a:lnSpc>
                <a:spcPct val="115000"/>
              </a:lnSpc>
              <a:spcBef>
                <a:spcPts val="1600"/>
              </a:spcBef>
              <a:spcAft>
                <a:spcPts val="0"/>
              </a:spcAft>
              <a:buSzPts val="1200"/>
              <a:buFont typeface="Arial"/>
              <a:buNone/>
              <a:defRPr sz="1200"/>
            </a:lvl5pPr>
            <a:lvl6pPr indent="-228600" lvl="5" marL="2743200" algn="l">
              <a:lnSpc>
                <a:spcPct val="115000"/>
              </a:lnSpc>
              <a:spcBef>
                <a:spcPts val="1600"/>
              </a:spcBef>
              <a:spcAft>
                <a:spcPts val="0"/>
              </a:spcAft>
              <a:buSzPts val="1200"/>
              <a:buFont typeface="Arial"/>
              <a:buNone/>
              <a:defRPr sz="1200"/>
            </a:lvl6pPr>
            <a:lvl7pPr indent="-228600" lvl="6" marL="3200400" algn="l">
              <a:lnSpc>
                <a:spcPct val="115000"/>
              </a:lnSpc>
              <a:spcBef>
                <a:spcPts val="1600"/>
              </a:spcBef>
              <a:spcAft>
                <a:spcPts val="0"/>
              </a:spcAft>
              <a:buSzPts val="1200"/>
              <a:buFont typeface="Arial"/>
              <a:buNone/>
              <a:defRPr sz="1200"/>
            </a:lvl7pPr>
            <a:lvl8pPr indent="-228600" lvl="7" marL="3657600" algn="l">
              <a:lnSpc>
                <a:spcPct val="115000"/>
              </a:lnSpc>
              <a:spcBef>
                <a:spcPts val="1600"/>
              </a:spcBef>
              <a:spcAft>
                <a:spcPts val="0"/>
              </a:spcAft>
              <a:buSzPts val="1200"/>
              <a:buFont typeface="Arial"/>
              <a:buNone/>
              <a:defRPr sz="1200"/>
            </a:lvl8pPr>
            <a:lvl9pPr indent="-228600" lvl="8" marL="4114800" algn="l">
              <a:lnSpc>
                <a:spcPct val="115000"/>
              </a:lnSpc>
              <a:spcBef>
                <a:spcPts val="1600"/>
              </a:spcBef>
              <a:spcAft>
                <a:spcPts val="1600"/>
              </a:spcAft>
              <a:buSzPts val="1200"/>
              <a:buFont typeface="Arial"/>
              <a:buNone/>
              <a:defRPr sz="1200"/>
            </a:lvl9pPr>
          </a:lstStyle>
          <a:p/>
        </p:txBody>
      </p:sp>
      <p:sp>
        <p:nvSpPr>
          <p:cNvPr id="24" name="Google Shape;24;p5"/>
          <p:cNvSpPr txBox="1"/>
          <p:nvPr>
            <p:ph idx="12" type="sldNum"/>
          </p:nvPr>
        </p:nvSpPr>
        <p:spPr>
          <a:xfrm>
            <a:off x="7004788" y="9693616"/>
            <a:ext cx="453599" cy="818100"/>
          </a:xfrm>
          <a:prstGeom prst="rect">
            <a:avLst/>
          </a:prstGeom>
          <a:noFill/>
          <a:ln>
            <a:noFill/>
          </a:ln>
        </p:spPr>
        <p:txBody>
          <a:bodyPr anchorCtr="0" anchor="ctr" bIns="91425" lIns="91425" spcFirstLastPara="1" rIns="91425" wrap="square" tIns="91425">
            <a:noAutofit/>
          </a:bodyPr>
          <a:lstStyle>
            <a:lvl1pPr indent="0" lvl="0" marL="0" algn="l">
              <a:lnSpc>
                <a:spcPct val="100000"/>
              </a:lnSpc>
              <a:spcBef>
                <a:spcPts val="0"/>
              </a:spcBef>
              <a:spcAft>
                <a:spcPts val="0"/>
              </a:spcAft>
              <a:buClr>
                <a:srgbClr val="000000"/>
              </a:buClr>
              <a:buSzPts val="1400"/>
              <a:buFont typeface="Arial"/>
              <a:buNone/>
              <a:defRPr/>
            </a:lvl1pPr>
            <a:lvl2pPr indent="0" lvl="1" marL="0" algn="l">
              <a:lnSpc>
                <a:spcPct val="100000"/>
              </a:lnSpc>
              <a:spcBef>
                <a:spcPts val="0"/>
              </a:spcBef>
              <a:spcAft>
                <a:spcPts val="0"/>
              </a:spcAft>
              <a:buClr>
                <a:srgbClr val="000000"/>
              </a:buClr>
              <a:buSzPts val="1400"/>
              <a:buFont typeface="Arial"/>
              <a:buNone/>
              <a:defRPr/>
            </a:lvl2pPr>
            <a:lvl3pPr indent="0" lvl="2" marL="0" algn="l">
              <a:lnSpc>
                <a:spcPct val="100000"/>
              </a:lnSpc>
              <a:spcBef>
                <a:spcPts val="0"/>
              </a:spcBef>
              <a:spcAft>
                <a:spcPts val="0"/>
              </a:spcAft>
              <a:buClr>
                <a:srgbClr val="000000"/>
              </a:buClr>
              <a:buSzPts val="1400"/>
              <a:buFont typeface="Arial"/>
              <a:buNone/>
              <a:defRPr/>
            </a:lvl3pPr>
            <a:lvl4pPr indent="0" lvl="3" marL="0" algn="l">
              <a:lnSpc>
                <a:spcPct val="100000"/>
              </a:lnSpc>
              <a:spcBef>
                <a:spcPts val="0"/>
              </a:spcBef>
              <a:spcAft>
                <a:spcPts val="0"/>
              </a:spcAft>
              <a:buClr>
                <a:srgbClr val="000000"/>
              </a:buClr>
              <a:buSzPts val="1400"/>
              <a:buFont typeface="Arial"/>
              <a:buNone/>
              <a:defRPr/>
            </a:lvl4pPr>
            <a:lvl5pPr indent="0" lvl="4" marL="0" algn="l">
              <a:lnSpc>
                <a:spcPct val="100000"/>
              </a:lnSpc>
              <a:spcBef>
                <a:spcPts val="0"/>
              </a:spcBef>
              <a:spcAft>
                <a:spcPts val="0"/>
              </a:spcAft>
              <a:buClr>
                <a:srgbClr val="000000"/>
              </a:buClr>
              <a:buSzPts val="1400"/>
              <a:buFont typeface="Arial"/>
              <a:buNone/>
              <a:defRPr/>
            </a:lvl5pPr>
            <a:lvl6pPr indent="0" lvl="5" marL="0" algn="l">
              <a:lnSpc>
                <a:spcPct val="100000"/>
              </a:lnSpc>
              <a:spcBef>
                <a:spcPts val="0"/>
              </a:spcBef>
              <a:spcAft>
                <a:spcPts val="0"/>
              </a:spcAft>
              <a:buClr>
                <a:srgbClr val="000000"/>
              </a:buClr>
              <a:buSzPts val="1400"/>
              <a:buFont typeface="Arial"/>
              <a:buNone/>
              <a:defRPr/>
            </a:lvl6pPr>
            <a:lvl7pPr indent="0" lvl="6" marL="0" algn="l">
              <a:lnSpc>
                <a:spcPct val="100000"/>
              </a:lnSpc>
              <a:spcBef>
                <a:spcPts val="0"/>
              </a:spcBef>
              <a:spcAft>
                <a:spcPts val="0"/>
              </a:spcAft>
              <a:buClr>
                <a:srgbClr val="000000"/>
              </a:buClr>
              <a:buSzPts val="1400"/>
              <a:buFont typeface="Arial"/>
              <a:buNone/>
              <a:defRPr/>
            </a:lvl7pPr>
            <a:lvl8pPr indent="0" lvl="7" marL="0" algn="l">
              <a:lnSpc>
                <a:spcPct val="100000"/>
              </a:lnSpc>
              <a:spcBef>
                <a:spcPts val="0"/>
              </a:spcBef>
              <a:spcAft>
                <a:spcPts val="0"/>
              </a:spcAft>
              <a:buClr>
                <a:srgbClr val="000000"/>
              </a:buClr>
              <a:buSzPts val="1400"/>
              <a:buFont typeface="Arial"/>
              <a:buNone/>
              <a:defRPr/>
            </a:lvl8pPr>
            <a:lvl9pPr indent="0" lvl="8" mar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57704" y="925091"/>
            <a:ext cx="7044600" cy="1190400"/>
          </a:xfrm>
          <a:prstGeom prst="rect">
            <a:avLst/>
          </a:prstGeom>
          <a:noFill/>
          <a:ln>
            <a:noFill/>
          </a:ln>
        </p:spPr>
        <p:txBody>
          <a:bodyPr anchorCtr="0" anchor="t" bIns="91425" lIns="91425" spcFirstLastPara="1" rIns="91425" wrap="square" tIns="91425"/>
          <a:lstStyle>
            <a:lvl1pPr lvl="0" algn="l">
              <a:lnSpc>
                <a:spcPct val="100000"/>
              </a:lnSpc>
              <a:spcBef>
                <a:spcPts val="0"/>
              </a:spcBef>
              <a:spcAft>
                <a:spcPts val="0"/>
              </a:spcAft>
              <a:buSzPts val="2800"/>
              <a:buFont typeface="Arial"/>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004788" y="9693616"/>
            <a:ext cx="453599" cy="818100"/>
          </a:xfrm>
          <a:prstGeom prst="rect">
            <a:avLst/>
          </a:prstGeom>
          <a:noFill/>
          <a:ln>
            <a:noFill/>
          </a:ln>
        </p:spPr>
        <p:txBody>
          <a:bodyPr anchorCtr="0" anchor="ctr" bIns="91425" lIns="91425" spcFirstLastPara="1" rIns="91425" wrap="square" tIns="91425">
            <a:noAutofit/>
          </a:bodyPr>
          <a:lstStyle>
            <a:lvl1pPr indent="0" lvl="0" marL="0" algn="l">
              <a:lnSpc>
                <a:spcPct val="100000"/>
              </a:lnSpc>
              <a:spcBef>
                <a:spcPts val="0"/>
              </a:spcBef>
              <a:spcAft>
                <a:spcPts val="0"/>
              </a:spcAft>
              <a:buClr>
                <a:srgbClr val="000000"/>
              </a:buClr>
              <a:buSzPts val="1400"/>
              <a:buFont typeface="Arial"/>
              <a:buNone/>
              <a:defRPr/>
            </a:lvl1pPr>
            <a:lvl2pPr indent="0" lvl="1" marL="0" algn="l">
              <a:lnSpc>
                <a:spcPct val="100000"/>
              </a:lnSpc>
              <a:spcBef>
                <a:spcPts val="0"/>
              </a:spcBef>
              <a:spcAft>
                <a:spcPts val="0"/>
              </a:spcAft>
              <a:buClr>
                <a:srgbClr val="000000"/>
              </a:buClr>
              <a:buSzPts val="1400"/>
              <a:buFont typeface="Arial"/>
              <a:buNone/>
              <a:defRPr/>
            </a:lvl2pPr>
            <a:lvl3pPr indent="0" lvl="2" marL="0" algn="l">
              <a:lnSpc>
                <a:spcPct val="100000"/>
              </a:lnSpc>
              <a:spcBef>
                <a:spcPts val="0"/>
              </a:spcBef>
              <a:spcAft>
                <a:spcPts val="0"/>
              </a:spcAft>
              <a:buClr>
                <a:srgbClr val="000000"/>
              </a:buClr>
              <a:buSzPts val="1400"/>
              <a:buFont typeface="Arial"/>
              <a:buNone/>
              <a:defRPr/>
            </a:lvl3pPr>
            <a:lvl4pPr indent="0" lvl="3" marL="0" algn="l">
              <a:lnSpc>
                <a:spcPct val="100000"/>
              </a:lnSpc>
              <a:spcBef>
                <a:spcPts val="0"/>
              </a:spcBef>
              <a:spcAft>
                <a:spcPts val="0"/>
              </a:spcAft>
              <a:buClr>
                <a:srgbClr val="000000"/>
              </a:buClr>
              <a:buSzPts val="1400"/>
              <a:buFont typeface="Arial"/>
              <a:buNone/>
              <a:defRPr/>
            </a:lvl4pPr>
            <a:lvl5pPr indent="0" lvl="4" marL="0" algn="l">
              <a:lnSpc>
                <a:spcPct val="100000"/>
              </a:lnSpc>
              <a:spcBef>
                <a:spcPts val="0"/>
              </a:spcBef>
              <a:spcAft>
                <a:spcPts val="0"/>
              </a:spcAft>
              <a:buClr>
                <a:srgbClr val="000000"/>
              </a:buClr>
              <a:buSzPts val="1400"/>
              <a:buFont typeface="Arial"/>
              <a:buNone/>
              <a:defRPr/>
            </a:lvl5pPr>
            <a:lvl6pPr indent="0" lvl="5" marL="0" algn="l">
              <a:lnSpc>
                <a:spcPct val="100000"/>
              </a:lnSpc>
              <a:spcBef>
                <a:spcPts val="0"/>
              </a:spcBef>
              <a:spcAft>
                <a:spcPts val="0"/>
              </a:spcAft>
              <a:buClr>
                <a:srgbClr val="000000"/>
              </a:buClr>
              <a:buSzPts val="1400"/>
              <a:buFont typeface="Arial"/>
              <a:buNone/>
              <a:defRPr/>
            </a:lvl6pPr>
            <a:lvl7pPr indent="0" lvl="6" marL="0" algn="l">
              <a:lnSpc>
                <a:spcPct val="100000"/>
              </a:lnSpc>
              <a:spcBef>
                <a:spcPts val="0"/>
              </a:spcBef>
              <a:spcAft>
                <a:spcPts val="0"/>
              </a:spcAft>
              <a:buClr>
                <a:srgbClr val="000000"/>
              </a:buClr>
              <a:buSzPts val="1400"/>
              <a:buFont typeface="Arial"/>
              <a:buNone/>
              <a:defRPr/>
            </a:lvl7pPr>
            <a:lvl8pPr indent="0" lvl="7" marL="0" algn="l">
              <a:lnSpc>
                <a:spcPct val="100000"/>
              </a:lnSpc>
              <a:spcBef>
                <a:spcPts val="0"/>
              </a:spcBef>
              <a:spcAft>
                <a:spcPts val="0"/>
              </a:spcAft>
              <a:buClr>
                <a:srgbClr val="000000"/>
              </a:buClr>
              <a:buSzPts val="1400"/>
              <a:buFont typeface="Arial"/>
              <a:buNone/>
              <a:defRPr/>
            </a:lvl8pPr>
            <a:lvl9pPr indent="0" lvl="8" mar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 column text">
    <p:spTree>
      <p:nvGrpSpPr>
        <p:cNvPr id="28" name="Shape 28"/>
        <p:cNvGrpSpPr/>
        <p:nvPr/>
      </p:nvGrpSpPr>
      <p:grpSpPr>
        <a:xfrm>
          <a:off x="0" y="0"/>
          <a:ext cx="0" cy="0"/>
          <a:chOff x="0" y="0"/>
          <a:chExt cx="0" cy="0"/>
        </a:xfrm>
      </p:grpSpPr>
      <p:sp>
        <p:nvSpPr>
          <p:cNvPr id="29" name="Google Shape;29;p7"/>
          <p:cNvSpPr txBox="1"/>
          <p:nvPr>
            <p:ph type="title"/>
          </p:nvPr>
        </p:nvSpPr>
        <p:spPr>
          <a:xfrm>
            <a:off x="257704" y="1154948"/>
            <a:ext cx="2321699" cy="1570799"/>
          </a:xfrm>
          <a:prstGeom prst="rect">
            <a:avLst/>
          </a:prstGeom>
          <a:noFill/>
          <a:ln>
            <a:noFill/>
          </a:ln>
        </p:spPr>
        <p:txBody>
          <a:bodyPr anchorCtr="0" anchor="b" bIns="91425" lIns="91425" spcFirstLastPara="1" rIns="91425" wrap="square" tIns="91425"/>
          <a:lstStyle>
            <a:lvl1pPr lvl="0" algn="l">
              <a:lnSpc>
                <a:spcPct val="100000"/>
              </a:lnSpc>
              <a:spcBef>
                <a:spcPts val="0"/>
              </a:spcBef>
              <a:spcAft>
                <a:spcPts val="0"/>
              </a:spcAft>
              <a:buSzPts val="2400"/>
              <a:buFont typeface="Arial"/>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57704" y="2888617"/>
            <a:ext cx="2321699" cy="6609000"/>
          </a:xfrm>
          <a:prstGeom prst="rect">
            <a:avLst/>
          </a:prstGeom>
          <a:noFill/>
          <a:ln>
            <a:noFill/>
          </a:ln>
        </p:spPr>
        <p:txBody>
          <a:bodyPr anchorCtr="0" anchor="t" bIns="91425" lIns="91425" spcFirstLastPara="1" rIns="91425" wrap="square" tIns="91425"/>
          <a:lstStyle>
            <a:lvl1pPr indent="-228600" lvl="0" marL="457200" algn="l">
              <a:lnSpc>
                <a:spcPct val="115000"/>
              </a:lnSpc>
              <a:spcBef>
                <a:spcPts val="0"/>
              </a:spcBef>
              <a:spcAft>
                <a:spcPts val="0"/>
              </a:spcAft>
              <a:buSzPts val="1200"/>
              <a:buFont typeface="Arial"/>
              <a:buNone/>
              <a:defRPr sz="1200"/>
            </a:lvl1pPr>
            <a:lvl2pPr indent="-228600" lvl="1" marL="914400" algn="l">
              <a:lnSpc>
                <a:spcPct val="115000"/>
              </a:lnSpc>
              <a:spcBef>
                <a:spcPts val="1600"/>
              </a:spcBef>
              <a:spcAft>
                <a:spcPts val="0"/>
              </a:spcAft>
              <a:buSzPts val="1200"/>
              <a:buFont typeface="Arial"/>
              <a:buNone/>
              <a:defRPr sz="1200"/>
            </a:lvl2pPr>
            <a:lvl3pPr indent="-228600" lvl="2" marL="1371600" algn="l">
              <a:lnSpc>
                <a:spcPct val="115000"/>
              </a:lnSpc>
              <a:spcBef>
                <a:spcPts val="1600"/>
              </a:spcBef>
              <a:spcAft>
                <a:spcPts val="0"/>
              </a:spcAft>
              <a:buSzPts val="1200"/>
              <a:buFont typeface="Arial"/>
              <a:buNone/>
              <a:defRPr sz="1200"/>
            </a:lvl3pPr>
            <a:lvl4pPr indent="-228600" lvl="3" marL="1828800" algn="l">
              <a:lnSpc>
                <a:spcPct val="115000"/>
              </a:lnSpc>
              <a:spcBef>
                <a:spcPts val="1600"/>
              </a:spcBef>
              <a:spcAft>
                <a:spcPts val="0"/>
              </a:spcAft>
              <a:buSzPts val="1200"/>
              <a:buFont typeface="Arial"/>
              <a:buNone/>
              <a:defRPr sz="1200"/>
            </a:lvl4pPr>
            <a:lvl5pPr indent="-228600" lvl="4" marL="2286000" algn="l">
              <a:lnSpc>
                <a:spcPct val="115000"/>
              </a:lnSpc>
              <a:spcBef>
                <a:spcPts val="1600"/>
              </a:spcBef>
              <a:spcAft>
                <a:spcPts val="0"/>
              </a:spcAft>
              <a:buSzPts val="1200"/>
              <a:buFont typeface="Arial"/>
              <a:buNone/>
              <a:defRPr sz="1200"/>
            </a:lvl5pPr>
            <a:lvl6pPr indent="-228600" lvl="5" marL="2743200" algn="l">
              <a:lnSpc>
                <a:spcPct val="115000"/>
              </a:lnSpc>
              <a:spcBef>
                <a:spcPts val="1600"/>
              </a:spcBef>
              <a:spcAft>
                <a:spcPts val="0"/>
              </a:spcAft>
              <a:buSzPts val="1200"/>
              <a:buFont typeface="Arial"/>
              <a:buNone/>
              <a:defRPr sz="1200"/>
            </a:lvl6pPr>
            <a:lvl7pPr indent="-228600" lvl="6" marL="3200400" algn="l">
              <a:lnSpc>
                <a:spcPct val="115000"/>
              </a:lnSpc>
              <a:spcBef>
                <a:spcPts val="1600"/>
              </a:spcBef>
              <a:spcAft>
                <a:spcPts val="0"/>
              </a:spcAft>
              <a:buSzPts val="1200"/>
              <a:buFont typeface="Arial"/>
              <a:buNone/>
              <a:defRPr sz="1200"/>
            </a:lvl7pPr>
            <a:lvl8pPr indent="-228600" lvl="7" marL="3657600" algn="l">
              <a:lnSpc>
                <a:spcPct val="115000"/>
              </a:lnSpc>
              <a:spcBef>
                <a:spcPts val="1600"/>
              </a:spcBef>
              <a:spcAft>
                <a:spcPts val="0"/>
              </a:spcAft>
              <a:buSzPts val="1200"/>
              <a:buFont typeface="Arial"/>
              <a:buNone/>
              <a:defRPr sz="1200"/>
            </a:lvl8pPr>
            <a:lvl9pPr indent="-228600" lvl="8" marL="4114800" algn="l">
              <a:lnSpc>
                <a:spcPct val="115000"/>
              </a:lnSpc>
              <a:spcBef>
                <a:spcPts val="1600"/>
              </a:spcBef>
              <a:spcAft>
                <a:spcPts val="1600"/>
              </a:spcAft>
              <a:buSzPts val="1200"/>
              <a:buFont typeface="Arial"/>
              <a:buNone/>
              <a:defRPr sz="1200"/>
            </a:lvl9pPr>
          </a:lstStyle>
          <a:p/>
        </p:txBody>
      </p:sp>
      <p:sp>
        <p:nvSpPr>
          <p:cNvPr id="31" name="Google Shape;31;p7"/>
          <p:cNvSpPr txBox="1"/>
          <p:nvPr>
            <p:ph idx="12" type="sldNum"/>
          </p:nvPr>
        </p:nvSpPr>
        <p:spPr>
          <a:xfrm>
            <a:off x="7004788" y="9693616"/>
            <a:ext cx="453599" cy="818100"/>
          </a:xfrm>
          <a:prstGeom prst="rect">
            <a:avLst/>
          </a:prstGeom>
          <a:noFill/>
          <a:ln>
            <a:noFill/>
          </a:ln>
        </p:spPr>
        <p:txBody>
          <a:bodyPr anchorCtr="0" anchor="ctr" bIns="91425" lIns="91425" spcFirstLastPara="1" rIns="91425" wrap="square" tIns="91425">
            <a:noAutofit/>
          </a:bodyPr>
          <a:lstStyle>
            <a:lvl1pPr indent="0" lvl="0" marL="0" algn="l">
              <a:lnSpc>
                <a:spcPct val="100000"/>
              </a:lnSpc>
              <a:spcBef>
                <a:spcPts val="0"/>
              </a:spcBef>
              <a:spcAft>
                <a:spcPts val="0"/>
              </a:spcAft>
              <a:buClr>
                <a:srgbClr val="000000"/>
              </a:buClr>
              <a:buSzPts val="1400"/>
              <a:buFont typeface="Arial"/>
              <a:buNone/>
              <a:defRPr/>
            </a:lvl1pPr>
            <a:lvl2pPr indent="0" lvl="1" marL="0" algn="l">
              <a:lnSpc>
                <a:spcPct val="100000"/>
              </a:lnSpc>
              <a:spcBef>
                <a:spcPts val="0"/>
              </a:spcBef>
              <a:spcAft>
                <a:spcPts val="0"/>
              </a:spcAft>
              <a:buClr>
                <a:srgbClr val="000000"/>
              </a:buClr>
              <a:buSzPts val="1400"/>
              <a:buFont typeface="Arial"/>
              <a:buNone/>
              <a:defRPr/>
            </a:lvl2pPr>
            <a:lvl3pPr indent="0" lvl="2" marL="0" algn="l">
              <a:lnSpc>
                <a:spcPct val="100000"/>
              </a:lnSpc>
              <a:spcBef>
                <a:spcPts val="0"/>
              </a:spcBef>
              <a:spcAft>
                <a:spcPts val="0"/>
              </a:spcAft>
              <a:buClr>
                <a:srgbClr val="000000"/>
              </a:buClr>
              <a:buSzPts val="1400"/>
              <a:buFont typeface="Arial"/>
              <a:buNone/>
              <a:defRPr/>
            </a:lvl3pPr>
            <a:lvl4pPr indent="0" lvl="3" marL="0" algn="l">
              <a:lnSpc>
                <a:spcPct val="100000"/>
              </a:lnSpc>
              <a:spcBef>
                <a:spcPts val="0"/>
              </a:spcBef>
              <a:spcAft>
                <a:spcPts val="0"/>
              </a:spcAft>
              <a:buClr>
                <a:srgbClr val="000000"/>
              </a:buClr>
              <a:buSzPts val="1400"/>
              <a:buFont typeface="Arial"/>
              <a:buNone/>
              <a:defRPr/>
            </a:lvl4pPr>
            <a:lvl5pPr indent="0" lvl="4" marL="0" algn="l">
              <a:lnSpc>
                <a:spcPct val="100000"/>
              </a:lnSpc>
              <a:spcBef>
                <a:spcPts val="0"/>
              </a:spcBef>
              <a:spcAft>
                <a:spcPts val="0"/>
              </a:spcAft>
              <a:buClr>
                <a:srgbClr val="000000"/>
              </a:buClr>
              <a:buSzPts val="1400"/>
              <a:buFont typeface="Arial"/>
              <a:buNone/>
              <a:defRPr/>
            </a:lvl5pPr>
            <a:lvl6pPr indent="0" lvl="5" marL="0" algn="l">
              <a:lnSpc>
                <a:spcPct val="100000"/>
              </a:lnSpc>
              <a:spcBef>
                <a:spcPts val="0"/>
              </a:spcBef>
              <a:spcAft>
                <a:spcPts val="0"/>
              </a:spcAft>
              <a:buClr>
                <a:srgbClr val="000000"/>
              </a:buClr>
              <a:buSzPts val="1400"/>
              <a:buFont typeface="Arial"/>
              <a:buNone/>
              <a:defRPr/>
            </a:lvl6pPr>
            <a:lvl7pPr indent="0" lvl="6" marL="0" algn="l">
              <a:lnSpc>
                <a:spcPct val="100000"/>
              </a:lnSpc>
              <a:spcBef>
                <a:spcPts val="0"/>
              </a:spcBef>
              <a:spcAft>
                <a:spcPts val="0"/>
              </a:spcAft>
              <a:buClr>
                <a:srgbClr val="000000"/>
              </a:buClr>
              <a:buSzPts val="1400"/>
              <a:buFont typeface="Arial"/>
              <a:buNone/>
              <a:defRPr/>
            </a:lvl7pPr>
            <a:lvl8pPr indent="0" lvl="7" marL="0" algn="l">
              <a:lnSpc>
                <a:spcPct val="100000"/>
              </a:lnSpc>
              <a:spcBef>
                <a:spcPts val="0"/>
              </a:spcBef>
              <a:spcAft>
                <a:spcPts val="0"/>
              </a:spcAft>
              <a:buClr>
                <a:srgbClr val="000000"/>
              </a:buClr>
              <a:buSzPts val="1400"/>
              <a:buFont typeface="Arial"/>
              <a:buNone/>
              <a:defRPr/>
            </a:lvl8pPr>
            <a:lvl9pPr indent="0" lvl="8" mar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 point">
    <p:spTree>
      <p:nvGrpSpPr>
        <p:cNvPr id="32" name="Shape 32"/>
        <p:cNvGrpSpPr/>
        <p:nvPr/>
      </p:nvGrpSpPr>
      <p:grpSpPr>
        <a:xfrm>
          <a:off x="0" y="0"/>
          <a:ext cx="0" cy="0"/>
          <a:chOff x="0" y="0"/>
          <a:chExt cx="0" cy="0"/>
        </a:xfrm>
      </p:grpSpPr>
      <p:sp>
        <p:nvSpPr>
          <p:cNvPr id="33" name="Google Shape;33;p8"/>
          <p:cNvSpPr txBox="1"/>
          <p:nvPr>
            <p:ph type="title"/>
          </p:nvPr>
        </p:nvSpPr>
        <p:spPr>
          <a:xfrm>
            <a:off x="405324" y="935744"/>
            <a:ext cx="5264699" cy="8503799"/>
          </a:xfrm>
          <a:prstGeom prst="rect">
            <a:avLst/>
          </a:prstGeom>
          <a:noFill/>
          <a:ln>
            <a:noFill/>
          </a:ln>
        </p:spPr>
        <p:txBody>
          <a:bodyPr anchorCtr="0" anchor="ctr" bIns="91425" lIns="91425" spcFirstLastPara="1" rIns="91425" wrap="square" tIns="91425"/>
          <a:lstStyle>
            <a:lvl1pPr lvl="0" algn="l">
              <a:lnSpc>
                <a:spcPct val="100000"/>
              </a:lnSpc>
              <a:spcBef>
                <a:spcPts val="0"/>
              </a:spcBef>
              <a:spcAft>
                <a:spcPts val="0"/>
              </a:spcAft>
              <a:buSzPts val="4800"/>
              <a:buFont typeface="Arial"/>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004788" y="9693616"/>
            <a:ext cx="453599" cy="818100"/>
          </a:xfrm>
          <a:prstGeom prst="rect">
            <a:avLst/>
          </a:prstGeom>
          <a:noFill/>
          <a:ln>
            <a:noFill/>
          </a:ln>
        </p:spPr>
        <p:txBody>
          <a:bodyPr anchorCtr="0" anchor="ctr" bIns="91425" lIns="91425" spcFirstLastPara="1" rIns="91425" wrap="square" tIns="91425">
            <a:noAutofit/>
          </a:bodyPr>
          <a:lstStyle>
            <a:lvl1pPr indent="0" lvl="0" marL="0" algn="l">
              <a:lnSpc>
                <a:spcPct val="100000"/>
              </a:lnSpc>
              <a:spcBef>
                <a:spcPts val="0"/>
              </a:spcBef>
              <a:spcAft>
                <a:spcPts val="0"/>
              </a:spcAft>
              <a:buClr>
                <a:srgbClr val="000000"/>
              </a:buClr>
              <a:buSzPts val="1400"/>
              <a:buFont typeface="Arial"/>
              <a:buNone/>
              <a:defRPr/>
            </a:lvl1pPr>
            <a:lvl2pPr indent="0" lvl="1" marL="0" algn="l">
              <a:lnSpc>
                <a:spcPct val="100000"/>
              </a:lnSpc>
              <a:spcBef>
                <a:spcPts val="0"/>
              </a:spcBef>
              <a:spcAft>
                <a:spcPts val="0"/>
              </a:spcAft>
              <a:buClr>
                <a:srgbClr val="000000"/>
              </a:buClr>
              <a:buSzPts val="1400"/>
              <a:buFont typeface="Arial"/>
              <a:buNone/>
              <a:defRPr/>
            </a:lvl2pPr>
            <a:lvl3pPr indent="0" lvl="2" marL="0" algn="l">
              <a:lnSpc>
                <a:spcPct val="100000"/>
              </a:lnSpc>
              <a:spcBef>
                <a:spcPts val="0"/>
              </a:spcBef>
              <a:spcAft>
                <a:spcPts val="0"/>
              </a:spcAft>
              <a:buClr>
                <a:srgbClr val="000000"/>
              </a:buClr>
              <a:buSzPts val="1400"/>
              <a:buFont typeface="Arial"/>
              <a:buNone/>
              <a:defRPr/>
            </a:lvl3pPr>
            <a:lvl4pPr indent="0" lvl="3" marL="0" algn="l">
              <a:lnSpc>
                <a:spcPct val="100000"/>
              </a:lnSpc>
              <a:spcBef>
                <a:spcPts val="0"/>
              </a:spcBef>
              <a:spcAft>
                <a:spcPts val="0"/>
              </a:spcAft>
              <a:buClr>
                <a:srgbClr val="000000"/>
              </a:buClr>
              <a:buSzPts val="1400"/>
              <a:buFont typeface="Arial"/>
              <a:buNone/>
              <a:defRPr/>
            </a:lvl4pPr>
            <a:lvl5pPr indent="0" lvl="4" marL="0" algn="l">
              <a:lnSpc>
                <a:spcPct val="100000"/>
              </a:lnSpc>
              <a:spcBef>
                <a:spcPts val="0"/>
              </a:spcBef>
              <a:spcAft>
                <a:spcPts val="0"/>
              </a:spcAft>
              <a:buClr>
                <a:srgbClr val="000000"/>
              </a:buClr>
              <a:buSzPts val="1400"/>
              <a:buFont typeface="Arial"/>
              <a:buNone/>
              <a:defRPr/>
            </a:lvl5pPr>
            <a:lvl6pPr indent="0" lvl="5" marL="0" algn="l">
              <a:lnSpc>
                <a:spcPct val="100000"/>
              </a:lnSpc>
              <a:spcBef>
                <a:spcPts val="0"/>
              </a:spcBef>
              <a:spcAft>
                <a:spcPts val="0"/>
              </a:spcAft>
              <a:buClr>
                <a:srgbClr val="000000"/>
              </a:buClr>
              <a:buSzPts val="1400"/>
              <a:buFont typeface="Arial"/>
              <a:buNone/>
              <a:defRPr/>
            </a:lvl6pPr>
            <a:lvl7pPr indent="0" lvl="6" marL="0" algn="l">
              <a:lnSpc>
                <a:spcPct val="100000"/>
              </a:lnSpc>
              <a:spcBef>
                <a:spcPts val="0"/>
              </a:spcBef>
              <a:spcAft>
                <a:spcPts val="0"/>
              </a:spcAft>
              <a:buClr>
                <a:srgbClr val="000000"/>
              </a:buClr>
              <a:buSzPts val="1400"/>
              <a:buFont typeface="Arial"/>
              <a:buNone/>
              <a:defRPr/>
            </a:lvl7pPr>
            <a:lvl8pPr indent="0" lvl="7" marL="0" algn="l">
              <a:lnSpc>
                <a:spcPct val="100000"/>
              </a:lnSpc>
              <a:spcBef>
                <a:spcPts val="0"/>
              </a:spcBef>
              <a:spcAft>
                <a:spcPts val="0"/>
              </a:spcAft>
              <a:buClr>
                <a:srgbClr val="000000"/>
              </a:buClr>
              <a:buSzPts val="1400"/>
              <a:buFont typeface="Arial"/>
              <a:buNone/>
              <a:defRPr/>
            </a:lvl8pPr>
            <a:lvl9pPr indent="0" lvl="8" mar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 title and description">
    <p:spTree>
      <p:nvGrpSpPr>
        <p:cNvPr id="35" name="Shape 35"/>
        <p:cNvGrpSpPr/>
        <p:nvPr/>
      </p:nvGrpSpPr>
      <p:grpSpPr>
        <a:xfrm>
          <a:off x="0" y="0"/>
          <a:ext cx="0" cy="0"/>
          <a:chOff x="0" y="0"/>
          <a:chExt cx="0" cy="0"/>
        </a:xfrm>
      </p:grpSpPr>
      <p:sp>
        <p:nvSpPr>
          <p:cNvPr id="36" name="Google Shape;36;p9"/>
          <p:cNvSpPr/>
          <p:nvPr/>
        </p:nvSpPr>
        <p:spPr>
          <a:xfrm>
            <a:off x="3780000" y="-259"/>
            <a:ext cx="3779999" cy="10691999"/>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 name="Google Shape;37;p9"/>
          <p:cNvSpPr txBox="1"/>
          <p:nvPr>
            <p:ph type="title"/>
          </p:nvPr>
        </p:nvSpPr>
        <p:spPr>
          <a:xfrm>
            <a:off x="219507" y="2563450"/>
            <a:ext cx="3344399" cy="3081299"/>
          </a:xfrm>
          <a:prstGeom prst="rect">
            <a:avLst/>
          </a:prstGeom>
          <a:noFill/>
          <a:ln>
            <a:noFill/>
          </a:ln>
        </p:spPr>
        <p:txBody>
          <a:bodyPr anchorCtr="0" anchor="b" bIns="91425" lIns="91425" spcFirstLastPara="1" rIns="91425" wrap="square" tIns="91425"/>
          <a:lstStyle>
            <a:lvl1pPr lvl="0" algn="ctr">
              <a:lnSpc>
                <a:spcPct val="100000"/>
              </a:lnSpc>
              <a:spcBef>
                <a:spcPts val="0"/>
              </a:spcBef>
              <a:spcAft>
                <a:spcPts val="0"/>
              </a:spcAft>
              <a:buSzPts val="4200"/>
              <a:buFont typeface="Arial"/>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19507" y="5826864"/>
            <a:ext cx="3344399" cy="2567399"/>
          </a:xfrm>
          <a:prstGeom prst="rect">
            <a:avLst/>
          </a:prstGeom>
          <a:noFill/>
          <a:ln>
            <a:noFill/>
          </a:ln>
        </p:spPr>
        <p:txBody>
          <a:bodyPr anchorCtr="0" anchor="t" bIns="91425" lIns="91425" spcFirstLastPara="1" rIns="91425" wrap="square" tIns="91425"/>
          <a:lstStyle>
            <a:lvl1pPr lvl="0" algn="ctr">
              <a:lnSpc>
                <a:spcPct val="100000"/>
              </a:lnSpc>
              <a:spcBef>
                <a:spcPts val="0"/>
              </a:spcBef>
              <a:spcAft>
                <a:spcPts val="0"/>
              </a:spcAft>
              <a:buSzPts val="2100"/>
              <a:buFont typeface="Arial"/>
              <a:buNone/>
              <a:defRPr sz="2100"/>
            </a:lvl1pPr>
            <a:lvl2pPr lvl="1" algn="ctr">
              <a:lnSpc>
                <a:spcPct val="100000"/>
              </a:lnSpc>
              <a:spcBef>
                <a:spcPts val="0"/>
              </a:spcBef>
              <a:spcAft>
                <a:spcPts val="0"/>
              </a:spcAft>
              <a:buSzPts val="2100"/>
              <a:buFont typeface="Arial"/>
              <a:buNone/>
              <a:defRPr sz="2100"/>
            </a:lvl2pPr>
            <a:lvl3pPr lvl="2" algn="ctr">
              <a:lnSpc>
                <a:spcPct val="100000"/>
              </a:lnSpc>
              <a:spcBef>
                <a:spcPts val="0"/>
              </a:spcBef>
              <a:spcAft>
                <a:spcPts val="0"/>
              </a:spcAft>
              <a:buSzPts val="2100"/>
              <a:buFont typeface="Arial"/>
              <a:buNone/>
              <a:defRPr sz="2100"/>
            </a:lvl3pPr>
            <a:lvl4pPr lvl="3" algn="ctr">
              <a:lnSpc>
                <a:spcPct val="100000"/>
              </a:lnSpc>
              <a:spcBef>
                <a:spcPts val="0"/>
              </a:spcBef>
              <a:spcAft>
                <a:spcPts val="0"/>
              </a:spcAft>
              <a:buSzPts val="2100"/>
              <a:buFont typeface="Arial"/>
              <a:buNone/>
              <a:defRPr sz="2100"/>
            </a:lvl4pPr>
            <a:lvl5pPr lvl="4" algn="ctr">
              <a:lnSpc>
                <a:spcPct val="100000"/>
              </a:lnSpc>
              <a:spcBef>
                <a:spcPts val="0"/>
              </a:spcBef>
              <a:spcAft>
                <a:spcPts val="0"/>
              </a:spcAft>
              <a:buSzPts val="2100"/>
              <a:buFont typeface="Arial"/>
              <a:buNone/>
              <a:defRPr sz="2100"/>
            </a:lvl5pPr>
            <a:lvl6pPr lvl="5" algn="ctr">
              <a:lnSpc>
                <a:spcPct val="100000"/>
              </a:lnSpc>
              <a:spcBef>
                <a:spcPts val="0"/>
              </a:spcBef>
              <a:spcAft>
                <a:spcPts val="0"/>
              </a:spcAft>
              <a:buSzPts val="2100"/>
              <a:buFont typeface="Arial"/>
              <a:buNone/>
              <a:defRPr sz="2100"/>
            </a:lvl6pPr>
            <a:lvl7pPr lvl="6" algn="ctr">
              <a:lnSpc>
                <a:spcPct val="100000"/>
              </a:lnSpc>
              <a:spcBef>
                <a:spcPts val="0"/>
              </a:spcBef>
              <a:spcAft>
                <a:spcPts val="0"/>
              </a:spcAft>
              <a:buSzPts val="2100"/>
              <a:buFont typeface="Arial"/>
              <a:buNone/>
              <a:defRPr sz="2100"/>
            </a:lvl7pPr>
            <a:lvl8pPr lvl="7" algn="ctr">
              <a:lnSpc>
                <a:spcPct val="100000"/>
              </a:lnSpc>
              <a:spcBef>
                <a:spcPts val="0"/>
              </a:spcBef>
              <a:spcAft>
                <a:spcPts val="0"/>
              </a:spcAft>
              <a:buSzPts val="2100"/>
              <a:buFont typeface="Arial"/>
              <a:buNone/>
              <a:defRPr sz="2100"/>
            </a:lvl8pPr>
            <a:lvl9pPr lvl="8" algn="ctr">
              <a:lnSpc>
                <a:spcPct val="100000"/>
              </a:lnSpc>
              <a:spcBef>
                <a:spcPts val="0"/>
              </a:spcBef>
              <a:spcAft>
                <a:spcPts val="0"/>
              </a:spcAft>
              <a:buSzPts val="2100"/>
              <a:buFont typeface="Arial"/>
              <a:buNone/>
              <a:defRPr sz="2100"/>
            </a:lvl9pPr>
          </a:lstStyle>
          <a:p/>
        </p:txBody>
      </p:sp>
      <p:sp>
        <p:nvSpPr>
          <p:cNvPr id="39" name="Google Shape;39;p9"/>
          <p:cNvSpPr txBox="1"/>
          <p:nvPr>
            <p:ph idx="2" type="body"/>
          </p:nvPr>
        </p:nvSpPr>
        <p:spPr>
          <a:xfrm>
            <a:off x="4083838" y="1505163"/>
            <a:ext cx="3172199" cy="7681200"/>
          </a:xfrm>
          <a:prstGeom prst="rect">
            <a:avLst/>
          </a:prstGeom>
          <a:noFill/>
          <a:ln>
            <a:noFill/>
          </a:ln>
        </p:spPr>
        <p:txBody>
          <a:bodyPr anchorCtr="0" anchor="ctr" bIns="91425" lIns="91425" spcFirstLastPara="1" rIns="91425" wrap="square" tIns="91425"/>
          <a:lstStyle>
            <a:lvl1pPr indent="-228600" lvl="0" marL="457200" algn="l">
              <a:lnSpc>
                <a:spcPct val="115000"/>
              </a:lnSpc>
              <a:spcBef>
                <a:spcPts val="0"/>
              </a:spcBef>
              <a:spcAft>
                <a:spcPts val="0"/>
              </a:spcAft>
              <a:buSzPts val="1800"/>
              <a:buFont typeface="Arial"/>
              <a:buNone/>
              <a:defRPr/>
            </a:lvl1pPr>
            <a:lvl2pPr indent="-228600" lvl="1" marL="914400" algn="l">
              <a:lnSpc>
                <a:spcPct val="115000"/>
              </a:lnSpc>
              <a:spcBef>
                <a:spcPts val="1600"/>
              </a:spcBef>
              <a:spcAft>
                <a:spcPts val="0"/>
              </a:spcAft>
              <a:buSzPts val="1400"/>
              <a:buFont typeface="Arial"/>
              <a:buNone/>
              <a:defRPr/>
            </a:lvl2pPr>
            <a:lvl3pPr indent="-228600" lvl="2" marL="1371600" algn="l">
              <a:lnSpc>
                <a:spcPct val="115000"/>
              </a:lnSpc>
              <a:spcBef>
                <a:spcPts val="1600"/>
              </a:spcBef>
              <a:spcAft>
                <a:spcPts val="0"/>
              </a:spcAft>
              <a:buSzPts val="1400"/>
              <a:buFont typeface="Arial"/>
              <a:buNone/>
              <a:defRPr/>
            </a:lvl3pPr>
            <a:lvl4pPr indent="-228600" lvl="3" marL="1828800" algn="l">
              <a:lnSpc>
                <a:spcPct val="115000"/>
              </a:lnSpc>
              <a:spcBef>
                <a:spcPts val="1600"/>
              </a:spcBef>
              <a:spcAft>
                <a:spcPts val="0"/>
              </a:spcAft>
              <a:buSzPts val="1400"/>
              <a:buFont typeface="Arial"/>
              <a:buNone/>
              <a:defRPr/>
            </a:lvl4pPr>
            <a:lvl5pPr indent="-228600" lvl="4" marL="2286000" algn="l">
              <a:lnSpc>
                <a:spcPct val="115000"/>
              </a:lnSpc>
              <a:spcBef>
                <a:spcPts val="1600"/>
              </a:spcBef>
              <a:spcAft>
                <a:spcPts val="0"/>
              </a:spcAft>
              <a:buSzPts val="1400"/>
              <a:buFont typeface="Arial"/>
              <a:buNone/>
              <a:defRPr/>
            </a:lvl5pPr>
            <a:lvl6pPr indent="-228600" lvl="5" marL="2743200" algn="l">
              <a:lnSpc>
                <a:spcPct val="115000"/>
              </a:lnSpc>
              <a:spcBef>
                <a:spcPts val="1600"/>
              </a:spcBef>
              <a:spcAft>
                <a:spcPts val="0"/>
              </a:spcAft>
              <a:buSzPts val="1400"/>
              <a:buFont typeface="Arial"/>
              <a:buNone/>
              <a:defRPr/>
            </a:lvl6pPr>
            <a:lvl7pPr indent="-228600" lvl="6" marL="3200400" algn="l">
              <a:lnSpc>
                <a:spcPct val="115000"/>
              </a:lnSpc>
              <a:spcBef>
                <a:spcPts val="1600"/>
              </a:spcBef>
              <a:spcAft>
                <a:spcPts val="0"/>
              </a:spcAft>
              <a:buSzPts val="1400"/>
              <a:buFont typeface="Arial"/>
              <a:buNone/>
              <a:defRPr/>
            </a:lvl7pPr>
            <a:lvl8pPr indent="-228600" lvl="7" marL="3657600" algn="l">
              <a:lnSpc>
                <a:spcPct val="115000"/>
              </a:lnSpc>
              <a:spcBef>
                <a:spcPts val="1600"/>
              </a:spcBef>
              <a:spcAft>
                <a:spcPts val="0"/>
              </a:spcAft>
              <a:buSzPts val="1400"/>
              <a:buFont typeface="Arial"/>
              <a:buNone/>
              <a:defRPr/>
            </a:lvl8pPr>
            <a:lvl9pPr indent="-228600" lvl="8" marL="4114800" algn="l">
              <a:lnSpc>
                <a:spcPct val="115000"/>
              </a:lnSpc>
              <a:spcBef>
                <a:spcPts val="1600"/>
              </a:spcBef>
              <a:spcAft>
                <a:spcPts val="1600"/>
              </a:spcAft>
              <a:buSzPts val="1400"/>
              <a:buFont typeface="Arial"/>
              <a:buNone/>
              <a:defRPr/>
            </a:lvl9pPr>
          </a:lstStyle>
          <a:p/>
        </p:txBody>
      </p:sp>
      <p:sp>
        <p:nvSpPr>
          <p:cNvPr id="40" name="Google Shape;40;p9"/>
          <p:cNvSpPr txBox="1"/>
          <p:nvPr>
            <p:ph idx="12" type="sldNum"/>
          </p:nvPr>
        </p:nvSpPr>
        <p:spPr>
          <a:xfrm>
            <a:off x="7004788" y="9693616"/>
            <a:ext cx="453599" cy="818100"/>
          </a:xfrm>
          <a:prstGeom prst="rect">
            <a:avLst/>
          </a:prstGeom>
          <a:noFill/>
          <a:ln>
            <a:noFill/>
          </a:ln>
        </p:spPr>
        <p:txBody>
          <a:bodyPr anchorCtr="0" anchor="ctr" bIns="91425" lIns="91425" spcFirstLastPara="1" rIns="91425" wrap="square" tIns="91425">
            <a:noAutofit/>
          </a:bodyPr>
          <a:lstStyle>
            <a:lvl1pPr indent="0" lvl="0" marL="0" algn="l">
              <a:lnSpc>
                <a:spcPct val="100000"/>
              </a:lnSpc>
              <a:spcBef>
                <a:spcPts val="0"/>
              </a:spcBef>
              <a:spcAft>
                <a:spcPts val="0"/>
              </a:spcAft>
              <a:buClr>
                <a:srgbClr val="000000"/>
              </a:buClr>
              <a:buSzPts val="1400"/>
              <a:buFont typeface="Arial"/>
              <a:buNone/>
              <a:defRPr/>
            </a:lvl1pPr>
            <a:lvl2pPr indent="0" lvl="1" marL="0" algn="l">
              <a:lnSpc>
                <a:spcPct val="100000"/>
              </a:lnSpc>
              <a:spcBef>
                <a:spcPts val="0"/>
              </a:spcBef>
              <a:spcAft>
                <a:spcPts val="0"/>
              </a:spcAft>
              <a:buClr>
                <a:srgbClr val="000000"/>
              </a:buClr>
              <a:buSzPts val="1400"/>
              <a:buFont typeface="Arial"/>
              <a:buNone/>
              <a:defRPr/>
            </a:lvl2pPr>
            <a:lvl3pPr indent="0" lvl="2" marL="0" algn="l">
              <a:lnSpc>
                <a:spcPct val="100000"/>
              </a:lnSpc>
              <a:spcBef>
                <a:spcPts val="0"/>
              </a:spcBef>
              <a:spcAft>
                <a:spcPts val="0"/>
              </a:spcAft>
              <a:buClr>
                <a:srgbClr val="000000"/>
              </a:buClr>
              <a:buSzPts val="1400"/>
              <a:buFont typeface="Arial"/>
              <a:buNone/>
              <a:defRPr/>
            </a:lvl3pPr>
            <a:lvl4pPr indent="0" lvl="3" marL="0" algn="l">
              <a:lnSpc>
                <a:spcPct val="100000"/>
              </a:lnSpc>
              <a:spcBef>
                <a:spcPts val="0"/>
              </a:spcBef>
              <a:spcAft>
                <a:spcPts val="0"/>
              </a:spcAft>
              <a:buClr>
                <a:srgbClr val="000000"/>
              </a:buClr>
              <a:buSzPts val="1400"/>
              <a:buFont typeface="Arial"/>
              <a:buNone/>
              <a:defRPr/>
            </a:lvl4pPr>
            <a:lvl5pPr indent="0" lvl="4" marL="0" algn="l">
              <a:lnSpc>
                <a:spcPct val="100000"/>
              </a:lnSpc>
              <a:spcBef>
                <a:spcPts val="0"/>
              </a:spcBef>
              <a:spcAft>
                <a:spcPts val="0"/>
              </a:spcAft>
              <a:buClr>
                <a:srgbClr val="000000"/>
              </a:buClr>
              <a:buSzPts val="1400"/>
              <a:buFont typeface="Arial"/>
              <a:buNone/>
              <a:defRPr/>
            </a:lvl5pPr>
            <a:lvl6pPr indent="0" lvl="5" marL="0" algn="l">
              <a:lnSpc>
                <a:spcPct val="100000"/>
              </a:lnSpc>
              <a:spcBef>
                <a:spcPts val="0"/>
              </a:spcBef>
              <a:spcAft>
                <a:spcPts val="0"/>
              </a:spcAft>
              <a:buClr>
                <a:srgbClr val="000000"/>
              </a:buClr>
              <a:buSzPts val="1400"/>
              <a:buFont typeface="Arial"/>
              <a:buNone/>
              <a:defRPr/>
            </a:lvl6pPr>
            <a:lvl7pPr indent="0" lvl="6" marL="0" algn="l">
              <a:lnSpc>
                <a:spcPct val="100000"/>
              </a:lnSpc>
              <a:spcBef>
                <a:spcPts val="0"/>
              </a:spcBef>
              <a:spcAft>
                <a:spcPts val="0"/>
              </a:spcAft>
              <a:buClr>
                <a:srgbClr val="000000"/>
              </a:buClr>
              <a:buSzPts val="1400"/>
              <a:buFont typeface="Arial"/>
              <a:buNone/>
              <a:defRPr/>
            </a:lvl7pPr>
            <a:lvl8pPr indent="0" lvl="7" marL="0" algn="l">
              <a:lnSpc>
                <a:spcPct val="100000"/>
              </a:lnSpc>
              <a:spcBef>
                <a:spcPts val="0"/>
              </a:spcBef>
              <a:spcAft>
                <a:spcPts val="0"/>
              </a:spcAft>
              <a:buClr>
                <a:srgbClr val="000000"/>
              </a:buClr>
              <a:buSzPts val="1400"/>
              <a:buFont typeface="Arial"/>
              <a:buNone/>
              <a:defRPr/>
            </a:lvl8pPr>
            <a:lvl9pPr indent="0" lvl="8" mar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
    <p:spTree>
      <p:nvGrpSpPr>
        <p:cNvPr id="41" name="Shape 41"/>
        <p:cNvGrpSpPr/>
        <p:nvPr/>
      </p:nvGrpSpPr>
      <p:grpSpPr>
        <a:xfrm>
          <a:off x="0" y="0"/>
          <a:ext cx="0" cy="0"/>
          <a:chOff x="0" y="0"/>
          <a:chExt cx="0" cy="0"/>
        </a:xfrm>
      </p:grpSpPr>
      <p:sp>
        <p:nvSpPr>
          <p:cNvPr id="42" name="Google Shape;42;p10"/>
          <p:cNvSpPr txBox="1"/>
          <p:nvPr>
            <p:ph idx="1" type="body"/>
          </p:nvPr>
        </p:nvSpPr>
        <p:spPr>
          <a:xfrm>
            <a:off x="257704" y="8794266"/>
            <a:ext cx="4959600" cy="1257899"/>
          </a:xfrm>
          <a:prstGeom prst="rect">
            <a:avLst/>
          </a:prstGeom>
          <a:noFill/>
          <a:ln>
            <a:noFill/>
          </a:ln>
        </p:spPr>
        <p:txBody>
          <a:bodyPr anchorCtr="0" anchor="ctr" bIns="91425" lIns="91425" spcFirstLastPara="1" rIns="91425" wrap="square" tIns="91425"/>
          <a:lstStyle>
            <a:lvl1pPr indent="-228600" lvl="0" marL="457200" algn="l">
              <a:lnSpc>
                <a:spcPct val="100000"/>
              </a:lnSpc>
              <a:spcBef>
                <a:spcPts val="0"/>
              </a:spcBef>
              <a:spcAft>
                <a:spcPts val="0"/>
              </a:spcAft>
              <a:buSzPts val="1800"/>
              <a:buFont typeface="Arial"/>
              <a:buNone/>
              <a:defRPr/>
            </a:lvl1pPr>
            <a:lvl2pPr indent="-228600" lvl="1" marL="914400" algn="l">
              <a:lnSpc>
                <a:spcPct val="115000"/>
              </a:lnSpc>
              <a:spcBef>
                <a:spcPts val="0"/>
              </a:spcBef>
              <a:spcAft>
                <a:spcPts val="0"/>
              </a:spcAft>
              <a:buSzPts val="1800"/>
              <a:buNone/>
              <a:defRPr/>
            </a:lvl2pPr>
            <a:lvl3pPr indent="-228600" lvl="2" marL="1371600" algn="l">
              <a:lnSpc>
                <a:spcPct val="115000"/>
              </a:lnSpc>
              <a:spcBef>
                <a:spcPts val="1600"/>
              </a:spcBef>
              <a:spcAft>
                <a:spcPts val="0"/>
              </a:spcAft>
              <a:buSzPts val="1800"/>
              <a:buNone/>
              <a:defRPr/>
            </a:lvl3pPr>
            <a:lvl4pPr indent="-228600" lvl="3" marL="1828800" algn="l">
              <a:lnSpc>
                <a:spcPct val="115000"/>
              </a:lnSpc>
              <a:spcBef>
                <a:spcPts val="1600"/>
              </a:spcBef>
              <a:spcAft>
                <a:spcPts val="0"/>
              </a:spcAft>
              <a:buSzPts val="1800"/>
              <a:buNone/>
              <a:defRPr/>
            </a:lvl4pPr>
            <a:lvl5pPr indent="-228600" lvl="4" marL="2286000" algn="l">
              <a:lnSpc>
                <a:spcPct val="115000"/>
              </a:lnSpc>
              <a:spcBef>
                <a:spcPts val="1600"/>
              </a:spcBef>
              <a:spcAft>
                <a:spcPts val="0"/>
              </a:spcAft>
              <a:buSzPts val="1800"/>
              <a:buNone/>
              <a:defRPr/>
            </a:lvl5pPr>
            <a:lvl6pPr indent="-228600" lvl="5" marL="2743200" algn="l">
              <a:lnSpc>
                <a:spcPct val="115000"/>
              </a:lnSpc>
              <a:spcBef>
                <a:spcPts val="1600"/>
              </a:spcBef>
              <a:spcAft>
                <a:spcPts val="0"/>
              </a:spcAft>
              <a:buSzPts val="1800"/>
              <a:buNone/>
              <a:defRPr/>
            </a:lvl6pPr>
            <a:lvl7pPr indent="-228600" lvl="6" marL="3200400" algn="l">
              <a:lnSpc>
                <a:spcPct val="115000"/>
              </a:lnSpc>
              <a:spcBef>
                <a:spcPts val="1600"/>
              </a:spcBef>
              <a:spcAft>
                <a:spcPts val="0"/>
              </a:spcAft>
              <a:buSzPts val="1800"/>
              <a:buNone/>
              <a:defRPr/>
            </a:lvl7pPr>
            <a:lvl8pPr indent="-228600" lvl="7" marL="3657600" algn="l">
              <a:lnSpc>
                <a:spcPct val="115000"/>
              </a:lnSpc>
              <a:spcBef>
                <a:spcPts val="1600"/>
              </a:spcBef>
              <a:spcAft>
                <a:spcPts val="0"/>
              </a:spcAft>
              <a:buSzPts val="1800"/>
              <a:buNone/>
              <a:defRPr/>
            </a:lvl8pPr>
            <a:lvl9pPr indent="-228600" lvl="8" marL="4114800" algn="l">
              <a:lnSpc>
                <a:spcPct val="115000"/>
              </a:lnSpc>
              <a:spcBef>
                <a:spcPts val="1600"/>
              </a:spcBef>
              <a:spcAft>
                <a:spcPts val="1600"/>
              </a:spcAft>
              <a:buSzPts val="1800"/>
              <a:buNone/>
              <a:defRPr/>
            </a:lvl9pPr>
          </a:lstStyle>
          <a:p/>
        </p:txBody>
      </p:sp>
      <p:sp>
        <p:nvSpPr>
          <p:cNvPr id="43" name="Google Shape;43;p10"/>
          <p:cNvSpPr txBox="1"/>
          <p:nvPr>
            <p:ph idx="12" type="sldNum"/>
          </p:nvPr>
        </p:nvSpPr>
        <p:spPr>
          <a:xfrm>
            <a:off x="7004788" y="9693616"/>
            <a:ext cx="453599" cy="818100"/>
          </a:xfrm>
          <a:prstGeom prst="rect">
            <a:avLst/>
          </a:prstGeom>
          <a:noFill/>
          <a:ln>
            <a:noFill/>
          </a:ln>
        </p:spPr>
        <p:txBody>
          <a:bodyPr anchorCtr="0" anchor="ctr" bIns="91425" lIns="91425" spcFirstLastPara="1" rIns="91425" wrap="square" tIns="91425">
            <a:noAutofit/>
          </a:bodyPr>
          <a:lstStyle>
            <a:lvl1pPr indent="0" lvl="0" marL="0" algn="l">
              <a:lnSpc>
                <a:spcPct val="100000"/>
              </a:lnSpc>
              <a:spcBef>
                <a:spcPts val="0"/>
              </a:spcBef>
              <a:spcAft>
                <a:spcPts val="0"/>
              </a:spcAft>
              <a:buClr>
                <a:srgbClr val="000000"/>
              </a:buClr>
              <a:buSzPts val="1400"/>
              <a:buFont typeface="Arial"/>
              <a:buNone/>
              <a:defRPr/>
            </a:lvl1pPr>
            <a:lvl2pPr indent="0" lvl="1" marL="0" algn="l">
              <a:lnSpc>
                <a:spcPct val="100000"/>
              </a:lnSpc>
              <a:spcBef>
                <a:spcPts val="0"/>
              </a:spcBef>
              <a:spcAft>
                <a:spcPts val="0"/>
              </a:spcAft>
              <a:buClr>
                <a:srgbClr val="000000"/>
              </a:buClr>
              <a:buSzPts val="1400"/>
              <a:buFont typeface="Arial"/>
              <a:buNone/>
              <a:defRPr/>
            </a:lvl2pPr>
            <a:lvl3pPr indent="0" lvl="2" marL="0" algn="l">
              <a:lnSpc>
                <a:spcPct val="100000"/>
              </a:lnSpc>
              <a:spcBef>
                <a:spcPts val="0"/>
              </a:spcBef>
              <a:spcAft>
                <a:spcPts val="0"/>
              </a:spcAft>
              <a:buClr>
                <a:srgbClr val="000000"/>
              </a:buClr>
              <a:buSzPts val="1400"/>
              <a:buFont typeface="Arial"/>
              <a:buNone/>
              <a:defRPr/>
            </a:lvl3pPr>
            <a:lvl4pPr indent="0" lvl="3" marL="0" algn="l">
              <a:lnSpc>
                <a:spcPct val="100000"/>
              </a:lnSpc>
              <a:spcBef>
                <a:spcPts val="0"/>
              </a:spcBef>
              <a:spcAft>
                <a:spcPts val="0"/>
              </a:spcAft>
              <a:buClr>
                <a:srgbClr val="000000"/>
              </a:buClr>
              <a:buSzPts val="1400"/>
              <a:buFont typeface="Arial"/>
              <a:buNone/>
              <a:defRPr/>
            </a:lvl4pPr>
            <a:lvl5pPr indent="0" lvl="4" marL="0" algn="l">
              <a:lnSpc>
                <a:spcPct val="100000"/>
              </a:lnSpc>
              <a:spcBef>
                <a:spcPts val="0"/>
              </a:spcBef>
              <a:spcAft>
                <a:spcPts val="0"/>
              </a:spcAft>
              <a:buClr>
                <a:srgbClr val="000000"/>
              </a:buClr>
              <a:buSzPts val="1400"/>
              <a:buFont typeface="Arial"/>
              <a:buNone/>
              <a:defRPr/>
            </a:lvl5pPr>
            <a:lvl6pPr indent="0" lvl="5" marL="0" algn="l">
              <a:lnSpc>
                <a:spcPct val="100000"/>
              </a:lnSpc>
              <a:spcBef>
                <a:spcPts val="0"/>
              </a:spcBef>
              <a:spcAft>
                <a:spcPts val="0"/>
              </a:spcAft>
              <a:buClr>
                <a:srgbClr val="000000"/>
              </a:buClr>
              <a:buSzPts val="1400"/>
              <a:buFont typeface="Arial"/>
              <a:buNone/>
              <a:defRPr/>
            </a:lvl6pPr>
            <a:lvl7pPr indent="0" lvl="6" marL="0" algn="l">
              <a:lnSpc>
                <a:spcPct val="100000"/>
              </a:lnSpc>
              <a:spcBef>
                <a:spcPts val="0"/>
              </a:spcBef>
              <a:spcAft>
                <a:spcPts val="0"/>
              </a:spcAft>
              <a:buClr>
                <a:srgbClr val="000000"/>
              </a:buClr>
              <a:buSzPts val="1400"/>
              <a:buFont typeface="Arial"/>
              <a:buNone/>
              <a:defRPr/>
            </a:lvl7pPr>
            <a:lvl8pPr indent="0" lvl="7" marL="0" algn="l">
              <a:lnSpc>
                <a:spcPct val="100000"/>
              </a:lnSpc>
              <a:spcBef>
                <a:spcPts val="0"/>
              </a:spcBef>
              <a:spcAft>
                <a:spcPts val="0"/>
              </a:spcAft>
              <a:buClr>
                <a:srgbClr val="000000"/>
              </a:buClr>
              <a:buSzPts val="1400"/>
              <a:buFont typeface="Arial"/>
              <a:buNone/>
              <a:defRPr/>
            </a:lvl8pPr>
            <a:lvl9pPr indent="0" lvl="8" mar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57704" y="925091"/>
            <a:ext cx="7044600" cy="1190400"/>
          </a:xfrm>
          <a:prstGeom prst="rect">
            <a:avLst/>
          </a:prstGeom>
          <a:noFill/>
          <a:ln>
            <a:noFill/>
          </a:ln>
        </p:spPr>
        <p:txBody>
          <a:bodyPr anchorCtr="0" anchor="t" bIns="91425" lIns="91425" spcFirstLastPara="1" rIns="91425" wrap="square" tIns="91425"/>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a:spcBef>
                <a:spcPts val="0"/>
              </a:spcBef>
              <a:spcAft>
                <a:spcPts val="0"/>
              </a:spcAft>
              <a:buClr>
                <a:schemeClr val="dk1"/>
              </a:buClr>
              <a:buSzPts val="2800"/>
              <a:buFont typeface="Arial"/>
              <a:buNone/>
              <a:defRPr sz="2800">
                <a:solidFill>
                  <a:schemeClr val="dk1"/>
                </a:solidFill>
              </a:defRPr>
            </a:lvl2pPr>
            <a:lvl3pPr lvl="2">
              <a:spcBef>
                <a:spcPts val="0"/>
              </a:spcBef>
              <a:spcAft>
                <a:spcPts val="0"/>
              </a:spcAft>
              <a:buClr>
                <a:schemeClr val="dk1"/>
              </a:buClr>
              <a:buSzPts val="2800"/>
              <a:buFont typeface="Arial"/>
              <a:buNone/>
              <a:defRPr sz="2800">
                <a:solidFill>
                  <a:schemeClr val="dk1"/>
                </a:solidFill>
              </a:defRPr>
            </a:lvl3pPr>
            <a:lvl4pPr lvl="3">
              <a:spcBef>
                <a:spcPts val="0"/>
              </a:spcBef>
              <a:spcAft>
                <a:spcPts val="0"/>
              </a:spcAft>
              <a:buClr>
                <a:schemeClr val="dk1"/>
              </a:buClr>
              <a:buSzPts val="2800"/>
              <a:buFont typeface="Arial"/>
              <a:buNone/>
              <a:defRPr sz="2800">
                <a:solidFill>
                  <a:schemeClr val="dk1"/>
                </a:solidFill>
              </a:defRPr>
            </a:lvl4pPr>
            <a:lvl5pPr lvl="4">
              <a:spcBef>
                <a:spcPts val="0"/>
              </a:spcBef>
              <a:spcAft>
                <a:spcPts val="0"/>
              </a:spcAft>
              <a:buClr>
                <a:schemeClr val="dk1"/>
              </a:buClr>
              <a:buSzPts val="2800"/>
              <a:buFont typeface="Arial"/>
              <a:buNone/>
              <a:defRPr sz="2800">
                <a:solidFill>
                  <a:schemeClr val="dk1"/>
                </a:solidFill>
              </a:defRPr>
            </a:lvl5pPr>
            <a:lvl6pPr lvl="5">
              <a:spcBef>
                <a:spcPts val="0"/>
              </a:spcBef>
              <a:spcAft>
                <a:spcPts val="0"/>
              </a:spcAft>
              <a:buClr>
                <a:schemeClr val="dk1"/>
              </a:buClr>
              <a:buSzPts val="2800"/>
              <a:buFont typeface="Arial"/>
              <a:buNone/>
              <a:defRPr sz="2800">
                <a:solidFill>
                  <a:schemeClr val="dk1"/>
                </a:solidFill>
              </a:defRPr>
            </a:lvl6pPr>
            <a:lvl7pPr lvl="6">
              <a:spcBef>
                <a:spcPts val="0"/>
              </a:spcBef>
              <a:spcAft>
                <a:spcPts val="0"/>
              </a:spcAft>
              <a:buClr>
                <a:schemeClr val="dk1"/>
              </a:buClr>
              <a:buSzPts val="2800"/>
              <a:buFont typeface="Arial"/>
              <a:buNone/>
              <a:defRPr sz="2800">
                <a:solidFill>
                  <a:schemeClr val="dk1"/>
                </a:solidFill>
              </a:defRPr>
            </a:lvl7pPr>
            <a:lvl8pPr lvl="7">
              <a:spcBef>
                <a:spcPts val="0"/>
              </a:spcBef>
              <a:spcAft>
                <a:spcPts val="0"/>
              </a:spcAft>
              <a:buClr>
                <a:schemeClr val="dk1"/>
              </a:buClr>
              <a:buSzPts val="2800"/>
              <a:buFont typeface="Arial"/>
              <a:buNone/>
              <a:defRPr sz="2800">
                <a:solidFill>
                  <a:schemeClr val="dk1"/>
                </a:solidFill>
              </a:defRPr>
            </a:lvl8pPr>
            <a:lvl9pPr lvl="8">
              <a:spcBef>
                <a:spcPts val="0"/>
              </a:spcBef>
              <a:spcAft>
                <a:spcPts val="0"/>
              </a:spcAft>
              <a:buClr>
                <a:schemeClr val="dk1"/>
              </a:buClr>
              <a:buSzPts val="2800"/>
              <a:buFont typeface="Arial"/>
              <a:buNone/>
              <a:defRPr sz="2800">
                <a:solidFill>
                  <a:schemeClr val="dk1"/>
                </a:solidFill>
              </a:defRPr>
            </a:lvl9pPr>
          </a:lstStyle>
          <a:p/>
        </p:txBody>
      </p:sp>
      <p:sp>
        <p:nvSpPr>
          <p:cNvPr id="7" name="Google Shape;7;p1"/>
          <p:cNvSpPr txBox="1"/>
          <p:nvPr>
            <p:ph idx="1" type="body"/>
          </p:nvPr>
        </p:nvSpPr>
        <p:spPr>
          <a:xfrm>
            <a:off x="257704" y="2395696"/>
            <a:ext cx="7044600" cy="7101900"/>
          </a:xfrm>
          <a:prstGeom prst="rect">
            <a:avLst/>
          </a:prstGeom>
          <a:noFill/>
          <a:ln>
            <a:noFill/>
          </a:ln>
        </p:spPr>
        <p:txBody>
          <a:bodyPr anchorCtr="0" anchor="t" bIns="91425" lIns="91425" spcFirstLastPara="1" rIns="91425" wrap="square" tIns="91425"/>
          <a:lstStyle>
            <a:lvl1pPr indent="-228600" lvl="0" marL="457200" marR="0" rtl="0" algn="l">
              <a:lnSpc>
                <a:spcPct val="115000"/>
              </a:lnSpc>
              <a:spcBef>
                <a:spcPts val="0"/>
              </a:spcBef>
              <a:spcAft>
                <a:spcPts val="0"/>
              </a:spcAft>
              <a:buClr>
                <a:schemeClr val="dk2"/>
              </a:buClr>
              <a:buSzPts val="1800"/>
              <a:buFont typeface="Arial"/>
              <a:buNone/>
              <a:defRPr b="0" i="0" sz="1800" u="none" cap="none" strike="noStrike">
                <a:solidFill>
                  <a:schemeClr val="dk2"/>
                </a:solidFill>
                <a:latin typeface="Arial"/>
                <a:ea typeface="Arial"/>
                <a:cs typeface="Arial"/>
                <a:sym typeface="Arial"/>
              </a:defRPr>
            </a:lvl1pPr>
            <a:lvl2pPr indent="-228600" lvl="1" marL="9144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2pPr>
            <a:lvl3pPr indent="-228600" lvl="2" marL="13716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3pPr>
            <a:lvl4pPr indent="-228600" lvl="3" marL="18288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4pPr>
            <a:lvl5pPr indent="-228600" lvl="4" marL="22860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5pPr>
            <a:lvl6pPr indent="-228600" lvl="5" marL="27432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6pPr>
            <a:lvl7pPr indent="-228600" lvl="6" marL="32004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7pPr>
            <a:lvl8pPr indent="-228600" lvl="7" marL="36576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8pPr>
            <a:lvl9pPr indent="-228600" lvl="8" marL="4114800" marR="0" rtl="0" algn="l">
              <a:lnSpc>
                <a:spcPct val="115000"/>
              </a:lnSpc>
              <a:spcBef>
                <a:spcPts val="1600"/>
              </a:spcBef>
              <a:spcAft>
                <a:spcPts val="1600"/>
              </a:spcAft>
              <a:buClr>
                <a:schemeClr val="dk2"/>
              </a:buClr>
              <a:buSzPts val="1400"/>
              <a:buFont typeface="Arial"/>
              <a:buNone/>
              <a:defRPr b="0" i="0" sz="1400" u="none" cap="none" strike="noStrike">
                <a:solidFill>
                  <a:schemeClr val="dk2"/>
                </a:solidFill>
                <a:latin typeface="Arial"/>
                <a:ea typeface="Arial"/>
                <a:cs typeface="Arial"/>
                <a:sym typeface="Arial"/>
              </a:defRPr>
            </a:lvl9pPr>
          </a:lstStyle>
          <a:p/>
        </p:txBody>
      </p:sp>
      <p:sp>
        <p:nvSpPr>
          <p:cNvPr id="8" name="Google Shape;8;p1"/>
          <p:cNvSpPr txBox="1"/>
          <p:nvPr>
            <p:ph idx="12" type="sldNum"/>
          </p:nvPr>
        </p:nvSpPr>
        <p:spPr>
          <a:xfrm>
            <a:off x="7004788" y="9693616"/>
            <a:ext cx="453599" cy="8181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de"/>
              <a:t>‹#›</a:t>
            </a:fld>
            <a:endParaRPr sz="1400">
              <a:solidFill>
                <a:srgbClr val="000000"/>
              </a:solidFill>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jpg"/><Relationship Id="rId4" Type="http://schemas.openxmlformats.org/officeDocument/2006/relationships/hyperlink" Target="https://esf-print.de/hochzeit#funk"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pic>
        <p:nvPicPr>
          <p:cNvPr id="54" name="Google Shape;54;p13"/>
          <p:cNvPicPr preferRelativeResize="0"/>
          <p:nvPr/>
        </p:nvPicPr>
        <p:blipFill rotWithShape="1">
          <a:blip r:embed="rId3">
            <a:alphaModFix/>
          </a:blip>
          <a:srcRect b="0" l="0" r="0" t="0"/>
          <a:stretch/>
        </p:blipFill>
        <p:spPr>
          <a:xfrm>
            <a:off x="499644" y="433825"/>
            <a:ext cx="2352575" cy="1375349"/>
          </a:xfrm>
          <a:prstGeom prst="rect">
            <a:avLst/>
          </a:prstGeom>
          <a:noFill/>
          <a:ln>
            <a:noFill/>
          </a:ln>
        </p:spPr>
      </p:pic>
      <p:sp>
        <p:nvSpPr>
          <p:cNvPr id="55" name="Google Shape;55;p13"/>
          <p:cNvSpPr txBox="1"/>
          <p:nvPr/>
        </p:nvSpPr>
        <p:spPr>
          <a:xfrm>
            <a:off x="499650" y="2089600"/>
            <a:ext cx="6577500" cy="82212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rgbClr val="000000"/>
                </a:solidFill>
                <a:latin typeface="Arial"/>
                <a:ea typeface="Arial"/>
                <a:cs typeface="Arial"/>
                <a:sym typeface="Arial"/>
              </a:rPr>
              <a:t>Hinweis zu dieser Vorlage:</a:t>
            </a:r>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rgbClr val="000000"/>
                </a:solidFill>
                <a:latin typeface="Arial"/>
                <a:ea typeface="Arial"/>
                <a:cs typeface="Arial"/>
                <a:sym typeface="Arial"/>
              </a:rPr>
              <a:t>Diese Vorlage wurde mit der Präsentationsapp von Google erstellt. Alle enthaltenen Bilder und Grafiken dürfen für den eigenen Gebrauch verwendet werden. Sie dürfen die Vorlage auch an Freunde und Bekannte weitergeben, nur eine kommerzielle Nutzung oder das anbieten im Internet ist nicht erlaubt.</a:t>
            </a:r>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lang="de"/>
              <a:t>Eventuell benötigen Sie zusätzliche Schriftarten die bei google automatisch verwendet werden. Sie können natürlich alle Schriftarten als auch Farben ändern, verschieben, kopieren.</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de"/>
              <a:t>Achten Sie bitte stets darauf genug Abstand mit Texten und Seitenzahlen zu den Papierrändern zu halten um später einen randlosen Druck zu erhalten. Der randlose Druck ist bei esf-print.de ohne Aufpreis möglich.</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de"/>
              <a:t>Wenn Sie Bilder platzieren, dann machen Sie das bitte </a:t>
            </a:r>
            <a:r>
              <a:rPr b="1" lang="de"/>
              <a:t>NIEMALS</a:t>
            </a:r>
            <a:r>
              <a:rPr lang="de"/>
              <a:t> über die Zwischenablage, also durch kopieren und einsetzen. Ihre Bilder werden dann nur in Bildschirmauflösung eingebunden was zu einem sehr schlechten Druckergebnis führt. Setzen Sie deshalb Bilder nur per Drag &amp; Drop oder durch hochladen in das Dokument ein. Je nach Version Ihrer Software kann diese Funktion auch eine andere Bezeichnung haben.</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de"/>
              <a:t>Den fertigen Entwurf laden Sie bitte als PDF-Datei auf Ihre Festplatte. Das speichern als PNG-Bilddatei ist auch möglich, achten Sie dann aber auf die bestmögliche Auflösung beim speichern. JPG ist nicht zu empfehlen da Powerpoint normalerweise hier nur eine Bildschirmauflosung speichert.</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de"/>
              <a:t>Sicherlich möchten Sie von Ihrem Entwurf auch einen Ausdruck auf Papier haben. Den fertigen wir bei esf-print.de beim ersten Entwurf kostenlos. Alles was Sie dazu benötigen ist eine Angebotsnummer die Sie über unseren Kalkulator für Hochzeitszeitungen erhalten:</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de" u="sng">
                <a:solidFill>
                  <a:schemeClr val="hlink"/>
                </a:solidFill>
                <a:hlinkClick r:id="rId4"/>
              </a:rPr>
              <a:t>https://esf-print.de/hochzeit#funk</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de"/>
              <a:t>Wir wünschen viel Spaß und viel Erfolg beim gestalten und stehen Ihnen natürlich auch bei Fragen gerne und kostenlos zur Verfügung</a:t>
            </a:r>
            <a:endParaRPr/>
          </a:p>
        </p:txBody>
      </p:sp>
      <p:sp>
        <p:nvSpPr>
          <p:cNvPr id="56" name="Google Shape;56;p13"/>
          <p:cNvSpPr/>
          <p:nvPr/>
        </p:nvSpPr>
        <p:spPr>
          <a:xfrm>
            <a:off x="4133175" y="670250"/>
            <a:ext cx="2521500" cy="1069200"/>
          </a:xfrm>
          <a:prstGeom prst="roundRect">
            <a:avLst>
              <a:gd fmla="val 16667"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de" sz="2400"/>
              <a:t>Diese Seite bitte löschen</a:t>
            </a:r>
            <a:endParaRPr b="1" sz="2400"/>
          </a:p>
        </p:txBody>
      </p:sp>
    </p:spTree>
  </p:cSld>
  <p:clrMapOvr>
    <a:masterClrMapping/>
  </p:clrMapOvr>
  <p:transition spd="slow">
    <p:fade thruBlk="1"/>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7" name="Shape 167"/>
        <p:cNvGrpSpPr/>
        <p:nvPr/>
      </p:nvGrpSpPr>
      <p:grpSpPr>
        <a:xfrm>
          <a:off x="0" y="0"/>
          <a:ext cx="0" cy="0"/>
          <a:chOff x="0" y="0"/>
          <a:chExt cx="0" cy="0"/>
        </a:xfrm>
      </p:grpSpPr>
      <p:sp>
        <p:nvSpPr>
          <p:cNvPr id="168" name="Google Shape;168;p22"/>
          <p:cNvSpPr/>
          <p:nvPr/>
        </p:nvSpPr>
        <p:spPr>
          <a:xfrm>
            <a:off x="4995416" y="316874"/>
            <a:ext cx="1978493" cy="411825"/>
          </a:xfrm>
          <a:prstGeom prst="rect">
            <a:avLst/>
          </a:prstGeom>
        </p:spPr>
        <p:txBody>
          <a:bodyPr>
            <a:prstTxWarp prst="textPlain"/>
          </a:bodyPr>
          <a:lstStyle/>
          <a:p>
            <a:pPr lvl="0" algn="ctr"/>
            <a:r>
              <a:rPr b="1" i="0">
                <a:ln cap="flat" cmpd="sng" w="9525">
                  <a:solidFill>
                    <a:srgbClr val="B7B7B7"/>
                  </a:solidFill>
                  <a:prstDash val="solid"/>
                  <a:round/>
                  <a:headEnd len="sm" w="sm" type="none"/>
                  <a:tailEnd len="sm" w="sm" type="none"/>
                </a:ln>
                <a:solidFill>
                  <a:srgbClr val="FF0000"/>
                </a:solidFill>
                <a:latin typeface="Anton"/>
              </a:rPr>
              <a:t>Traumhochzeit</a:t>
            </a:r>
          </a:p>
        </p:txBody>
      </p:sp>
      <p:sp>
        <p:nvSpPr>
          <p:cNvPr id="169" name="Google Shape;169;p22"/>
          <p:cNvSpPr txBox="1"/>
          <p:nvPr/>
        </p:nvSpPr>
        <p:spPr>
          <a:xfrm rot="1877582">
            <a:off x="5510373" y="299881"/>
            <a:ext cx="2470855" cy="457445"/>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600"/>
              <a:buFont typeface="Alfa Slab One"/>
              <a:buNone/>
            </a:pPr>
            <a:r>
              <a:rPr b="0" i="0" lang="de" sz="600" u="none" cap="none" strike="noStrike">
                <a:solidFill>
                  <a:srgbClr val="000000"/>
                </a:solidFill>
                <a:latin typeface="Alfa Slab One"/>
                <a:ea typeface="Alfa Slab One"/>
                <a:cs typeface="Alfa Slab One"/>
                <a:sym typeface="Alfa Slab One"/>
              </a:rPr>
              <a:t>Spezial</a:t>
            </a:r>
            <a:endParaRPr/>
          </a:p>
        </p:txBody>
      </p:sp>
      <p:sp>
        <p:nvSpPr>
          <p:cNvPr id="170" name="Google Shape;170;p22"/>
          <p:cNvSpPr/>
          <p:nvPr/>
        </p:nvSpPr>
        <p:spPr>
          <a:xfrm>
            <a:off x="554100" y="1006675"/>
            <a:ext cx="6451799" cy="91500"/>
          </a:xfrm>
          <a:prstGeom prst="rect">
            <a:avLst/>
          </a:prstGeom>
          <a:solidFill>
            <a:srgbClr val="FF00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1" name="Google Shape;171;p22"/>
          <p:cNvSpPr txBox="1"/>
          <p:nvPr/>
        </p:nvSpPr>
        <p:spPr>
          <a:xfrm>
            <a:off x="554100" y="1365750"/>
            <a:ext cx="1616700" cy="396600"/>
          </a:xfrm>
          <a:prstGeom prst="rect">
            <a:avLst/>
          </a:prstGeom>
          <a:solidFill>
            <a:srgbClr val="FF00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FFFFFF"/>
              </a:buClr>
              <a:buSzPts val="2400"/>
              <a:buFont typeface="Impact"/>
              <a:buNone/>
            </a:pPr>
            <a:r>
              <a:rPr b="1" i="0" lang="de" sz="2400" u="none" cap="none" strike="noStrike">
                <a:solidFill>
                  <a:srgbClr val="FFFFFF"/>
                </a:solidFill>
                <a:latin typeface="Impact"/>
                <a:ea typeface="Impact"/>
                <a:cs typeface="Impact"/>
                <a:sym typeface="Impact"/>
              </a:rPr>
              <a:t>Reise:</a:t>
            </a:r>
            <a:endParaRPr/>
          </a:p>
        </p:txBody>
      </p:sp>
      <p:sp>
        <p:nvSpPr>
          <p:cNvPr id="172" name="Google Shape;172;p22"/>
          <p:cNvSpPr txBox="1"/>
          <p:nvPr/>
        </p:nvSpPr>
        <p:spPr>
          <a:xfrm>
            <a:off x="554100" y="2120100"/>
            <a:ext cx="6451799" cy="7839900"/>
          </a:xfrm>
          <a:prstGeom prst="rect">
            <a:avLst/>
          </a:prstGeom>
          <a:noFill/>
          <a:ln cap="flat" cmpd="sng" w="9525">
            <a:solidFill>
              <a:srgbClr val="666666"/>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173" name="Google Shape;173;p22"/>
          <p:cNvPicPr preferRelativeResize="0"/>
          <p:nvPr/>
        </p:nvPicPr>
        <p:blipFill rotWithShape="1">
          <a:blip r:embed="rId3">
            <a:alphaModFix/>
          </a:blip>
          <a:srcRect b="0" l="0" r="0" t="0"/>
          <a:stretch/>
        </p:blipFill>
        <p:spPr>
          <a:xfrm>
            <a:off x="2642612" y="3900637"/>
            <a:ext cx="4143574" cy="4143524"/>
          </a:xfrm>
          <a:prstGeom prst="rect">
            <a:avLst/>
          </a:prstGeom>
          <a:noFill/>
          <a:ln>
            <a:noFill/>
          </a:ln>
        </p:spPr>
      </p:pic>
      <p:sp>
        <p:nvSpPr>
          <p:cNvPr id="174" name="Google Shape;174;p22"/>
          <p:cNvSpPr txBox="1"/>
          <p:nvPr/>
        </p:nvSpPr>
        <p:spPr>
          <a:xfrm>
            <a:off x="764875" y="2359725"/>
            <a:ext cx="6021300" cy="1269299"/>
          </a:xfrm>
          <a:prstGeom prst="rect">
            <a:avLst/>
          </a:prstGeom>
          <a:noFill/>
          <a:ln cap="flat" cmpd="sng" w="9525">
            <a:solidFill>
              <a:srgbClr val="666666"/>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15000"/>
              </a:lnSpc>
              <a:spcBef>
                <a:spcPts val="0"/>
              </a:spcBef>
              <a:spcAft>
                <a:spcPts val="0"/>
              </a:spcAft>
              <a:buClr>
                <a:schemeClr val="dk1"/>
              </a:buClr>
              <a:buSzPts val="1100"/>
              <a:buFont typeface="Arial"/>
              <a:buNone/>
            </a:pPr>
            <a:r>
              <a:rPr b="0" i="0" lang="de" sz="1200" u="none" cap="none" strike="noStrike">
                <a:solidFill>
                  <a:schemeClr val="dk1"/>
                </a:solidFill>
                <a:latin typeface="Lato"/>
                <a:ea typeface="Lato"/>
                <a:cs typeface="Lato"/>
                <a:sym typeface="Lato"/>
              </a:rPr>
              <a:t>Nullam dictum felis eu pede mollis pretium. Integer tincidunt. Cras dapibus. Vivamus elementum semper nisi. Aenean vulputate eleifend tellus. Aenean leo ligula, porttitor eu, consequat vitae, eleifend ac, enim. Aliquam lorem ante, </a:t>
            </a:r>
            <a:endParaRPr/>
          </a:p>
          <a:p>
            <a:pPr indent="0" lvl="0" marL="0" marR="0" rtl="0" algn="l">
              <a:lnSpc>
                <a:spcPct val="100000"/>
              </a:lnSpc>
              <a:spcBef>
                <a:spcPts val="0"/>
              </a:spcBef>
              <a:spcAft>
                <a:spcPts val="0"/>
              </a:spcAft>
              <a:buClr>
                <a:schemeClr val="dk1"/>
              </a:buClr>
              <a:buSzPts val="1400"/>
              <a:buFont typeface="Arial"/>
              <a:buNone/>
            </a:pPr>
            <a:r>
              <a:t/>
            </a:r>
            <a:endParaRPr b="0" i="0" sz="1400" u="none" cap="none" strike="noStrike">
              <a:solidFill>
                <a:schemeClr val="dk1"/>
              </a:solidFill>
              <a:latin typeface="Arial"/>
              <a:ea typeface="Arial"/>
              <a:cs typeface="Arial"/>
              <a:sym typeface="Arial"/>
            </a:endParaRPr>
          </a:p>
        </p:txBody>
      </p:sp>
      <p:sp>
        <p:nvSpPr>
          <p:cNvPr id="175" name="Google Shape;175;p22"/>
          <p:cNvSpPr txBox="1"/>
          <p:nvPr/>
        </p:nvSpPr>
        <p:spPr>
          <a:xfrm>
            <a:off x="764875" y="8370975"/>
            <a:ext cx="6021300" cy="1269299"/>
          </a:xfrm>
          <a:prstGeom prst="rect">
            <a:avLst/>
          </a:prstGeom>
          <a:noFill/>
          <a:ln cap="flat" cmpd="sng" w="9525">
            <a:solidFill>
              <a:srgbClr val="666666"/>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15000"/>
              </a:lnSpc>
              <a:spcBef>
                <a:spcPts val="0"/>
              </a:spcBef>
              <a:spcAft>
                <a:spcPts val="0"/>
              </a:spcAft>
              <a:buClr>
                <a:schemeClr val="dk1"/>
              </a:buClr>
              <a:buSzPts val="1100"/>
              <a:buFont typeface="Arial"/>
              <a:buNone/>
            </a:pPr>
            <a:r>
              <a:rPr b="0" i="0" lang="de" sz="1200" u="none" cap="none" strike="noStrike">
                <a:solidFill>
                  <a:schemeClr val="dk1"/>
                </a:solidFill>
                <a:latin typeface="Lato"/>
                <a:ea typeface="Lato"/>
                <a:cs typeface="Lato"/>
                <a:sym typeface="Lato"/>
              </a:rPr>
              <a:t>Nullam dictum felis eu pede mollis pretium. Integer tincidunt. Cras dapibus. Vivamus elementum semper nisi. Aenean vulputate eleifend tellus. Aenean leo ligula, porttitor eu, consequat vitae, eleifend ac, enim. Aliquam lorem ante, </a:t>
            </a:r>
            <a:endParaRPr/>
          </a:p>
          <a:p>
            <a:pPr indent="0" lvl="0" marL="0" marR="0" rtl="0" algn="l">
              <a:lnSpc>
                <a:spcPct val="100000"/>
              </a:lnSpc>
              <a:spcBef>
                <a:spcPts val="0"/>
              </a:spcBef>
              <a:spcAft>
                <a:spcPts val="0"/>
              </a:spcAft>
              <a:buClr>
                <a:schemeClr val="dk1"/>
              </a:buClr>
              <a:buSzPts val="1400"/>
              <a:buFont typeface="Arial"/>
              <a:buNone/>
            </a:pPr>
            <a:r>
              <a:t/>
            </a:r>
            <a:endParaRPr b="0" i="0" sz="1400" u="none" cap="none" strike="noStrike">
              <a:solidFill>
                <a:schemeClr val="dk1"/>
              </a:solidFill>
              <a:latin typeface="Arial"/>
              <a:ea typeface="Arial"/>
              <a:cs typeface="Arial"/>
              <a:sym typeface="Arial"/>
            </a:endParaRPr>
          </a:p>
        </p:txBody>
      </p:sp>
      <p:sp>
        <p:nvSpPr>
          <p:cNvPr id="176" name="Google Shape;176;p22"/>
          <p:cNvSpPr txBox="1"/>
          <p:nvPr/>
        </p:nvSpPr>
        <p:spPr>
          <a:xfrm>
            <a:off x="764875" y="3955802"/>
            <a:ext cx="1616700" cy="4088400"/>
          </a:xfrm>
          <a:prstGeom prst="rect">
            <a:avLst/>
          </a:prstGeom>
          <a:noFill/>
          <a:ln cap="flat" cmpd="sng" w="9525">
            <a:solidFill>
              <a:srgbClr val="666666"/>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15000"/>
              </a:lnSpc>
              <a:spcBef>
                <a:spcPts val="0"/>
              </a:spcBef>
              <a:spcAft>
                <a:spcPts val="0"/>
              </a:spcAft>
              <a:buClr>
                <a:schemeClr val="dk1"/>
              </a:buClr>
              <a:buSzPts val="1100"/>
              <a:buFont typeface="Arial"/>
              <a:buNone/>
            </a:pPr>
            <a:r>
              <a:rPr b="0" i="0" lang="de" sz="1200" u="none" cap="none" strike="noStrike">
                <a:solidFill>
                  <a:schemeClr val="dk1"/>
                </a:solidFill>
                <a:latin typeface="Lato"/>
                <a:ea typeface="Lato"/>
                <a:cs typeface="Lato"/>
                <a:sym typeface="Lato"/>
              </a:rPr>
              <a:t>Nullam dictum felis eu pede mollis pretium. Integer tincidunt. Cras dapibus. Vivamus elementum semper nisi. Aenean vulputate eleifend tellus. Aenean leo ligula, porttitor eu, consequat vitae, eleifend ac, enim. Aliquam lorem ante, </a:t>
            </a:r>
            <a:endParaRPr/>
          </a:p>
          <a:p>
            <a:pPr indent="0" lvl="0" marL="0" marR="0" rtl="0" algn="l">
              <a:lnSpc>
                <a:spcPct val="100000"/>
              </a:lnSpc>
              <a:spcBef>
                <a:spcPts val="0"/>
              </a:spcBef>
              <a:spcAft>
                <a:spcPts val="0"/>
              </a:spcAft>
              <a:buClr>
                <a:schemeClr val="dk1"/>
              </a:buClr>
              <a:buSzPts val="1400"/>
              <a:buFont typeface="Arial"/>
              <a:buNone/>
            </a:pPr>
            <a:r>
              <a:t/>
            </a:r>
            <a:endParaRPr b="0" i="0" sz="1400" u="none" cap="none" strike="noStrike">
              <a:solidFill>
                <a:schemeClr val="dk1"/>
              </a:solidFill>
              <a:latin typeface="Arial"/>
              <a:ea typeface="Arial"/>
              <a:cs typeface="Arial"/>
              <a:sym typeface="Arial"/>
            </a:endParaRPr>
          </a:p>
        </p:txBody>
      </p:sp>
    </p:spTree>
  </p:cSld>
  <p:clrMapOvr>
    <a:masterClrMapping/>
  </p:clrMapOvr>
  <p:transition spd="slow">
    <p:fade thruBlk="1"/>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0" name="Shape 180"/>
        <p:cNvGrpSpPr/>
        <p:nvPr/>
      </p:nvGrpSpPr>
      <p:grpSpPr>
        <a:xfrm>
          <a:off x="0" y="0"/>
          <a:ext cx="0" cy="0"/>
          <a:chOff x="0" y="0"/>
          <a:chExt cx="0" cy="0"/>
        </a:xfrm>
      </p:grpSpPr>
      <p:sp>
        <p:nvSpPr>
          <p:cNvPr id="181" name="Google Shape;181;p23"/>
          <p:cNvSpPr/>
          <p:nvPr/>
        </p:nvSpPr>
        <p:spPr>
          <a:xfrm>
            <a:off x="554091" y="327274"/>
            <a:ext cx="1978493" cy="411825"/>
          </a:xfrm>
          <a:prstGeom prst="rect">
            <a:avLst/>
          </a:prstGeom>
        </p:spPr>
        <p:txBody>
          <a:bodyPr>
            <a:prstTxWarp prst="textPlain"/>
          </a:bodyPr>
          <a:lstStyle/>
          <a:p>
            <a:pPr lvl="0" algn="ctr"/>
            <a:r>
              <a:rPr b="1" i="0">
                <a:ln cap="flat" cmpd="sng" w="9525">
                  <a:solidFill>
                    <a:srgbClr val="B7B7B7"/>
                  </a:solidFill>
                  <a:prstDash val="solid"/>
                  <a:round/>
                  <a:headEnd len="sm" w="sm" type="none"/>
                  <a:tailEnd len="sm" w="sm" type="none"/>
                </a:ln>
                <a:solidFill>
                  <a:srgbClr val="FF0000"/>
                </a:solidFill>
                <a:latin typeface="Anton"/>
              </a:rPr>
              <a:t>Traumhochzeit</a:t>
            </a:r>
          </a:p>
        </p:txBody>
      </p:sp>
      <p:sp>
        <p:nvSpPr>
          <p:cNvPr id="182" name="Google Shape;182;p23"/>
          <p:cNvSpPr txBox="1"/>
          <p:nvPr/>
        </p:nvSpPr>
        <p:spPr>
          <a:xfrm rot="1877582">
            <a:off x="1069048" y="310281"/>
            <a:ext cx="2470855" cy="457445"/>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600"/>
              <a:buFont typeface="Alfa Slab One"/>
              <a:buNone/>
            </a:pPr>
            <a:r>
              <a:rPr b="0" i="0" lang="de" sz="600" u="none" cap="none" strike="noStrike">
                <a:solidFill>
                  <a:srgbClr val="000000"/>
                </a:solidFill>
                <a:latin typeface="Alfa Slab One"/>
                <a:ea typeface="Alfa Slab One"/>
                <a:cs typeface="Alfa Slab One"/>
                <a:sym typeface="Alfa Slab One"/>
              </a:rPr>
              <a:t>Spezial</a:t>
            </a:r>
            <a:endParaRPr/>
          </a:p>
        </p:txBody>
      </p:sp>
      <p:sp>
        <p:nvSpPr>
          <p:cNvPr id="183" name="Google Shape;183;p23"/>
          <p:cNvSpPr/>
          <p:nvPr/>
        </p:nvSpPr>
        <p:spPr>
          <a:xfrm>
            <a:off x="554100" y="1006675"/>
            <a:ext cx="6451799" cy="91500"/>
          </a:xfrm>
          <a:prstGeom prst="rect">
            <a:avLst/>
          </a:prstGeom>
          <a:solidFill>
            <a:srgbClr val="FF00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4" name="Google Shape;184;p23"/>
          <p:cNvSpPr txBox="1"/>
          <p:nvPr/>
        </p:nvSpPr>
        <p:spPr>
          <a:xfrm>
            <a:off x="554100" y="1365750"/>
            <a:ext cx="3237600" cy="396600"/>
          </a:xfrm>
          <a:prstGeom prst="rect">
            <a:avLst/>
          </a:prstGeom>
          <a:solidFill>
            <a:srgbClr val="FF00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FFFFFF"/>
              </a:buClr>
              <a:buSzPts val="2400"/>
              <a:buFont typeface="Impact"/>
              <a:buNone/>
            </a:pPr>
            <a:r>
              <a:rPr b="1" i="0" lang="de" sz="2400" u="none" cap="none" strike="noStrike">
                <a:solidFill>
                  <a:srgbClr val="FFFFFF"/>
                </a:solidFill>
                <a:latin typeface="Impact"/>
                <a:ea typeface="Impact"/>
                <a:cs typeface="Impact"/>
                <a:sym typeface="Impact"/>
              </a:rPr>
              <a:t>Jungesellenabschied:</a:t>
            </a:r>
            <a:endParaRPr/>
          </a:p>
        </p:txBody>
      </p:sp>
      <p:sp>
        <p:nvSpPr>
          <p:cNvPr id="185" name="Google Shape;185;p23"/>
          <p:cNvSpPr txBox="1"/>
          <p:nvPr/>
        </p:nvSpPr>
        <p:spPr>
          <a:xfrm>
            <a:off x="554100" y="2120100"/>
            <a:ext cx="6451799" cy="7839900"/>
          </a:xfrm>
          <a:prstGeom prst="rect">
            <a:avLst/>
          </a:prstGeom>
          <a:noFill/>
          <a:ln cap="flat" cmpd="sng" w="9525">
            <a:solidFill>
              <a:srgbClr val="666666"/>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186" name="Google Shape;186;p23"/>
          <p:cNvPicPr preferRelativeResize="0"/>
          <p:nvPr/>
        </p:nvPicPr>
        <p:blipFill rotWithShape="1">
          <a:blip r:embed="rId3">
            <a:alphaModFix/>
          </a:blip>
          <a:srcRect b="0" l="0" r="0" t="0"/>
          <a:stretch/>
        </p:blipFill>
        <p:spPr>
          <a:xfrm>
            <a:off x="866228" y="2389003"/>
            <a:ext cx="1674300" cy="1674300"/>
          </a:xfrm>
          <a:prstGeom prst="rect">
            <a:avLst/>
          </a:prstGeom>
          <a:noFill/>
          <a:ln>
            <a:noFill/>
          </a:ln>
        </p:spPr>
      </p:pic>
      <p:pic>
        <p:nvPicPr>
          <p:cNvPr id="187" name="Google Shape;187;p23"/>
          <p:cNvPicPr preferRelativeResize="0"/>
          <p:nvPr/>
        </p:nvPicPr>
        <p:blipFill rotWithShape="1">
          <a:blip r:embed="rId3">
            <a:alphaModFix/>
          </a:blip>
          <a:srcRect b="0" l="0" r="0" t="0"/>
          <a:stretch/>
        </p:blipFill>
        <p:spPr>
          <a:xfrm>
            <a:off x="866212" y="4281937"/>
            <a:ext cx="1354238" cy="1354238"/>
          </a:xfrm>
          <a:prstGeom prst="rect">
            <a:avLst/>
          </a:prstGeom>
          <a:noFill/>
          <a:ln>
            <a:noFill/>
          </a:ln>
        </p:spPr>
      </p:pic>
      <p:pic>
        <p:nvPicPr>
          <p:cNvPr id="188" name="Google Shape;188;p23"/>
          <p:cNvPicPr preferRelativeResize="0"/>
          <p:nvPr/>
        </p:nvPicPr>
        <p:blipFill rotWithShape="1">
          <a:blip r:embed="rId3">
            <a:alphaModFix/>
          </a:blip>
          <a:srcRect b="0" l="0" r="0" t="0"/>
          <a:stretch/>
        </p:blipFill>
        <p:spPr>
          <a:xfrm>
            <a:off x="866249" y="5854825"/>
            <a:ext cx="2827801" cy="2827847"/>
          </a:xfrm>
          <a:prstGeom prst="rect">
            <a:avLst/>
          </a:prstGeom>
          <a:noFill/>
          <a:ln>
            <a:noFill/>
          </a:ln>
        </p:spPr>
      </p:pic>
      <p:pic>
        <p:nvPicPr>
          <p:cNvPr id="189" name="Google Shape;189;p23"/>
          <p:cNvPicPr preferRelativeResize="0"/>
          <p:nvPr/>
        </p:nvPicPr>
        <p:blipFill rotWithShape="1">
          <a:blip r:embed="rId3">
            <a:alphaModFix/>
          </a:blip>
          <a:srcRect b="0" l="0" r="0" t="0"/>
          <a:stretch/>
        </p:blipFill>
        <p:spPr>
          <a:xfrm>
            <a:off x="2942853" y="2389003"/>
            <a:ext cx="1674300" cy="1674300"/>
          </a:xfrm>
          <a:prstGeom prst="rect">
            <a:avLst/>
          </a:prstGeom>
          <a:noFill/>
          <a:ln>
            <a:noFill/>
          </a:ln>
        </p:spPr>
      </p:pic>
      <p:pic>
        <p:nvPicPr>
          <p:cNvPr id="190" name="Google Shape;190;p23"/>
          <p:cNvPicPr preferRelativeResize="0"/>
          <p:nvPr/>
        </p:nvPicPr>
        <p:blipFill rotWithShape="1">
          <a:blip r:embed="rId3">
            <a:alphaModFix/>
          </a:blip>
          <a:srcRect b="0" l="0" r="0" t="0"/>
          <a:stretch/>
        </p:blipFill>
        <p:spPr>
          <a:xfrm>
            <a:off x="5076741" y="2389003"/>
            <a:ext cx="1674300" cy="1674300"/>
          </a:xfrm>
          <a:prstGeom prst="rect">
            <a:avLst/>
          </a:prstGeom>
          <a:noFill/>
          <a:ln>
            <a:noFill/>
          </a:ln>
        </p:spPr>
      </p:pic>
      <p:pic>
        <p:nvPicPr>
          <p:cNvPr id="191" name="Google Shape;191;p23"/>
          <p:cNvPicPr preferRelativeResize="0"/>
          <p:nvPr/>
        </p:nvPicPr>
        <p:blipFill rotWithShape="1">
          <a:blip r:embed="rId3">
            <a:alphaModFix/>
          </a:blip>
          <a:srcRect b="0" l="0" r="0" t="0"/>
          <a:stretch/>
        </p:blipFill>
        <p:spPr>
          <a:xfrm>
            <a:off x="2339812" y="4281937"/>
            <a:ext cx="1354238" cy="1354238"/>
          </a:xfrm>
          <a:prstGeom prst="rect">
            <a:avLst/>
          </a:prstGeom>
          <a:noFill/>
          <a:ln>
            <a:noFill/>
          </a:ln>
        </p:spPr>
      </p:pic>
      <p:pic>
        <p:nvPicPr>
          <p:cNvPr id="192" name="Google Shape;192;p23"/>
          <p:cNvPicPr preferRelativeResize="0"/>
          <p:nvPr/>
        </p:nvPicPr>
        <p:blipFill rotWithShape="1">
          <a:blip r:embed="rId3">
            <a:alphaModFix/>
          </a:blip>
          <a:srcRect b="0" l="0" r="0" t="0"/>
          <a:stretch/>
        </p:blipFill>
        <p:spPr>
          <a:xfrm>
            <a:off x="3889612" y="4281937"/>
            <a:ext cx="1354238" cy="1354238"/>
          </a:xfrm>
          <a:prstGeom prst="rect">
            <a:avLst/>
          </a:prstGeom>
          <a:noFill/>
          <a:ln>
            <a:noFill/>
          </a:ln>
        </p:spPr>
      </p:pic>
      <p:pic>
        <p:nvPicPr>
          <p:cNvPr id="193" name="Google Shape;193;p23"/>
          <p:cNvPicPr preferRelativeResize="0"/>
          <p:nvPr/>
        </p:nvPicPr>
        <p:blipFill rotWithShape="1">
          <a:blip r:embed="rId3">
            <a:alphaModFix/>
          </a:blip>
          <a:srcRect b="0" l="0" r="0" t="0"/>
          <a:stretch/>
        </p:blipFill>
        <p:spPr>
          <a:xfrm>
            <a:off x="5363212" y="4281937"/>
            <a:ext cx="1354238" cy="1354238"/>
          </a:xfrm>
          <a:prstGeom prst="rect">
            <a:avLst/>
          </a:prstGeom>
          <a:noFill/>
          <a:ln>
            <a:noFill/>
          </a:ln>
        </p:spPr>
      </p:pic>
      <p:pic>
        <p:nvPicPr>
          <p:cNvPr id="194" name="Google Shape;194;p23"/>
          <p:cNvPicPr preferRelativeResize="0"/>
          <p:nvPr/>
        </p:nvPicPr>
        <p:blipFill rotWithShape="1">
          <a:blip r:embed="rId3">
            <a:alphaModFix/>
          </a:blip>
          <a:srcRect b="0" l="0" r="0" t="0"/>
          <a:stretch/>
        </p:blipFill>
        <p:spPr>
          <a:xfrm>
            <a:off x="3889624" y="5854825"/>
            <a:ext cx="2827801" cy="2827847"/>
          </a:xfrm>
          <a:prstGeom prst="rect">
            <a:avLst/>
          </a:prstGeom>
          <a:noFill/>
          <a:ln>
            <a:noFill/>
          </a:ln>
        </p:spPr>
      </p:pic>
      <p:sp>
        <p:nvSpPr>
          <p:cNvPr id="195" name="Google Shape;195;p23"/>
          <p:cNvSpPr txBox="1"/>
          <p:nvPr/>
        </p:nvSpPr>
        <p:spPr>
          <a:xfrm>
            <a:off x="764875" y="8819950"/>
            <a:ext cx="6021300" cy="820200"/>
          </a:xfrm>
          <a:prstGeom prst="rect">
            <a:avLst/>
          </a:prstGeom>
          <a:noFill/>
          <a:ln cap="flat" cmpd="sng" w="9525">
            <a:solidFill>
              <a:srgbClr val="666666"/>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15000"/>
              </a:lnSpc>
              <a:spcBef>
                <a:spcPts val="0"/>
              </a:spcBef>
              <a:spcAft>
                <a:spcPts val="0"/>
              </a:spcAft>
              <a:buClr>
                <a:schemeClr val="dk1"/>
              </a:buClr>
              <a:buSzPts val="1200"/>
              <a:buFont typeface="Lato"/>
              <a:buNone/>
            </a:pPr>
            <a:r>
              <a:rPr b="0" i="0" lang="de" sz="1200" u="none" cap="none" strike="noStrike">
                <a:solidFill>
                  <a:schemeClr val="dk1"/>
                </a:solidFill>
                <a:latin typeface="Lato"/>
                <a:ea typeface="Lato"/>
                <a:cs typeface="Lato"/>
                <a:sym typeface="Lato"/>
              </a:rPr>
              <a:t>Nullam dictum felis eu pede mollis pretium. Integer tincidunt. Cras dapibus. Vivamus elementum semper nisi. Aenean vulputate eleifend tellus. Aenean leo ligula, porttitor eu, consequat vitae, eleifend ac, enim. Aliquam lorem ante, </a:t>
            </a:r>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p:txBody>
      </p:sp>
    </p:spTree>
  </p:cSld>
  <p:clrMapOvr>
    <a:masterClrMapping/>
  </p:clrMapOvr>
  <p:transition spd="slow">
    <p:fade thruBlk="1"/>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9" name="Shape 199"/>
        <p:cNvGrpSpPr/>
        <p:nvPr/>
      </p:nvGrpSpPr>
      <p:grpSpPr>
        <a:xfrm>
          <a:off x="0" y="0"/>
          <a:ext cx="0" cy="0"/>
          <a:chOff x="0" y="0"/>
          <a:chExt cx="0" cy="0"/>
        </a:xfrm>
      </p:grpSpPr>
      <p:sp>
        <p:nvSpPr>
          <p:cNvPr id="200" name="Google Shape;200;p24"/>
          <p:cNvSpPr/>
          <p:nvPr/>
        </p:nvSpPr>
        <p:spPr>
          <a:xfrm>
            <a:off x="4995416" y="316874"/>
            <a:ext cx="1978493" cy="411825"/>
          </a:xfrm>
          <a:prstGeom prst="rect">
            <a:avLst/>
          </a:prstGeom>
        </p:spPr>
        <p:txBody>
          <a:bodyPr>
            <a:prstTxWarp prst="textPlain"/>
          </a:bodyPr>
          <a:lstStyle/>
          <a:p>
            <a:pPr lvl="0" algn="ctr"/>
            <a:r>
              <a:rPr b="1" i="0">
                <a:ln cap="flat" cmpd="sng" w="9525">
                  <a:solidFill>
                    <a:srgbClr val="B7B7B7"/>
                  </a:solidFill>
                  <a:prstDash val="solid"/>
                  <a:round/>
                  <a:headEnd len="sm" w="sm" type="none"/>
                  <a:tailEnd len="sm" w="sm" type="none"/>
                </a:ln>
                <a:solidFill>
                  <a:srgbClr val="FF0000"/>
                </a:solidFill>
                <a:latin typeface="Anton"/>
              </a:rPr>
              <a:t>Traumhochzeit</a:t>
            </a:r>
          </a:p>
        </p:txBody>
      </p:sp>
      <p:sp>
        <p:nvSpPr>
          <p:cNvPr id="201" name="Google Shape;201;p24"/>
          <p:cNvSpPr txBox="1"/>
          <p:nvPr/>
        </p:nvSpPr>
        <p:spPr>
          <a:xfrm rot="1877582">
            <a:off x="5510373" y="299881"/>
            <a:ext cx="2470855" cy="457445"/>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600"/>
              <a:buFont typeface="Alfa Slab One"/>
              <a:buNone/>
            </a:pPr>
            <a:r>
              <a:rPr b="0" i="0" lang="de" sz="600" u="none" cap="none" strike="noStrike">
                <a:solidFill>
                  <a:srgbClr val="000000"/>
                </a:solidFill>
                <a:latin typeface="Alfa Slab One"/>
                <a:ea typeface="Alfa Slab One"/>
                <a:cs typeface="Alfa Slab One"/>
                <a:sym typeface="Alfa Slab One"/>
              </a:rPr>
              <a:t>Spezial</a:t>
            </a:r>
            <a:endParaRPr/>
          </a:p>
        </p:txBody>
      </p:sp>
      <p:sp>
        <p:nvSpPr>
          <p:cNvPr id="202" name="Google Shape;202;p24"/>
          <p:cNvSpPr/>
          <p:nvPr/>
        </p:nvSpPr>
        <p:spPr>
          <a:xfrm>
            <a:off x="554100" y="1006675"/>
            <a:ext cx="6451799" cy="91500"/>
          </a:xfrm>
          <a:prstGeom prst="rect">
            <a:avLst/>
          </a:prstGeom>
          <a:solidFill>
            <a:srgbClr val="FF00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3" name="Google Shape;203;p24"/>
          <p:cNvSpPr txBox="1"/>
          <p:nvPr/>
        </p:nvSpPr>
        <p:spPr>
          <a:xfrm>
            <a:off x="554100" y="1365750"/>
            <a:ext cx="2424000" cy="396600"/>
          </a:xfrm>
          <a:prstGeom prst="rect">
            <a:avLst/>
          </a:prstGeom>
          <a:solidFill>
            <a:srgbClr val="FF00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FFFFFF"/>
              </a:buClr>
              <a:buSzPts val="2400"/>
              <a:buFont typeface="Impact"/>
              <a:buNone/>
            </a:pPr>
            <a:r>
              <a:rPr b="1" i="0" lang="de" sz="2400" u="none" cap="none" strike="noStrike">
                <a:solidFill>
                  <a:srgbClr val="FFFFFF"/>
                </a:solidFill>
                <a:latin typeface="Impact"/>
                <a:ea typeface="Impact"/>
                <a:cs typeface="Impact"/>
                <a:sym typeface="Impact"/>
              </a:rPr>
              <a:t>Schlußwort(e):</a:t>
            </a:r>
            <a:endParaRPr/>
          </a:p>
        </p:txBody>
      </p:sp>
      <p:sp>
        <p:nvSpPr>
          <p:cNvPr id="204" name="Google Shape;204;p24"/>
          <p:cNvSpPr txBox="1"/>
          <p:nvPr/>
        </p:nvSpPr>
        <p:spPr>
          <a:xfrm>
            <a:off x="554100" y="2120100"/>
            <a:ext cx="6451799" cy="7839900"/>
          </a:xfrm>
          <a:prstGeom prst="rect">
            <a:avLst/>
          </a:prstGeom>
          <a:noFill/>
          <a:ln cap="flat" cmpd="sng" w="9525">
            <a:solidFill>
              <a:srgbClr val="666666"/>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5" name="Google Shape;205;p24"/>
          <p:cNvSpPr txBox="1"/>
          <p:nvPr/>
        </p:nvSpPr>
        <p:spPr>
          <a:xfrm>
            <a:off x="764875" y="2359725"/>
            <a:ext cx="6021300" cy="1269299"/>
          </a:xfrm>
          <a:prstGeom prst="rect">
            <a:avLst/>
          </a:prstGeom>
          <a:noFill/>
          <a:ln cap="flat" cmpd="sng" w="9525">
            <a:solidFill>
              <a:srgbClr val="666666"/>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15000"/>
              </a:lnSpc>
              <a:spcBef>
                <a:spcPts val="0"/>
              </a:spcBef>
              <a:spcAft>
                <a:spcPts val="0"/>
              </a:spcAft>
              <a:buClr>
                <a:schemeClr val="dk1"/>
              </a:buClr>
              <a:buSzPts val="1200"/>
              <a:buFont typeface="Lato"/>
              <a:buNone/>
            </a:pPr>
            <a:r>
              <a:rPr b="0" i="0" lang="de" sz="1200" u="none" cap="none" strike="noStrike">
                <a:solidFill>
                  <a:schemeClr val="dk1"/>
                </a:solidFill>
                <a:latin typeface="Lato"/>
                <a:ea typeface="Lato"/>
                <a:cs typeface="Lato"/>
                <a:sym typeface="Lato"/>
              </a:rPr>
              <a:t>Nullam dictum felis eu pede mollis pretium. Integer tincidunt. Cras dapibus. Vivamus elementum semper nisi. Aenean vulputate eleifend tellus. Aenean leo ligula, porttitor eu, consequat vitae, eleifend ac, enim. Aliquam lorem ante, </a:t>
            </a:r>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p:txBody>
      </p:sp>
      <p:sp>
        <p:nvSpPr>
          <p:cNvPr id="206" name="Google Shape;206;p24"/>
          <p:cNvSpPr txBox="1"/>
          <p:nvPr/>
        </p:nvSpPr>
        <p:spPr>
          <a:xfrm>
            <a:off x="846250" y="6820200"/>
            <a:ext cx="1686299" cy="2830200"/>
          </a:xfrm>
          <a:prstGeom prst="rect">
            <a:avLst/>
          </a:prstGeom>
          <a:noFill/>
          <a:ln cap="flat" cmpd="sng" w="9525">
            <a:solidFill>
              <a:srgbClr val="666666"/>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15000"/>
              </a:lnSpc>
              <a:spcBef>
                <a:spcPts val="0"/>
              </a:spcBef>
              <a:spcAft>
                <a:spcPts val="0"/>
              </a:spcAft>
              <a:buClr>
                <a:schemeClr val="dk1"/>
              </a:buClr>
              <a:buSzPts val="1200"/>
              <a:buFont typeface="Lato"/>
              <a:buNone/>
            </a:pPr>
            <a:r>
              <a:rPr b="0" i="0" lang="de" sz="1200" u="none" cap="none" strike="noStrike">
                <a:solidFill>
                  <a:schemeClr val="dk1"/>
                </a:solidFill>
                <a:latin typeface="Lato"/>
                <a:ea typeface="Lato"/>
                <a:cs typeface="Lato"/>
                <a:sym typeface="Lato"/>
              </a:rPr>
              <a:t>Nullam dictum felis eu pede mollis pretium. Integer tincidunt. Cras dapibus. Vivamus elementum semper nisi. Aenean vulputate eleifend tellus. Aenean leo ligula, porttitor eu, consequat vitae, eleifend ac, enim. Aliquam lorem ante, </a:t>
            </a:r>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p:txBody>
      </p:sp>
      <p:sp>
        <p:nvSpPr>
          <p:cNvPr id="207" name="Google Shape;207;p24"/>
          <p:cNvSpPr txBox="1"/>
          <p:nvPr/>
        </p:nvSpPr>
        <p:spPr>
          <a:xfrm>
            <a:off x="846250" y="3858150"/>
            <a:ext cx="2701499" cy="763500"/>
          </a:xfrm>
          <a:prstGeom prst="rect">
            <a:avLst/>
          </a:prstGeom>
          <a:noFill/>
          <a:ln cap="flat" cmpd="sng" w="9525">
            <a:solidFill>
              <a:srgbClr val="666666"/>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15000"/>
              </a:lnSpc>
              <a:spcBef>
                <a:spcPts val="0"/>
              </a:spcBef>
              <a:spcAft>
                <a:spcPts val="0"/>
              </a:spcAft>
              <a:buClr>
                <a:schemeClr val="dk1"/>
              </a:buClr>
              <a:buSzPts val="1200"/>
              <a:buFont typeface="Lato"/>
              <a:buNone/>
            </a:pPr>
            <a:r>
              <a:rPr b="0" i="0" lang="de" sz="1200" u="none" cap="none" strike="noStrike">
                <a:solidFill>
                  <a:schemeClr val="dk1"/>
                </a:solidFill>
                <a:latin typeface="Lato"/>
                <a:ea typeface="Lato"/>
                <a:cs typeface="Lato"/>
                <a:sym typeface="Lato"/>
              </a:rPr>
              <a:t>Nullam dictum felis eu pede mollis pretium. Integer tincidunt. Cras dapibus. Vivamus </a:t>
            </a:r>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p:txBody>
      </p:sp>
      <p:sp>
        <p:nvSpPr>
          <p:cNvPr id="208" name="Google Shape;208;p24"/>
          <p:cNvSpPr txBox="1"/>
          <p:nvPr/>
        </p:nvSpPr>
        <p:spPr>
          <a:xfrm>
            <a:off x="846250" y="4850775"/>
            <a:ext cx="3335999" cy="1740299"/>
          </a:xfrm>
          <a:prstGeom prst="rect">
            <a:avLst/>
          </a:prstGeom>
          <a:noFill/>
          <a:ln cap="flat" cmpd="sng" w="9525">
            <a:solidFill>
              <a:srgbClr val="666666"/>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15000"/>
              </a:lnSpc>
              <a:spcBef>
                <a:spcPts val="0"/>
              </a:spcBef>
              <a:spcAft>
                <a:spcPts val="0"/>
              </a:spcAft>
              <a:buClr>
                <a:schemeClr val="dk1"/>
              </a:buClr>
              <a:buSzPts val="1200"/>
              <a:buFont typeface="Lato"/>
              <a:buNone/>
            </a:pPr>
            <a:r>
              <a:rPr b="0" i="0" lang="de" sz="1200" u="none" cap="none" strike="noStrike">
                <a:solidFill>
                  <a:schemeClr val="dk1"/>
                </a:solidFill>
                <a:latin typeface="Lato"/>
                <a:ea typeface="Lato"/>
                <a:cs typeface="Lato"/>
                <a:sym typeface="Lato"/>
              </a:rPr>
              <a:t>Nullam dictum felis eu pede mollis pretium. Integer tincidunt. Cras dapibus. Vivamus elementum semper nisi. Aenean vulputate eleifend tellus. Aenean leo ligula, porttitor eu, consequat vitae, eleifend ac, enim. Aliquam lorem ante, </a:t>
            </a:r>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p:txBody>
      </p:sp>
      <p:sp>
        <p:nvSpPr>
          <p:cNvPr id="209" name="Google Shape;209;p24"/>
          <p:cNvSpPr txBox="1"/>
          <p:nvPr/>
        </p:nvSpPr>
        <p:spPr>
          <a:xfrm>
            <a:off x="4432450" y="3858150"/>
            <a:ext cx="2348999" cy="1674299"/>
          </a:xfrm>
          <a:prstGeom prst="rect">
            <a:avLst/>
          </a:prstGeom>
          <a:noFill/>
          <a:ln cap="flat" cmpd="sng" w="9525">
            <a:solidFill>
              <a:srgbClr val="666666"/>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15000"/>
              </a:lnSpc>
              <a:spcBef>
                <a:spcPts val="0"/>
              </a:spcBef>
              <a:spcAft>
                <a:spcPts val="0"/>
              </a:spcAft>
              <a:buClr>
                <a:schemeClr val="dk1"/>
              </a:buClr>
              <a:buSzPts val="1200"/>
              <a:buFont typeface="Lato"/>
              <a:buNone/>
            </a:pPr>
            <a:r>
              <a:rPr b="0" i="0" lang="de" sz="1200" u="none" cap="none" strike="noStrike">
                <a:solidFill>
                  <a:schemeClr val="dk1"/>
                </a:solidFill>
                <a:latin typeface="Lato"/>
                <a:ea typeface="Lato"/>
                <a:cs typeface="Lato"/>
                <a:sym typeface="Lato"/>
              </a:rPr>
              <a:t>Nullam dictum felis eu pede mollis pretium. Integer tincidunt. Cras dapibus. Vivamus elementum semper nisi. Aenean vulputate eleifend tellus. Aenean leo ligula, porttitor eu, consequat vitae, eleifend </a:t>
            </a:r>
            <a:endParaRPr/>
          </a:p>
        </p:txBody>
      </p:sp>
      <p:sp>
        <p:nvSpPr>
          <p:cNvPr id="210" name="Google Shape;210;p24"/>
          <p:cNvSpPr txBox="1"/>
          <p:nvPr/>
        </p:nvSpPr>
        <p:spPr>
          <a:xfrm>
            <a:off x="4995425" y="5638150"/>
            <a:ext cx="1686299" cy="2830200"/>
          </a:xfrm>
          <a:prstGeom prst="rect">
            <a:avLst/>
          </a:prstGeom>
          <a:noFill/>
          <a:ln cap="flat" cmpd="sng" w="9525">
            <a:solidFill>
              <a:srgbClr val="666666"/>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15000"/>
              </a:lnSpc>
              <a:spcBef>
                <a:spcPts val="0"/>
              </a:spcBef>
              <a:spcAft>
                <a:spcPts val="0"/>
              </a:spcAft>
              <a:buClr>
                <a:schemeClr val="dk1"/>
              </a:buClr>
              <a:buSzPts val="1200"/>
              <a:buFont typeface="Lato"/>
              <a:buNone/>
            </a:pPr>
            <a:r>
              <a:rPr b="0" i="0" lang="de" sz="1200" u="none" cap="none" strike="noStrike">
                <a:solidFill>
                  <a:schemeClr val="dk1"/>
                </a:solidFill>
                <a:latin typeface="Lato"/>
                <a:ea typeface="Lato"/>
                <a:cs typeface="Lato"/>
                <a:sym typeface="Lato"/>
              </a:rPr>
              <a:t>Nullam dictum felis eu pede mollis pretium. Integer tincidunt. Cras dapibus. Vivamus elementum semper nisi. Aenean vulputate eleifend tellus. Aenean leo ligula, porttitor eu, consequat vitae, eleifend ac, enim. Aliquam lorem ante, </a:t>
            </a:r>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p:txBody>
      </p:sp>
      <p:sp>
        <p:nvSpPr>
          <p:cNvPr id="211" name="Google Shape;211;p24"/>
          <p:cNvSpPr txBox="1"/>
          <p:nvPr/>
        </p:nvSpPr>
        <p:spPr>
          <a:xfrm>
            <a:off x="3345725" y="8886902"/>
            <a:ext cx="3335999" cy="763500"/>
          </a:xfrm>
          <a:prstGeom prst="rect">
            <a:avLst/>
          </a:prstGeom>
          <a:noFill/>
          <a:ln cap="flat" cmpd="sng" w="9525">
            <a:solidFill>
              <a:srgbClr val="666666"/>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15000"/>
              </a:lnSpc>
              <a:spcBef>
                <a:spcPts val="0"/>
              </a:spcBef>
              <a:spcAft>
                <a:spcPts val="0"/>
              </a:spcAft>
              <a:buClr>
                <a:schemeClr val="dk1"/>
              </a:buClr>
              <a:buSzPts val="1200"/>
              <a:buFont typeface="Lato"/>
              <a:buNone/>
            </a:pPr>
            <a:r>
              <a:rPr b="0" i="0" lang="de" sz="1200" u="none" cap="none" strike="noStrike">
                <a:solidFill>
                  <a:schemeClr val="dk1"/>
                </a:solidFill>
                <a:latin typeface="Lato"/>
                <a:ea typeface="Lato"/>
                <a:cs typeface="Lato"/>
                <a:sym typeface="Lato"/>
              </a:rPr>
              <a:t>Nullam dictum felis eu pede mollis pretium. Integer tincidunt. Cras dapibus. Vivamus </a:t>
            </a:r>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p:txBody>
      </p:sp>
      <p:sp>
        <p:nvSpPr>
          <p:cNvPr id="212" name="Google Shape;212;p24"/>
          <p:cNvSpPr txBox="1"/>
          <p:nvPr/>
        </p:nvSpPr>
        <p:spPr>
          <a:xfrm>
            <a:off x="2772300" y="6820200"/>
            <a:ext cx="1978500" cy="1740299"/>
          </a:xfrm>
          <a:prstGeom prst="rect">
            <a:avLst/>
          </a:prstGeom>
          <a:noFill/>
          <a:ln cap="flat" cmpd="sng" w="9525">
            <a:solidFill>
              <a:srgbClr val="666666"/>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15000"/>
              </a:lnSpc>
              <a:spcBef>
                <a:spcPts val="0"/>
              </a:spcBef>
              <a:spcAft>
                <a:spcPts val="0"/>
              </a:spcAft>
              <a:buClr>
                <a:schemeClr val="dk1"/>
              </a:buClr>
              <a:buSzPts val="1200"/>
              <a:buFont typeface="Lato"/>
              <a:buNone/>
            </a:pPr>
            <a:r>
              <a:rPr b="0" i="0" lang="de" sz="1200" u="none" cap="none" strike="noStrike">
                <a:solidFill>
                  <a:schemeClr val="dk1"/>
                </a:solidFill>
                <a:latin typeface="Lato"/>
                <a:ea typeface="Lato"/>
                <a:cs typeface="Lato"/>
                <a:sym typeface="Lato"/>
              </a:rPr>
              <a:t>Nullam dictum felis eu pede mollis pretium. Integer tincidunt. Cras dapibus. Vivamus elementum semper nisi. Aenean vulputate e</a:t>
            </a:r>
            <a:endParaRPr/>
          </a:p>
        </p:txBody>
      </p:sp>
    </p:spTree>
  </p:cSld>
  <p:clrMapOvr>
    <a:masterClrMapping/>
  </p:clrMapOvr>
  <p:transition spd="slow">
    <p:fade thruBlk="1"/>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6" name="Shape 216"/>
        <p:cNvGrpSpPr/>
        <p:nvPr/>
      </p:nvGrpSpPr>
      <p:grpSpPr>
        <a:xfrm>
          <a:off x="0" y="0"/>
          <a:ext cx="0" cy="0"/>
          <a:chOff x="0" y="0"/>
          <a:chExt cx="0" cy="0"/>
        </a:xfrm>
      </p:grpSpPr>
      <p:pic>
        <p:nvPicPr>
          <p:cNvPr id="217" name="Google Shape;217;p25"/>
          <p:cNvPicPr preferRelativeResize="0"/>
          <p:nvPr/>
        </p:nvPicPr>
        <p:blipFill rotWithShape="1">
          <a:blip r:embed="rId3">
            <a:alphaModFix/>
          </a:blip>
          <a:srcRect b="2217" l="0" r="0" t="2216"/>
          <a:stretch/>
        </p:blipFill>
        <p:spPr>
          <a:xfrm>
            <a:off x="729450" y="1594850"/>
            <a:ext cx="6101099" cy="5830800"/>
          </a:xfrm>
          <a:prstGeom prst="ellipse">
            <a:avLst/>
          </a:prstGeom>
          <a:noFill/>
          <a:ln cap="flat" cmpd="sng" w="228600">
            <a:solidFill>
              <a:srgbClr val="FF0000"/>
            </a:solidFill>
            <a:prstDash val="solid"/>
            <a:round/>
            <a:headEnd len="sm" w="sm" type="none"/>
            <a:tailEnd len="sm" w="sm" type="none"/>
          </a:ln>
        </p:spPr>
      </p:pic>
      <p:sp>
        <p:nvSpPr>
          <p:cNvPr id="218" name="Google Shape;218;p25"/>
          <p:cNvSpPr/>
          <p:nvPr/>
        </p:nvSpPr>
        <p:spPr>
          <a:xfrm rot="920245">
            <a:off x="943241" y="3952967"/>
            <a:ext cx="5822216" cy="808910"/>
          </a:xfrm>
          <a:prstGeom prst="rect">
            <a:avLst/>
          </a:prstGeom>
        </p:spPr>
        <p:txBody>
          <a:bodyPr>
            <a:prstTxWarp prst="textPlain"/>
          </a:bodyPr>
          <a:lstStyle/>
          <a:p>
            <a:pPr lvl="0" algn="ctr"/>
            <a:r>
              <a:rPr b="1" i="0">
                <a:ln cap="flat" cmpd="sng" w="38100">
                  <a:solidFill>
                    <a:srgbClr val="999999"/>
                  </a:solidFill>
                  <a:prstDash val="solid"/>
                  <a:round/>
                  <a:headEnd len="sm" w="sm" type="none"/>
                  <a:tailEnd len="sm" w="sm" type="none"/>
                </a:ln>
                <a:solidFill>
                  <a:srgbClr val="FF0000"/>
                </a:solidFill>
                <a:latin typeface="Arial"/>
              </a:rPr>
              <a:t>Just married!!</a:t>
            </a:r>
          </a:p>
        </p:txBody>
      </p:sp>
      <p:sp>
        <p:nvSpPr>
          <p:cNvPr id="219" name="Google Shape;219;p25"/>
          <p:cNvSpPr/>
          <p:nvPr/>
        </p:nvSpPr>
        <p:spPr>
          <a:xfrm>
            <a:off x="554091" y="327274"/>
            <a:ext cx="1978493" cy="411825"/>
          </a:xfrm>
          <a:prstGeom prst="rect">
            <a:avLst/>
          </a:prstGeom>
        </p:spPr>
        <p:txBody>
          <a:bodyPr>
            <a:prstTxWarp prst="textPlain"/>
          </a:bodyPr>
          <a:lstStyle/>
          <a:p>
            <a:pPr lvl="0" algn="ctr"/>
            <a:r>
              <a:rPr b="1" i="0">
                <a:ln cap="flat" cmpd="sng" w="9525">
                  <a:solidFill>
                    <a:srgbClr val="B7B7B7"/>
                  </a:solidFill>
                  <a:prstDash val="solid"/>
                  <a:round/>
                  <a:headEnd len="sm" w="sm" type="none"/>
                  <a:tailEnd len="sm" w="sm" type="none"/>
                </a:ln>
                <a:solidFill>
                  <a:srgbClr val="FF0000"/>
                </a:solidFill>
                <a:latin typeface="Anton"/>
              </a:rPr>
              <a:t>Traumhochzeit</a:t>
            </a:r>
          </a:p>
        </p:txBody>
      </p:sp>
      <p:sp>
        <p:nvSpPr>
          <p:cNvPr id="220" name="Google Shape;220;p25"/>
          <p:cNvSpPr txBox="1"/>
          <p:nvPr/>
        </p:nvSpPr>
        <p:spPr>
          <a:xfrm rot="1877582">
            <a:off x="1069048" y="310281"/>
            <a:ext cx="2470855" cy="457445"/>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600"/>
              <a:buFont typeface="Alfa Slab One"/>
              <a:buNone/>
            </a:pPr>
            <a:r>
              <a:rPr b="0" i="0" lang="de" sz="600" u="none" cap="none" strike="noStrike">
                <a:solidFill>
                  <a:srgbClr val="000000"/>
                </a:solidFill>
                <a:latin typeface="Alfa Slab One"/>
                <a:ea typeface="Alfa Slab One"/>
                <a:cs typeface="Alfa Slab One"/>
                <a:sym typeface="Alfa Slab One"/>
              </a:rPr>
              <a:t>Spezial</a:t>
            </a:r>
            <a:endParaRPr/>
          </a:p>
        </p:txBody>
      </p:sp>
      <p:sp>
        <p:nvSpPr>
          <p:cNvPr id="221" name="Google Shape;221;p25"/>
          <p:cNvSpPr/>
          <p:nvPr/>
        </p:nvSpPr>
        <p:spPr>
          <a:xfrm>
            <a:off x="554100" y="1006675"/>
            <a:ext cx="6451799" cy="91500"/>
          </a:xfrm>
          <a:prstGeom prst="rect">
            <a:avLst/>
          </a:prstGeom>
          <a:solidFill>
            <a:srgbClr val="FF00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transition spd="slow">
    <p:fade thruBlk="1"/>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0" name="Shape 60"/>
        <p:cNvGrpSpPr/>
        <p:nvPr/>
      </p:nvGrpSpPr>
      <p:grpSpPr>
        <a:xfrm>
          <a:off x="0" y="0"/>
          <a:ext cx="0" cy="0"/>
          <a:chOff x="0" y="0"/>
          <a:chExt cx="0" cy="0"/>
        </a:xfrm>
      </p:grpSpPr>
      <p:pic>
        <p:nvPicPr>
          <p:cNvPr id="61" name="Google Shape;61;p14"/>
          <p:cNvPicPr preferRelativeResize="0"/>
          <p:nvPr/>
        </p:nvPicPr>
        <p:blipFill rotWithShape="1">
          <a:blip r:embed="rId3">
            <a:alphaModFix/>
          </a:blip>
          <a:srcRect b="0" l="12281" r="12281" t="0"/>
          <a:stretch/>
        </p:blipFill>
        <p:spPr>
          <a:xfrm>
            <a:off x="1083850" y="1860812"/>
            <a:ext cx="6100998" cy="8087375"/>
          </a:xfrm>
          <a:prstGeom prst="rect">
            <a:avLst/>
          </a:prstGeom>
          <a:noFill/>
          <a:ln>
            <a:noFill/>
          </a:ln>
        </p:spPr>
      </p:pic>
      <p:sp>
        <p:nvSpPr>
          <p:cNvPr id="62" name="Google Shape;62;p14"/>
          <p:cNvSpPr/>
          <p:nvPr/>
        </p:nvSpPr>
        <p:spPr>
          <a:xfrm>
            <a:off x="553412" y="0"/>
            <a:ext cx="6453168" cy="2016825"/>
          </a:xfrm>
          <a:prstGeom prst="rect">
            <a:avLst/>
          </a:prstGeom>
        </p:spPr>
        <p:txBody>
          <a:bodyPr>
            <a:prstTxWarp prst="textPlain"/>
          </a:bodyPr>
          <a:lstStyle/>
          <a:p>
            <a:pPr lvl="0" algn="ctr"/>
            <a:r>
              <a:rPr b="1" i="0">
                <a:ln cap="flat" cmpd="sng" w="9525">
                  <a:solidFill>
                    <a:srgbClr val="B7B7B7"/>
                  </a:solidFill>
                  <a:prstDash val="solid"/>
                  <a:round/>
                  <a:headEnd len="sm" w="sm" type="none"/>
                  <a:tailEnd len="sm" w="sm" type="none"/>
                </a:ln>
                <a:solidFill>
                  <a:srgbClr val="FF0000"/>
                </a:solidFill>
                <a:latin typeface="Anton"/>
              </a:rPr>
              <a:t>Traumhochzeit</a:t>
            </a:r>
          </a:p>
        </p:txBody>
      </p:sp>
      <p:sp>
        <p:nvSpPr>
          <p:cNvPr id="63" name="Google Shape;63;p14"/>
          <p:cNvSpPr txBox="1"/>
          <p:nvPr/>
        </p:nvSpPr>
        <p:spPr>
          <a:xfrm>
            <a:off x="5201100" y="2039687"/>
            <a:ext cx="1921800" cy="396600"/>
          </a:xfrm>
          <a:prstGeom prst="rect">
            <a:avLst/>
          </a:prstGeom>
          <a:noFill/>
          <a:ln>
            <a:noFill/>
          </a:ln>
        </p:spPr>
        <p:txBody>
          <a:bodyPr anchorCtr="0" anchor="t" bIns="91425" lIns="91425" spcFirstLastPara="1" rIns="91425" wrap="square" tIns="91425">
            <a:noAutofit/>
          </a:bodyPr>
          <a:lstStyle/>
          <a:p>
            <a:pPr indent="0" lvl="0" marL="0" marR="0" rtl="0" algn="r">
              <a:lnSpc>
                <a:spcPct val="100000"/>
              </a:lnSpc>
              <a:spcBef>
                <a:spcPts val="0"/>
              </a:spcBef>
              <a:spcAft>
                <a:spcPts val="0"/>
              </a:spcAft>
              <a:buClr>
                <a:srgbClr val="000000"/>
              </a:buClr>
              <a:buSzPts val="1400"/>
              <a:buFont typeface="Impact"/>
              <a:buNone/>
            </a:pPr>
            <a:r>
              <a:rPr b="0" i="0" lang="de" sz="1400" u="none" cap="none" strike="noStrike">
                <a:solidFill>
                  <a:srgbClr val="000000"/>
                </a:solidFill>
                <a:latin typeface="Impact"/>
                <a:ea typeface="Impact"/>
                <a:cs typeface="Impact"/>
                <a:sym typeface="Impact"/>
              </a:rPr>
              <a:t>15. Mai 2016</a:t>
            </a:r>
            <a:endParaRPr/>
          </a:p>
        </p:txBody>
      </p:sp>
      <p:sp>
        <p:nvSpPr>
          <p:cNvPr id="64" name="Google Shape;64;p14"/>
          <p:cNvSpPr/>
          <p:nvPr/>
        </p:nvSpPr>
        <p:spPr>
          <a:xfrm>
            <a:off x="485400" y="9395550"/>
            <a:ext cx="6637500" cy="915299"/>
          </a:xfrm>
          <a:prstGeom prst="roundRect">
            <a:avLst>
              <a:gd fmla="val 16667"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rPr b="0" i="0" lang="de" sz="1800" u="none" cap="none" strike="noStrike">
                <a:solidFill>
                  <a:srgbClr val="000000"/>
                </a:solidFill>
                <a:latin typeface="Arial"/>
                <a:ea typeface="Arial"/>
                <a:cs typeface="Arial"/>
                <a:sym typeface="Arial"/>
              </a:rPr>
              <a:t>Lesen Sie in dieser Sonderausgabe: </a:t>
            </a:r>
            <a:endParaRPr/>
          </a:p>
          <a:p>
            <a:pPr indent="0" lvl="0" marL="0" marR="0" rtl="0" algn="l">
              <a:lnSpc>
                <a:spcPct val="100000"/>
              </a:lnSpc>
              <a:spcBef>
                <a:spcPts val="0"/>
              </a:spcBef>
              <a:spcAft>
                <a:spcPts val="0"/>
              </a:spcAft>
              <a:buClr>
                <a:srgbClr val="000000"/>
              </a:buClr>
              <a:buSzPts val="1800"/>
              <a:buFont typeface="Arial"/>
              <a:buNone/>
            </a:pPr>
            <a:r>
              <a:rPr b="0" i="0" lang="de" sz="1800" u="none" cap="none" strike="noStrike">
                <a:solidFill>
                  <a:srgbClr val="000000"/>
                </a:solidFill>
                <a:latin typeface="Arial"/>
                <a:ea typeface="Arial"/>
                <a:cs typeface="Arial"/>
                <a:sym typeface="Arial"/>
              </a:rPr>
              <a:t>alles über das Brautpaar des Jahres, und wie alles begann.</a:t>
            </a:r>
            <a:endParaRPr/>
          </a:p>
        </p:txBody>
      </p:sp>
      <p:sp>
        <p:nvSpPr>
          <p:cNvPr id="65" name="Google Shape;65;p14"/>
          <p:cNvSpPr txBox="1"/>
          <p:nvPr/>
        </p:nvSpPr>
        <p:spPr>
          <a:xfrm>
            <a:off x="503325" y="3508100"/>
            <a:ext cx="1921800" cy="11439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434343"/>
              </a:buClr>
              <a:buSzPts val="1800"/>
              <a:buFont typeface="Impact"/>
              <a:buNone/>
            </a:pPr>
            <a:r>
              <a:rPr b="0" i="0" lang="de" sz="1800" u="none" cap="none" strike="noStrike">
                <a:solidFill>
                  <a:srgbClr val="434343"/>
                </a:solidFill>
                <a:latin typeface="Impact"/>
                <a:ea typeface="Impact"/>
                <a:cs typeface="Impact"/>
                <a:sym typeface="Impact"/>
              </a:rPr>
              <a:t>So haben sich Petra und Paul kennengelernt.</a:t>
            </a:r>
            <a:endParaRPr/>
          </a:p>
        </p:txBody>
      </p:sp>
      <p:sp>
        <p:nvSpPr>
          <p:cNvPr id="66" name="Google Shape;66;p14"/>
          <p:cNvSpPr txBox="1"/>
          <p:nvPr/>
        </p:nvSpPr>
        <p:spPr>
          <a:xfrm>
            <a:off x="503325" y="3111500"/>
            <a:ext cx="1616700" cy="396600"/>
          </a:xfrm>
          <a:prstGeom prst="rect">
            <a:avLst/>
          </a:prstGeom>
          <a:solidFill>
            <a:srgbClr val="FF00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chemeClr val="dk1"/>
              </a:buClr>
              <a:buSzPts val="1100"/>
              <a:buFont typeface="Arial"/>
              <a:buNone/>
            </a:pPr>
            <a:r>
              <a:rPr b="1" i="0" lang="de" sz="2400" u="none" cap="none" strike="noStrike">
                <a:solidFill>
                  <a:srgbClr val="FFFFFF"/>
                </a:solidFill>
                <a:latin typeface="Impact"/>
                <a:ea typeface="Impact"/>
                <a:cs typeface="Impact"/>
                <a:sym typeface="Impact"/>
              </a:rPr>
              <a:t>Fotostory:</a:t>
            </a:r>
            <a:endParaRPr/>
          </a:p>
        </p:txBody>
      </p:sp>
      <p:sp>
        <p:nvSpPr>
          <p:cNvPr id="67" name="Google Shape;67;p14"/>
          <p:cNvSpPr txBox="1"/>
          <p:nvPr/>
        </p:nvSpPr>
        <p:spPr>
          <a:xfrm>
            <a:off x="503325" y="5332550"/>
            <a:ext cx="1921800" cy="11439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434343"/>
              </a:buClr>
              <a:buSzPts val="1800"/>
              <a:buFont typeface="Impact"/>
              <a:buNone/>
            </a:pPr>
            <a:r>
              <a:rPr b="0" i="0" lang="de" sz="1800" u="none" cap="none" strike="noStrike">
                <a:solidFill>
                  <a:srgbClr val="434343"/>
                </a:solidFill>
                <a:latin typeface="Impact"/>
                <a:ea typeface="Impact"/>
                <a:cs typeface="Impact"/>
                <a:sym typeface="Impact"/>
              </a:rPr>
              <a:t>Hier verbringt das Brautpaar die Flitterwochen</a:t>
            </a:r>
            <a:endParaRPr/>
          </a:p>
        </p:txBody>
      </p:sp>
      <p:sp>
        <p:nvSpPr>
          <p:cNvPr id="68" name="Google Shape;68;p14"/>
          <p:cNvSpPr txBox="1"/>
          <p:nvPr/>
        </p:nvSpPr>
        <p:spPr>
          <a:xfrm>
            <a:off x="503325" y="4935937"/>
            <a:ext cx="1616700" cy="396600"/>
          </a:xfrm>
          <a:prstGeom prst="rect">
            <a:avLst/>
          </a:prstGeom>
          <a:solidFill>
            <a:srgbClr val="FF00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FFFFFF"/>
              </a:buClr>
              <a:buSzPts val="2400"/>
              <a:buFont typeface="Impact"/>
              <a:buNone/>
            </a:pPr>
            <a:r>
              <a:rPr b="1" i="0" lang="de" sz="2400" u="none" cap="none" strike="noStrike">
                <a:solidFill>
                  <a:srgbClr val="FFFFFF"/>
                </a:solidFill>
                <a:latin typeface="Impact"/>
                <a:ea typeface="Impact"/>
                <a:cs typeface="Impact"/>
                <a:sym typeface="Impact"/>
              </a:rPr>
              <a:t>Reise:</a:t>
            </a:r>
            <a:endParaRPr/>
          </a:p>
        </p:txBody>
      </p:sp>
      <p:sp>
        <p:nvSpPr>
          <p:cNvPr id="69" name="Google Shape;69;p14"/>
          <p:cNvSpPr txBox="1"/>
          <p:nvPr/>
        </p:nvSpPr>
        <p:spPr>
          <a:xfrm>
            <a:off x="503325" y="7157000"/>
            <a:ext cx="1769400" cy="11439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434343"/>
              </a:buClr>
              <a:buSzPts val="1800"/>
              <a:buFont typeface="Impact"/>
              <a:buNone/>
            </a:pPr>
            <a:r>
              <a:rPr b="0" i="0" lang="de" sz="1800" u="none" cap="none" strike="noStrike">
                <a:solidFill>
                  <a:srgbClr val="434343"/>
                </a:solidFill>
                <a:latin typeface="Impact"/>
                <a:ea typeface="Impact"/>
                <a:cs typeface="Impact"/>
                <a:sym typeface="Impact"/>
              </a:rPr>
              <a:t>Was sagen Eltern und Freunde?</a:t>
            </a:r>
            <a:endParaRPr/>
          </a:p>
        </p:txBody>
      </p:sp>
      <p:sp>
        <p:nvSpPr>
          <p:cNvPr id="70" name="Google Shape;70;p14"/>
          <p:cNvSpPr txBox="1"/>
          <p:nvPr/>
        </p:nvSpPr>
        <p:spPr>
          <a:xfrm>
            <a:off x="503325" y="6760400"/>
            <a:ext cx="1616700" cy="396600"/>
          </a:xfrm>
          <a:prstGeom prst="rect">
            <a:avLst/>
          </a:prstGeom>
          <a:solidFill>
            <a:srgbClr val="FF00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FFFFFF"/>
              </a:buClr>
              <a:buSzPts val="2400"/>
              <a:buFont typeface="Impact"/>
              <a:buNone/>
            </a:pPr>
            <a:r>
              <a:rPr b="1" i="0" lang="de" sz="2400" u="none" cap="none" strike="noStrike">
                <a:solidFill>
                  <a:srgbClr val="FFFFFF"/>
                </a:solidFill>
                <a:latin typeface="Impact"/>
                <a:ea typeface="Impact"/>
                <a:cs typeface="Impact"/>
                <a:sym typeface="Impact"/>
              </a:rPr>
              <a:t>Interview:</a:t>
            </a:r>
            <a:endParaRPr/>
          </a:p>
        </p:txBody>
      </p:sp>
      <p:sp>
        <p:nvSpPr>
          <p:cNvPr id="71" name="Google Shape;71;p14"/>
          <p:cNvSpPr txBox="1"/>
          <p:nvPr/>
        </p:nvSpPr>
        <p:spPr>
          <a:xfrm rot="-5400000">
            <a:off x="3563249" y="5393587"/>
            <a:ext cx="6494100" cy="625199"/>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FF0000"/>
              </a:buClr>
              <a:buSzPts val="2000"/>
              <a:buFont typeface="Impact"/>
              <a:buNone/>
            </a:pPr>
            <a:r>
              <a:rPr b="0" i="0" lang="de" sz="2000" u="none" cap="none" strike="noStrike">
                <a:solidFill>
                  <a:srgbClr val="FF0000"/>
                </a:solidFill>
                <a:latin typeface="Impact"/>
                <a:ea typeface="Impact"/>
                <a:cs typeface="Impact"/>
                <a:sym typeface="Impact"/>
              </a:rPr>
              <a:t>Mit schockierenden Bildern vom Junggesellenabschied</a:t>
            </a:r>
            <a:endParaRPr/>
          </a:p>
        </p:txBody>
      </p:sp>
      <p:sp>
        <p:nvSpPr>
          <p:cNvPr id="72" name="Google Shape;72;p14"/>
          <p:cNvSpPr txBox="1"/>
          <p:nvPr/>
        </p:nvSpPr>
        <p:spPr>
          <a:xfrm rot="1877582">
            <a:off x="4774923" y="950956"/>
            <a:ext cx="2470855" cy="457445"/>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3000"/>
              <a:buFont typeface="Alfa Slab One"/>
              <a:buNone/>
            </a:pPr>
            <a:r>
              <a:rPr b="0" i="0" lang="de" sz="3000" u="none" cap="none" strike="noStrike">
                <a:solidFill>
                  <a:srgbClr val="000000"/>
                </a:solidFill>
                <a:latin typeface="Alfa Slab One"/>
                <a:ea typeface="Alfa Slab One"/>
                <a:cs typeface="Alfa Slab One"/>
                <a:sym typeface="Alfa Slab One"/>
              </a:rPr>
              <a:t>Spezial</a:t>
            </a:r>
            <a:endParaRPr/>
          </a:p>
        </p:txBody>
      </p:sp>
      <p:sp>
        <p:nvSpPr>
          <p:cNvPr id="73" name="Google Shape;73;p14"/>
          <p:cNvSpPr txBox="1"/>
          <p:nvPr/>
        </p:nvSpPr>
        <p:spPr>
          <a:xfrm>
            <a:off x="553425" y="2039700"/>
            <a:ext cx="2847899" cy="3966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Impact"/>
              <a:buNone/>
            </a:pPr>
            <a:r>
              <a:rPr b="0" i="0" lang="de" sz="1400" u="none" cap="none" strike="noStrike">
                <a:solidFill>
                  <a:srgbClr val="000000"/>
                </a:solidFill>
                <a:latin typeface="Impact"/>
                <a:ea typeface="Impact"/>
                <a:cs typeface="Impact"/>
                <a:sym typeface="Impact"/>
              </a:rPr>
              <a:t>Preis: 5,- Euro (mindestens)</a:t>
            </a:r>
            <a:endParaRPr/>
          </a:p>
        </p:txBody>
      </p:sp>
    </p:spTree>
  </p:cSld>
  <p:clrMapOvr>
    <a:masterClrMapping/>
  </p:clrMapOvr>
  <p:transition spd="slow">
    <p:fade thruBlk="1"/>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7" name="Shape 77"/>
        <p:cNvGrpSpPr/>
        <p:nvPr/>
      </p:nvGrpSpPr>
      <p:grpSpPr>
        <a:xfrm>
          <a:off x="0" y="0"/>
          <a:ext cx="0" cy="0"/>
          <a:chOff x="0" y="0"/>
          <a:chExt cx="0" cy="0"/>
        </a:xfrm>
      </p:grpSpPr>
      <p:sp>
        <p:nvSpPr>
          <p:cNvPr id="78" name="Google Shape;78;p15"/>
          <p:cNvSpPr/>
          <p:nvPr/>
        </p:nvSpPr>
        <p:spPr>
          <a:xfrm>
            <a:off x="554091" y="327274"/>
            <a:ext cx="1978493" cy="411825"/>
          </a:xfrm>
          <a:prstGeom prst="rect">
            <a:avLst/>
          </a:prstGeom>
        </p:spPr>
        <p:txBody>
          <a:bodyPr>
            <a:prstTxWarp prst="textPlain"/>
          </a:bodyPr>
          <a:lstStyle/>
          <a:p>
            <a:pPr lvl="0" algn="ctr"/>
            <a:r>
              <a:rPr b="1" i="0">
                <a:ln cap="flat" cmpd="sng" w="9525">
                  <a:solidFill>
                    <a:srgbClr val="B7B7B7"/>
                  </a:solidFill>
                  <a:prstDash val="solid"/>
                  <a:round/>
                  <a:headEnd len="sm" w="sm" type="none"/>
                  <a:tailEnd len="sm" w="sm" type="none"/>
                </a:ln>
                <a:solidFill>
                  <a:srgbClr val="FF0000"/>
                </a:solidFill>
                <a:latin typeface="Anton"/>
              </a:rPr>
              <a:t>Traumhochzeit</a:t>
            </a:r>
          </a:p>
        </p:txBody>
      </p:sp>
      <p:sp>
        <p:nvSpPr>
          <p:cNvPr id="79" name="Google Shape;79;p15"/>
          <p:cNvSpPr txBox="1"/>
          <p:nvPr/>
        </p:nvSpPr>
        <p:spPr>
          <a:xfrm rot="1877582">
            <a:off x="1069048" y="310281"/>
            <a:ext cx="2470855" cy="457445"/>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600"/>
              <a:buFont typeface="Alfa Slab One"/>
              <a:buNone/>
            </a:pPr>
            <a:r>
              <a:rPr b="0" i="0" lang="de" sz="600" u="none" cap="none" strike="noStrike">
                <a:solidFill>
                  <a:srgbClr val="000000"/>
                </a:solidFill>
                <a:latin typeface="Alfa Slab One"/>
                <a:ea typeface="Alfa Slab One"/>
                <a:cs typeface="Alfa Slab One"/>
                <a:sym typeface="Alfa Slab One"/>
              </a:rPr>
              <a:t>Spezial</a:t>
            </a:r>
            <a:endParaRPr/>
          </a:p>
        </p:txBody>
      </p:sp>
      <p:sp>
        <p:nvSpPr>
          <p:cNvPr id="80" name="Google Shape;80;p15"/>
          <p:cNvSpPr/>
          <p:nvPr/>
        </p:nvSpPr>
        <p:spPr>
          <a:xfrm>
            <a:off x="554100" y="1006675"/>
            <a:ext cx="6451799" cy="91500"/>
          </a:xfrm>
          <a:prstGeom prst="rect">
            <a:avLst/>
          </a:prstGeom>
          <a:solidFill>
            <a:srgbClr val="FF00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1" name="Google Shape;81;p15"/>
          <p:cNvSpPr txBox="1"/>
          <p:nvPr/>
        </p:nvSpPr>
        <p:spPr>
          <a:xfrm>
            <a:off x="554100" y="1365750"/>
            <a:ext cx="1616700" cy="396600"/>
          </a:xfrm>
          <a:prstGeom prst="rect">
            <a:avLst/>
          </a:prstGeom>
          <a:solidFill>
            <a:srgbClr val="FF00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FFFFFF"/>
              </a:buClr>
              <a:buSzPts val="2400"/>
              <a:buFont typeface="Impact"/>
              <a:buNone/>
            </a:pPr>
            <a:r>
              <a:rPr b="1" i="0" lang="de" sz="2400" u="none" cap="none" strike="noStrike">
                <a:solidFill>
                  <a:srgbClr val="FFFFFF"/>
                </a:solidFill>
                <a:latin typeface="Impact"/>
                <a:ea typeface="Impact"/>
                <a:cs typeface="Impact"/>
                <a:sym typeface="Impact"/>
              </a:rPr>
              <a:t>Inhalt:</a:t>
            </a:r>
            <a:endParaRPr/>
          </a:p>
        </p:txBody>
      </p:sp>
      <p:sp>
        <p:nvSpPr>
          <p:cNvPr id="82" name="Google Shape;82;p15"/>
          <p:cNvSpPr txBox="1"/>
          <p:nvPr/>
        </p:nvSpPr>
        <p:spPr>
          <a:xfrm>
            <a:off x="554100" y="2120100"/>
            <a:ext cx="6451799" cy="7839900"/>
          </a:xfrm>
          <a:prstGeom prst="rect">
            <a:avLst/>
          </a:prstGeom>
          <a:noFill/>
          <a:ln cap="flat" cmpd="sng" w="9525">
            <a:solidFill>
              <a:srgbClr val="666666"/>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3" name="Google Shape;83;p15"/>
          <p:cNvSpPr txBox="1"/>
          <p:nvPr/>
        </p:nvSpPr>
        <p:spPr>
          <a:xfrm>
            <a:off x="732325" y="2310900"/>
            <a:ext cx="4410300" cy="7290899"/>
          </a:xfrm>
          <a:prstGeom prst="rect">
            <a:avLst/>
          </a:prstGeom>
          <a:noFill/>
          <a:ln>
            <a:noFill/>
          </a:ln>
        </p:spPr>
        <p:txBody>
          <a:bodyPr anchorCtr="0" anchor="t" bIns="91425" lIns="91425" spcFirstLastPara="1" rIns="91425" wrap="square" tIns="91425">
            <a:noAutofit/>
          </a:bodyPr>
          <a:lstStyle/>
          <a:p>
            <a:pPr indent="0" lvl="0" marL="0" marR="0" rtl="0" algn="l">
              <a:lnSpc>
                <a:spcPct val="200000"/>
              </a:lnSpc>
              <a:spcBef>
                <a:spcPts val="0"/>
              </a:spcBef>
              <a:spcAft>
                <a:spcPts val="0"/>
              </a:spcAft>
              <a:buClr>
                <a:srgbClr val="000000"/>
              </a:buClr>
              <a:buSzPts val="1800"/>
              <a:buFont typeface="Impact"/>
              <a:buNone/>
            </a:pPr>
            <a:r>
              <a:rPr b="0" i="0" lang="de" sz="1800" u="none" cap="none" strike="noStrike">
                <a:solidFill>
                  <a:srgbClr val="000000"/>
                </a:solidFill>
                <a:latin typeface="Impact"/>
                <a:ea typeface="Impact"/>
                <a:cs typeface="Impact"/>
                <a:sym typeface="Impact"/>
              </a:rPr>
              <a:t>Seite 3	Vorwort der Redaktion</a:t>
            </a:r>
            <a:endParaRPr/>
          </a:p>
          <a:p>
            <a:pPr indent="0" lvl="0" marL="0" marR="0" rtl="0" algn="l">
              <a:lnSpc>
                <a:spcPct val="200000"/>
              </a:lnSpc>
              <a:spcBef>
                <a:spcPts val="0"/>
              </a:spcBef>
              <a:spcAft>
                <a:spcPts val="0"/>
              </a:spcAft>
              <a:buClr>
                <a:srgbClr val="000000"/>
              </a:buClr>
              <a:buSzPts val="1800"/>
              <a:buFont typeface="Impact"/>
              <a:buNone/>
            </a:pPr>
            <a:r>
              <a:rPr b="0" i="0" lang="de" sz="1800" u="none" cap="none" strike="noStrike">
                <a:solidFill>
                  <a:srgbClr val="000000"/>
                </a:solidFill>
                <a:latin typeface="Impact"/>
                <a:ea typeface="Impact"/>
                <a:cs typeface="Impact"/>
                <a:sym typeface="Impact"/>
              </a:rPr>
              <a:t>Seite 4	Steckbrief Petra</a:t>
            </a:r>
            <a:endParaRPr/>
          </a:p>
          <a:p>
            <a:pPr indent="0" lvl="0" marL="0" marR="0" rtl="0" algn="l">
              <a:lnSpc>
                <a:spcPct val="200000"/>
              </a:lnSpc>
              <a:spcBef>
                <a:spcPts val="0"/>
              </a:spcBef>
              <a:spcAft>
                <a:spcPts val="0"/>
              </a:spcAft>
              <a:buClr>
                <a:srgbClr val="000000"/>
              </a:buClr>
              <a:buSzPts val="1800"/>
              <a:buFont typeface="Impact"/>
              <a:buNone/>
            </a:pPr>
            <a:r>
              <a:rPr b="0" i="0" lang="de" sz="1800" u="none" cap="none" strike="noStrike">
                <a:solidFill>
                  <a:srgbClr val="000000"/>
                </a:solidFill>
                <a:latin typeface="Impact"/>
                <a:ea typeface="Impact"/>
                <a:cs typeface="Impact"/>
                <a:sym typeface="Impact"/>
              </a:rPr>
              <a:t>Seite 5	Steckbrief Paul</a:t>
            </a:r>
            <a:endParaRPr/>
          </a:p>
          <a:p>
            <a:pPr indent="0" lvl="0" marL="0" marR="0" rtl="0" algn="l">
              <a:lnSpc>
                <a:spcPct val="200000"/>
              </a:lnSpc>
              <a:spcBef>
                <a:spcPts val="0"/>
              </a:spcBef>
              <a:spcAft>
                <a:spcPts val="0"/>
              </a:spcAft>
              <a:buClr>
                <a:srgbClr val="000000"/>
              </a:buClr>
              <a:buSzPts val="1800"/>
              <a:buFont typeface="Impact"/>
              <a:buNone/>
            </a:pPr>
            <a:r>
              <a:rPr b="0" i="0" lang="de" sz="1800" u="none" cap="none" strike="noStrike">
                <a:solidFill>
                  <a:srgbClr val="000000"/>
                </a:solidFill>
                <a:latin typeface="Impact"/>
                <a:ea typeface="Impact"/>
                <a:cs typeface="Impact"/>
                <a:sym typeface="Impact"/>
              </a:rPr>
              <a:t>Seite 6-7	Fotostory</a:t>
            </a:r>
            <a:endParaRPr/>
          </a:p>
          <a:p>
            <a:pPr indent="0" lvl="0" marL="0" marR="0" rtl="0" algn="l">
              <a:lnSpc>
                <a:spcPct val="200000"/>
              </a:lnSpc>
              <a:spcBef>
                <a:spcPts val="0"/>
              </a:spcBef>
              <a:spcAft>
                <a:spcPts val="0"/>
              </a:spcAft>
              <a:buClr>
                <a:srgbClr val="000000"/>
              </a:buClr>
              <a:buSzPts val="1800"/>
              <a:buFont typeface="Impact"/>
              <a:buNone/>
            </a:pPr>
            <a:r>
              <a:rPr b="0" i="0" lang="de" sz="1800" u="none" cap="none" strike="noStrike">
                <a:solidFill>
                  <a:srgbClr val="000000"/>
                </a:solidFill>
                <a:latin typeface="Impact"/>
                <a:ea typeface="Impact"/>
                <a:cs typeface="Impact"/>
                <a:sym typeface="Impact"/>
              </a:rPr>
              <a:t>Seite 8	Interviews</a:t>
            </a:r>
            <a:endParaRPr/>
          </a:p>
          <a:p>
            <a:pPr indent="0" lvl="0" marL="0" marR="0" rtl="0" algn="l">
              <a:lnSpc>
                <a:spcPct val="200000"/>
              </a:lnSpc>
              <a:spcBef>
                <a:spcPts val="0"/>
              </a:spcBef>
              <a:spcAft>
                <a:spcPts val="0"/>
              </a:spcAft>
              <a:buClr>
                <a:srgbClr val="000000"/>
              </a:buClr>
              <a:buSzPts val="1800"/>
              <a:buFont typeface="Impact"/>
              <a:buNone/>
            </a:pPr>
            <a:r>
              <a:rPr b="0" i="0" lang="de" sz="1800" u="none" cap="none" strike="noStrike">
                <a:solidFill>
                  <a:srgbClr val="000000"/>
                </a:solidFill>
                <a:latin typeface="Impact"/>
                <a:ea typeface="Impact"/>
                <a:cs typeface="Impact"/>
                <a:sym typeface="Impact"/>
              </a:rPr>
              <a:t>Seite 9	Hochzeitsreise</a:t>
            </a:r>
            <a:endParaRPr/>
          </a:p>
          <a:p>
            <a:pPr indent="0" lvl="0" marL="0" marR="0" rtl="0" algn="l">
              <a:lnSpc>
                <a:spcPct val="200000"/>
              </a:lnSpc>
              <a:spcBef>
                <a:spcPts val="0"/>
              </a:spcBef>
              <a:spcAft>
                <a:spcPts val="0"/>
              </a:spcAft>
              <a:buClr>
                <a:srgbClr val="000000"/>
              </a:buClr>
              <a:buSzPts val="1800"/>
              <a:buFont typeface="Impact"/>
              <a:buNone/>
            </a:pPr>
            <a:r>
              <a:rPr b="0" i="0" lang="de" sz="1800" u="none" cap="none" strike="noStrike">
                <a:solidFill>
                  <a:srgbClr val="000000"/>
                </a:solidFill>
                <a:latin typeface="Impact"/>
                <a:ea typeface="Impact"/>
                <a:cs typeface="Impact"/>
                <a:sym typeface="Impact"/>
              </a:rPr>
              <a:t>Seite 10	Jungesellenabschiede</a:t>
            </a:r>
            <a:endParaRPr/>
          </a:p>
          <a:p>
            <a:pPr indent="0" lvl="0" marL="0" marR="0" rtl="0" algn="l">
              <a:lnSpc>
                <a:spcPct val="200000"/>
              </a:lnSpc>
              <a:spcBef>
                <a:spcPts val="0"/>
              </a:spcBef>
              <a:spcAft>
                <a:spcPts val="0"/>
              </a:spcAft>
              <a:buClr>
                <a:srgbClr val="000000"/>
              </a:buClr>
              <a:buSzPts val="1800"/>
              <a:buFont typeface="Impact"/>
              <a:buNone/>
            </a:pPr>
            <a:r>
              <a:rPr b="0" i="0" lang="de" sz="1800" u="none" cap="none" strike="noStrike">
                <a:solidFill>
                  <a:srgbClr val="000000"/>
                </a:solidFill>
                <a:latin typeface="Impact"/>
                <a:ea typeface="Impact"/>
                <a:cs typeface="Impact"/>
                <a:sym typeface="Impact"/>
              </a:rPr>
              <a:t>Seite 11	Schlußwort</a:t>
            </a:r>
            <a:endParaRPr/>
          </a:p>
        </p:txBody>
      </p:sp>
      <p:sp>
        <p:nvSpPr>
          <p:cNvPr id="84" name="Google Shape;84;p15"/>
          <p:cNvSpPr txBox="1"/>
          <p:nvPr/>
        </p:nvSpPr>
        <p:spPr>
          <a:xfrm>
            <a:off x="736800" y="7225650"/>
            <a:ext cx="6086400" cy="2503500"/>
          </a:xfrm>
          <a:prstGeom prst="rect">
            <a:avLst/>
          </a:prstGeom>
          <a:solidFill>
            <a:srgbClr val="F3F3F3"/>
          </a:solid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Impact"/>
              <a:ea typeface="Impact"/>
              <a:cs typeface="Impact"/>
              <a:sym typeface="Impact"/>
            </a:endParaRPr>
          </a:p>
          <a:p>
            <a:pPr indent="0" lvl="0" marL="0" marR="0" rtl="0" algn="l">
              <a:lnSpc>
                <a:spcPct val="100000"/>
              </a:lnSpc>
              <a:spcBef>
                <a:spcPts val="0"/>
              </a:spcBef>
              <a:spcAft>
                <a:spcPts val="0"/>
              </a:spcAft>
              <a:buClr>
                <a:srgbClr val="000000"/>
              </a:buClr>
              <a:buSzPts val="1400"/>
              <a:buFont typeface="Impact"/>
              <a:buNone/>
            </a:pPr>
            <a:r>
              <a:rPr b="0" i="0" lang="de" sz="1400" u="none" cap="none" strike="noStrike">
                <a:solidFill>
                  <a:srgbClr val="000000"/>
                </a:solidFill>
                <a:latin typeface="Impact"/>
                <a:ea typeface="Impact"/>
                <a:cs typeface="Impact"/>
                <a:sym typeface="Impact"/>
              </a:rPr>
              <a:t>Impressum:</a:t>
            </a:r>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Impact"/>
              <a:ea typeface="Impact"/>
              <a:cs typeface="Impact"/>
              <a:sym typeface="Impact"/>
            </a:endParaRPr>
          </a:p>
          <a:p>
            <a:pPr indent="0" lvl="0" marL="0" marR="0" rtl="0" algn="l">
              <a:lnSpc>
                <a:spcPct val="115000"/>
              </a:lnSpc>
              <a:spcBef>
                <a:spcPts val="0"/>
              </a:spcBef>
              <a:spcAft>
                <a:spcPts val="0"/>
              </a:spcAft>
              <a:buClr>
                <a:srgbClr val="000000"/>
              </a:buClr>
              <a:buSzPts val="1400"/>
              <a:buFont typeface="Impact"/>
              <a:buNone/>
            </a:pPr>
            <a:r>
              <a:rPr b="0" i="0" lang="de" sz="1400" u="none" cap="none" strike="noStrike">
                <a:solidFill>
                  <a:srgbClr val="000000"/>
                </a:solidFill>
                <a:latin typeface="Impact"/>
                <a:ea typeface="Impact"/>
                <a:cs typeface="Impact"/>
                <a:sym typeface="Impact"/>
              </a:rPr>
              <a:t>Fotos:		Vorhanden</a:t>
            </a:r>
            <a:endParaRPr/>
          </a:p>
          <a:p>
            <a:pPr indent="0" lvl="0" marL="0" marR="0" rtl="0" algn="l">
              <a:lnSpc>
                <a:spcPct val="115000"/>
              </a:lnSpc>
              <a:spcBef>
                <a:spcPts val="0"/>
              </a:spcBef>
              <a:spcAft>
                <a:spcPts val="0"/>
              </a:spcAft>
              <a:buClr>
                <a:srgbClr val="000000"/>
              </a:buClr>
              <a:buSzPts val="1400"/>
              <a:buFont typeface="Impact"/>
              <a:buNone/>
            </a:pPr>
            <a:r>
              <a:rPr b="0" i="0" lang="de" sz="1400" u="none" cap="none" strike="noStrike">
                <a:solidFill>
                  <a:srgbClr val="000000"/>
                </a:solidFill>
                <a:latin typeface="Impact"/>
                <a:ea typeface="Impact"/>
                <a:cs typeface="Impact"/>
                <a:sym typeface="Impact"/>
              </a:rPr>
              <a:t>Interviews:	Ebenfalls da</a:t>
            </a:r>
            <a:endParaRPr/>
          </a:p>
          <a:p>
            <a:pPr indent="0" lvl="0" marL="0" marR="0" rtl="0" algn="l">
              <a:lnSpc>
                <a:spcPct val="115000"/>
              </a:lnSpc>
              <a:spcBef>
                <a:spcPts val="0"/>
              </a:spcBef>
              <a:spcAft>
                <a:spcPts val="0"/>
              </a:spcAft>
              <a:buClr>
                <a:srgbClr val="000000"/>
              </a:buClr>
              <a:buSzPts val="1400"/>
              <a:buFont typeface="Impact"/>
              <a:buNone/>
            </a:pPr>
            <a:r>
              <a:rPr b="0" i="0" lang="de" sz="1400" u="none" cap="none" strike="noStrike">
                <a:solidFill>
                  <a:srgbClr val="000000"/>
                </a:solidFill>
                <a:latin typeface="Impact"/>
                <a:ea typeface="Impact"/>
                <a:cs typeface="Impact"/>
                <a:sym typeface="Impact"/>
              </a:rPr>
              <a:t>Layout:	geht so</a:t>
            </a:r>
            <a:endParaRPr/>
          </a:p>
          <a:p>
            <a:pPr indent="0" lvl="0" marL="0" marR="0" rtl="0" algn="l">
              <a:lnSpc>
                <a:spcPct val="115000"/>
              </a:lnSpc>
              <a:spcBef>
                <a:spcPts val="0"/>
              </a:spcBef>
              <a:spcAft>
                <a:spcPts val="0"/>
              </a:spcAft>
              <a:buClr>
                <a:srgbClr val="000000"/>
              </a:buClr>
              <a:buSzPts val="1400"/>
              <a:buFont typeface="Impact"/>
              <a:buNone/>
            </a:pPr>
            <a:r>
              <a:rPr b="0" i="0" lang="de" sz="1400" u="none" cap="none" strike="noStrike">
                <a:solidFill>
                  <a:srgbClr val="000000"/>
                </a:solidFill>
                <a:latin typeface="Impact"/>
                <a:ea typeface="Impact"/>
                <a:cs typeface="Impact"/>
                <a:sym typeface="Impact"/>
              </a:rPr>
              <a:t>Druck: 	esf-print.de</a:t>
            </a:r>
            <a:endParaRPr/>
          </a:p>
          <a:p>
            <a:pPr indent="0" lvl="0" marL="0" marR="0" rtl="0" algn="l">
              <a:lnSpc>
                <a:spcPct val="115000"/>
              </a:lnSpc>
              <a:spcBef>
                <a:spcPts val="0"/>
              </a:spcBef>
              <a:spcAft>
                <a:spcPts val="0"/>
              </a:spcAft>
              <a:buClr>
                <a:srgbClr val="000000"/>
              </a:buClr>
              <a:buSzPts val="1400"/>
              <a:buFont typeface="Impact"/>
              <a:buNone/>
            </a:pPr>
            <a:r>
              <a:rPr b="0" i="0" lang="de" sz="1400" u="none" cap="none" strike="noStrike">
                <a:solidFill>
                  <a:srgbClr val="000000"/>
                </a:solidFill>
                <a:latin typeface="Impact"/>
                <a:ea typeface="Impact"/>
                <a:cs typeface="Impact"/>
                <a:sym typeface="Impact"/>
              </a:rPr>
              <a:t>Auflage:	50 Stück</a:t>
            </a:r>
            <a:endParaRPr/>
          </a:p>
          <a:p>
            <a:pPr indent="0" lvl="0" marL="0" marR="0" rtl="0" algn="l">
              <a:lnSpc>
                <a:spcPct val="115000"/>
              </a:lnSpc>
              <a:spcBef>
                <a:spcPts val="0"/>
              </a:spcBef>
              <a:spcAft>
                <a:spcPts val="0"/>
              </a:spcAft>
              <a:buClr>
                <a:srgbClr val="000000"/>
              </a:buClr>
              <a:buSzPts val="1400"/>
              <a:buFont typeface="Impact"/>
              <a:buNone/>
            </a:pPr>
            <a:r>
              <a:rPr b="0" i="0" lang="de" sz="1400" u="none" cap="none" strike="noStrike">
                <a:solidFill>
                  <a:srgbClr val="000000"/>
                </a:solidFill>
                <a:latin typeface="Impact"/>
                <a:ea typeface="Impact"/>
                <a:cs typeface="Impact"/>
                <a:sym typeface="Impact"/>
              </a:rPr>
              <a:t>Preis:		5,- Euro</a:t>
            </a:r>
            <a:endParaRPr/>
          </a:p>
        </p:txBody>
      </p:sp>
      <p:pic>
        <p:nvPicPr>
          <p:cNvPr id="85" name="Google Shape;85;p15"/>
          <p:cNvPicPr preferRelativeResize="0"/>
          <p:nvPr/>
        </p:nvPicPr>
        <p:blipFill rotWithShape="1">
          <a:blip r:embed="rId3">
            <a:alphaModFix/>
          </a:blip>
          <a:srcRect b="0" l="14629" r="14629" t="0"/>
          <a:stretch/>
        </p:blipFill>
        <p:spPr>
          <a:xfrm>
            <a:off x="5061075" y="7334680"/>
            <a:ext cx="1616699" cy="2285443"/>
          </a:xfrm>
          <a:prstGeom prst="rect">
            <a:avLst/>
          </a:prstGeom>
          <a:noFill/>
          <a:ln cap="flat" cmpd="sng" w="9525">
            <a:solidFill>
              <a:srgbClr val="000000"/>
            </a:solidFill>
            <a:prstDash val="solid"/>
            <a:round/>
            <a:headEnd len="sm" w="sm" type="none"/>
            <a:tailEnd len="sm" w="sm" type="none"/>
          </a:ln>
        </p:spPr>
      </p:pic>
    </p:spTree>
  </p:cSld>
  <p:clrMapOvr>
    <a:masterClrMapping/>
  </p:clrMapOvr>
  <p:transition spd="slow">
    <p:fade thruBlk="1"/>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9" name="Shape 89"/>
        <p:cNvGrpSpPr/>
        <p:nvPr/>
      </p:nvGrpSpPr>
      <p:grpSpPr>
        <a:xfrm>
          <a:off x="0" y="0"/>
          <a:ext cx="0" cy="0"/>
          <a:chOff x="0" y="0"/>
          <a:chExt cx="0" cy="0"/>
        </a:xfrm>
      </p:grpSpPr>
      <p:sp>
        <p:nvSpPr>
          <p:cNvPr id="90" name="Google Shape;90;p16"/>
          <p:cNvSpPr/>
          <p:nvPr/>
        </p:nvSpPr>
        <p:spPr>
          <a:xfrm>
            <a:off x="4995416" y="316874"/>
            <a:ext cx="1978493" cy="411825"/>
          </a:xfrm>
          <a:prstGeom prst="rect">
            <a:avLst/>
          </a:prstGeom>
        </p:spPr>
        <p:txBody>
          <a:bodyPr>
            <a:prstTxWarp prst="textPlain"/>
          </a:bodyPr>
          <a:lstStyle/>
          <a:p>
            <a:pPr lvl="0" algn="ctr"/>
            <a:r>
              <a:rPr b="1" i="0">
                <a:ln cap="flat" cmpd="sng" w="9525">
                  <a:solidFill>
                    <a:srgbClr val="B7B7B7"/>
                  </a:solidFill>
                  <a:prstDash val="solid"/>
                  <a:round/>
                  <a:headEnd len="sm" w="sm" type="none"/>
                  <a:tailEnd len="sm" w="sm" type="none"/>
                </a:ln>
                <a:solidFill>
                  <a:srgbClr val="FF0000"/>
                </a:solidFill>
                <a:latin typeface="Anton"/>
              </a:rPr>
              <a:t>Traumhochzeit</a:t>
            </a:r>
          </a:p>
        </p:txBody>
      </p:sp>
      <p:sp>
        <p:nvSpPr>
          <p:cNvPr id="91" name="Google Shape;91;p16"/>
          <p:cNvSpPr txBox="1"/>
          <p:nvPr/>
        </p:nvSpPr>
        <p:spPr>
          <a:xfrm rot="1877582">
            <a:off x="5510373" y="299881"/>
            <a:ext cx="2470855" cy="457445"/>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600"/>
              <a:buFont typeface="Alfa Slab One"/>
              <a:buNone/>
            </a:pPr>
            <a:r>
              <a:rPr b="0" i="0" lang="de" sz="600" u="none" cap="none" strike="noStrike">
                <a:solidFill>
                  <a:srgbClr val="000000"/>
                </a:solidFill>
                <a:latin typeface="Alfa Slab One"/>
                <a:ea typeface="Alfa Slab One"/>
                <a:cs typeface="Alfa Slab One"/>
                <a:sym typeface="Alfa Slab One"/>
              </a:rPr>
              <a:t>Spezial</a:t>
            </a:r>
            <a:endParaRPr/>
          </a:p>
        </p:txBody>
      </p:sp>
      <p:sp>
        <p:nvSpPr>
          <p:cNvPr id="92" name="Google Shape;92;p16"/>
          <p:cNvSpPr/>
          <p:nvPr/>
        </p:nvSpPr>
        <p:spPr>
          <a:xfrm>
            <a:off x="554100" y="1006675"/>
            <a:ext cx="6451799" cy="91500"/>
          </a:xfrm>
          <a:prstGeom prst="rect">
            <a:avLst/>
          </a:prstGeom>
          <a:solidFill>
            <a:srgbClr val="FF00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3" name="Google Shape;93;p16"/>
          <p:cNvSpPr txBox="1"/>
          <p:nvPr/>
        </p:nvSpPr>
        <p:spPr>
          <a:xfrm>
            <a:off x="554100" y="1365750"/>
            <a:ext cx="1616700" cy="396600"/>
          </a:xfrm>
          <a:prstGeom prst="rect">
            <a:avLst/>
          </a:prstGeom>
          <a:solidFill>
            <a:srgbClr val="FF00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FFFFFF"/>
              </a:buClr>
              <a:buSzPts val="2400"/>
              <a:buFont typeface="Impact"/>
              <a:buNone/>
            </a:pPr>
            <a:r>
              <a:rPr b="1" i="0" lang="de" sz="2400" u="none" cap="none" strike="noStrike">
                <a:solidFill>
                  <a:srgbClr val="FFFFFF"/>
                </a:solidFill>
                <a:latin typeface="Impact"/>
                <a:ea typeface="Impact"/>
                <a:cs typeface="Impact"/>
                <a:sym typeface="Impact"/>
              </a:rPr>
              <a:t>Vorwort:</a:t>
            </a:r>
            <a:endParaRPr/>
          </a:p>
        </p:txBody>
      </p:sp>
      <p:sp>
        <p:nvSpPr>
          <p:cNvPr id="94" name="Google Shape;94;p16"/>
          <p:cNvSpPr txBox="1"/>
          <p:nvPr/>
        </p:nvSpPr>
        <p:spPr>
          <a:xfrm>
            <a:off x="554100" y="2120100"/>
            <a:ext cx="6451799" cy="7839900"/>
          </a:xfrm>
          <a:prstGeom prst="rect">
            <a:avLst/>
          </a:prstGeom>
          <a:noFill/>
          <a:ln cap="flat" cmpd="sng" w="9525">
            <a:solidFill>
              <a:srgbClr val="666666"/>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15000"/>
              </a:lnSpc>
              <a:spcBef>
                <a:spcPts val="0"/>
              </a:spcBef>
              <a:spcAft>
                <a:spcPts val="0"/>
              </a:spcAft>
              <a:buClr>
                <a:schemeClr val="dk1"/>
              </a:buClr>
              <a:buSzPts val="1800"/>
              <a:buFont typeface="Lato"/>
              <a:buNone/>
            </a:pPr>
            <a:r>
              <a:rPr b="0" i="0" lang="de" sz="1800" u="none" cap="none" strike="noStrike">
                <a:solidFill>
                  <a:schemeClr val="dk1"/>
                </a:solidFill>
                <a:latin typeface="Lato"/>
                <a:ea typeface="Lato"/>
                <a:cs typeface="Lato"/>
                <a:sym typeface="Lato"/>
              </a:rPr>
              <a:t>Nullam dictum felis eu pede mollis pretium. </a:t>
            </a:r>
            <a:endParaRPr/>
          </a:p>
          <a:p>
            <a:pPr indent="0" lvl="0" marL="0" marR="0" rtl="0" algn="l">
              <a:lnSpc>
                <a:spcPct val="115000"/>
              </a:lnSpc>
              <a:spcBef>
                <a:spcPts val="0"/>
              </a:spcBef>
              <a:spcAft>
                <a:spcPts val="0"/>
              </a:spcAft>
              <a:buClr>
                <a:srgbClr val="000000"/>
              </a:buClr>
              <a:buSzPts val="1800"/>
              <a:buFont typeface="Arial"/>
              <a:buNone/>
            </a:pPr>
            <a:r>
              <a:t/>
            </a:r>
            <a:endParaRPr b="0" i="0" sz="1800" u="none" cap="none" strike="noStrike">
              <a:solidFill>
                <a:schemeClr val="dk1"/>
              </a:solidFill>
              <a:latin typeface="Lato"/>
              <a:ea typeface="Lato"/>
              <a:cs typeface="Lato"/>
              <a:sym typeface="Lato"/>
            </a:endParaRPr>
          </a:p>
          <a:p>
            <a:pPr indent="0" lvl="0" marL="0" marR="0" rtl="0" algn="l">
              <a:lnSpc>
                <a:spcPct val="115000"/>
              </a:lnSpc>
              <a:spcBef>
                <a:spcPts val="0"/>
              </a:spcBef>
              <a:spcAft>
                <a:spcPts val="0"/>
              </a:spcAft>
              <a:buClr>
                <a:schemeClr val="dk1"/>
              </a:buClr>
              <a:buSzPts val="1100"/>
              <a:buFont typeface="Arial"/>
              <a:buNone/>
            </a:pPr>
            <a:r>
              <a:rPr b="0" i="0" lang="de" sz="1800" u="none" cap="none" strike="noStrike">
                <a:solidFill>
                  <a:schemeClr val="dk1"/>
                </a:solidFill>
                <a:latin typeface="Lato"/>
                <a:ea typeface="Lato"/>
                <a:cs typeface="Lato"/>
                <a:sym typeface="Lato"/>
              </a:rPr>
              <a:t>vulputate eleifend tellus. Aenean leo ligula, porttitor eu, consequat vitae, eleifend ac, enim. Aliquam lorem ante, dapibus in, viverra quis, feugiat a, tellus. Phasellus viverra nulla ut metus varius laoreet. Quisque rutrum.</a:t>
            </a:r>
            <a:endParaRPr/>
          </a:p>
          <a:p>
            <a:pPr indent="0" lvl="0" marL="0" marR="0" rtl="0" algn="l">
              <a:lnSpc>
                <a:spcPct val="115000"/>
              </a:lnSpc>
              <a:spcBef>
                <a:spcPts val="0"/>
              </a:spcBef>
              <a:spcAft>
                <a:spcPts val="0"/>
              </a:spcAft>
              <a:buClr>
                <a:schemeClr val="dk1"/>
              </a:buClr>
              <a:buSzPts val="1100"/>
              <a:buFont typeface="Arial"/>
              <a:buNone/>
            </a:pPr>
            <a:r>
              <a:rPr b="0" i="0" lang="de" sz="1800" u="none" cap="none" strike="noStrike">
                <a:solidFill>
                  <a:schemeClr val="dk1"/>
                </a:solidFill>
                <a:latin typeface="Lato"/>
                <a:ea typeface="Lato"/>
                <a:cs typeface="Lato"/>
                <a:sym typeface="Lato"/>
              </a:rPr>
              <a:t>Nullam dictum felis eu pede mollis pretium. Integer tincidunt. Cras dapibus. Vivamus elementum semper nisi. Aenean vulputate eleifend tellus. Aenean leo ligula, porttitor eu, consequat vitae, eleifend ac, enim. Aliquam lorem ante, dapibus in, viverra quis, feugiat a, tellus. Phasellus viverra nulla ut metus varius laoreet. Quisque rutrum.</a:t>
            </a:r>
            <a:endParaRPr/>
          </a:p>
          <a:p>
            <a:pPr indent="0" lvl="0" marL="0" marR="0" rtl="0" algn="l">
              <a:lnSpc>
                <a:spcPct val="115000"/>
              </a:lnSpc>
              <a:spcBef>
                <a:spcPts val="0"/>
              </a:spcBef>
              <a:spcAft>
                <a:spcPts val="0"/>
              </a:spcAft>
              <a:buClr>
                <a:schemeClr val="dk1"/>
              </a:buClr>
              <a:buSzPts val="1800"/>
              <a:buFont typeface="Lato"/>
              <a:buNone/>
            </a:pPr>
            <a:r>
              <a:rPr b="0" i="0" lang="de" sz="1800" u="none" cap="none" strike="noStrike">
                <a:solidFill>
                  <a:schemeClr val="dk1"/>
                </a:solidFill>
                <a:latin typeface="Lato"/>
                <a:ea typeface="Lato"/>
                <a:cs typeface="Lato"/>
                <a:sym typeface="Lato"/>
              </a:rPr>
              <a:t>Nullam dictum felis eu pede mollis pretium. Integer tincidunt. Cras dapibus. Vivamus elementum semper nisi. Aenean vulputate eleifend tellus. Aenean leo ligula, porttitor eu, consequat vitae, eleifend ac, enim. Aliquam lorem ante, dapibus in, viverra quis, feugiat a, tellus. Phasellus viverra nulla ut metus varius laoreet. Quisque rutrum.</a:t>
            </a:r>
            <a:endParaRPr/>
          </a:p>
          <a:p>
            <a:pPr indent="0" lvl="0" marL="0" marR="0" rtl="0" algn="l">
              <a:lnSpc>
                <a:spcPct val="115000"/>
              </a:lnSpc>
              <a:spcBef>
                <a:spcPts val="0"/>
              </a:spcBef>
              <a:spcAft>
                <a:spcPts val="0"/>
              </a:spcAft>
              <a:buClr>
                <a:schemeClr val="dk1"/>
              </a:buClr>
              <a:buSzPts val="1100"/>
              <a:buFont typeface="Arial"/>
              <a:buNone/>
            </a:pPr>
            <a:r>
              <a:rPr b="0" i="0" lang="de" sz="1800" u="none" cap="none" strike="noStrike">
                <a:solidFill>
                  <a:schemeClr val="dk1"/>
                </a:solidFill>
                <a:latin typeface="Lato"/>
                <a:ea typeface="Lato"/>
                <a:cs typeface="Lato"/>
                <a:sym typeface="Lato"/>
              </a:rPr>
              <a:t>Nullam dictum felis eu pede mollis pretium. Integer tincidunt. Cras dapibus. Vivamus elementum semper nisi. Aenean vulputate eleifend tellus. Aenean leo ligula, porttitor eu, consequat vitae, eleifend ac, enim. Aliquam lorem ante, dapibus in, viverra quis, feugiat a, tellus. Phasellus viverra nulla ut.</a:t>
            </a:r>
            <a:endParaRPr/>
          </a:p>
        </p:txBody>
      </p:sp>
    </p:spTree>
  </p:cSld>
  <p:clrMapOvr>
    <a:masterClrMapping/>
  </p:clrMapOvr>
  <p:transition spd="slow">
    <p:fade thruBlk="1"/>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8" name="Shape 98"/>
        <p:cNvGrpSpPr/>
        <p:nvPr/>
      </p:nvGrpSpPr>
      <p:grpSpPr>
        <a:xfrm>
          <a:off x="0" y="0"/>
          <a:ext cx="0" cy="0"/>
          <a:chOff x="0" y="0"/>
          <a:chExt cx="0" cy="0"/>
        </a:xfrm>
      </p:grpSpPr>
      <p:sp>
        <p:nvSpPr>
          <p:cNvPr id="99" name="Google Shape;99;p17"/>
          <p:cNvSpPr/>
          <p:nvPr/>
        </p:nvSpPr>
        <p:spPr>
          <a:xfrm>
            <a:off x="554091" y="327274"/>
            <a:ext cx="1978493" cy="411825"/>
          </a:xfrm>
          <a:prstGeom prst="rect">
            <a:avLst/>
          </a:prstGeom>
        </p:spPr>
        <p:txBody>
          <a:bodyPr>
            <a:prstTxWarp prst="textPlain"/>
          </a:bodyPr>
          <a:lstStyle/>
          <a:p>
            <a:pPr lvl="0" algn="ctr"/>
            <a:r>
              <a:rPr b="1" i="0">
                <a:ln cap="flat" cmpd="sng" w="9525">
                  <a:solidFill>
                    <a:srgbClr val="B7B7B7"/>
                  </a:solidFill>
                  <a:prstDash val="solid"/>
                  <a:round/>
                  <a:headEnd len="sm" w="sm" type="none"/>
                  <a:tailEnd len="sm" w="sm" type="none"/>
                </a:ln>
                <a:solidFill>
                  <a:srgbClr val="FF0000"/>
                </a:solidFill>
                <a:latin typeface="Anton"/>
              </a:rPr>
              <a:t>Traumhochzeit</a:t>
            </a:r>
          </a:p>
        </p:txBody>
      </p:sp>
      <p:sp>
        <p:nvSpPr>
          <p:cNvPr id="100" name="Google Shape;100;p17"/>
          <p:cNvSpPr txBox="1"/>
          <p:nvPr/>
        </p:nvSpPr>
        <p:spPr>
          <a:xfrm rot="1877582">
            <a:off x="1069048" y="310281"/>
            <a:ext cx="2470855" cy="457445"/>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600"/>
              <a:buFont typeface="Alfa Slab One"/>
              <a:buNone/>
            </a:pPr>
            <a:r>
              <a:rPr b="0" i="0" lang="de" sz="600" u="none" cap="none" strike="noStrike">
                <a:solidFill>
                  <a:srgbClr val="000000"/>
                </a:solidFill>
                <a:latin typeface="Alfa Slab One"/>
                <a:ea typeface="Alfa Slab One"/>
                <a:cs typeface="Alfa Slab One"/>
                <a:sym typeface="Alfa Slab One"/>
              </a:rPr>
              <a:t>Spezial</a:t>
            </a:r>
            <a:endParaRPr/>
          </a:p>
        </p:txBody>
      </p:sp>
      <p:sp>
        <p:nvSpPr>
          <p:cNvPr id="101" name="Google Shape;101;p17"/>
          <p:cNvSpPr/>
          <p:nvPr/>
        </p:nvSpPr>
        <p:spPr>
          <a:xfrm>
            <a:off x="554100" y="1006675"/>
            <a:ext cx="6451799" cy="91500"/>
          </a:xfrm>
          <a:prstGeom prst="rect">
            <a:avLst/>
          </a:prstGeom>
          <a:solidFill>
            <a:srgbClr val="FF00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2" name="Google Shape;102;p17"/>
          <p:cNvSpPr txBox="1"/>
          <p:nvPr/>
        </p:nvSpPr>
        <p:spPr>
          <a:xfrm>
            <a:off x="554100" y="1365750"/>
            <a:ext cx="1616700" cy="396600"/>
          </a:xfrm>
          <a:prstGeom prst="rect">
            <a:avLst/>
          </a:prstGeom>
          <a:solidFill>
            <a:srgbClr val="FF00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FFFFFF"/>
              </a:buClr>
              <a:buSzPts val="2400"/>
              <a:buFont typeface="Impact"/>
              <a:buNone/>
            </a:pPr>
            <a:r>
              <a:rPr b="1" i="0" lang="de" sz="2400" u="none" cap="none" strike="noStrike">
                <a:solidFill>
                  <a:srgbClr val="FFFFFF"/>
                </a:solidFill>
                <a:latin typeface="Impact"/>
                <a:ea typeface="Impact"/>
                <a:cs typeface="Impact"/>
                <a:sym typeface="Impact"/>
              </a:rPr>
              <a:t>Steckbrief:</a:t>
            </a:r>
            <a:endParaRPr/>
          </a:p>
        </p:txBody>
      </p:sp>
      <p:sp>
        <p:nvSpPr>
          <p:cNvPr id="103" name="Google Shape;103;p17"/>
          <p:cNvSpPr txBox="1"/>
          <p:nvPr/>
        </p:nvSpPr>
        <p:spPr>
          <a:xfrm>
            <a:off x="554100" y="4752000"/>
            <a:ext cx="6451799" cy="5207999"/>
          </a:xfrm>
          <a:prstGeom prst="rect">
            <a:avLst/>
          </a:prstGeom>
          <a:noFill/>
          <a:ln cap="flat" cmpd="sng" w="9525">
            <a:solidFill>
              <a:srgbClr val="666666"/>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15000"/>
              </a:lnSpc>
              <a:spcBef>
                <a:spcPts val="0"/>
              </a:spcBef>
              <a:spcAft>
                <a:spcPts val="0"/>
              </a:spcAft>
              <a:buClr>
                <a:srgbClr val="000000"/>
              </a:buClr>
              <a:buSzPts val="1200"/>
              <a:buFont typeface="Arial"/>
              <a:buNone/>
            </a:pPr>
            <a:r>
              <a:t/>
            </a:r>
            <a:endParaRPr b="0" i="0" sz="1200" u="none" cap="none" strike="noStrike">
              <a:solidFill>
                <a:schemeClr val="dk1"/>
              </a:solidFill>
              <a:latin typeface="Lato"/>
              <a:ea typeface="Lato"/>
              <a:cs typeface="Lato"/>
              <a:sym typeface="Lato"/>
            </a:endParaRPr>
          </a:p>
          <a:p>
            <a:pPr indent="0" lvl="0" marL="0" marR="0" rtl="0" algn="l">
              <a:lnSpc>
                <a:spcPct val="115000"/>
              </a:lnSpc>
              <a:spcBef>
                <a:spcPts val="0"/>
              </a:spcBef>
              <a:spcAft>
                <a:spcPts val="0"/>
              </a:spcAft>
              <a:buClr>
                <a:schemeClr val="dk1"/>
              </a:buClr>
              <a:buSzPts val="1100"/>
              <a:buFont typeface="Arial"/>
              <a:buNone/>
            </a:pPr>
            <a:r>
              <a:rPr b="0" i="0" lang="de" sz="1200" u="none" cap="none" strike="noStrike">
                <a:solidFill>
                  <a:schemeClr val="dk1"/>
                </a:solidFill>
                <a:latin typeface="Lato"/>
                <a:ea typeface="Lato"/>
                <a:cs typeface="Lato"/>
                <a:sym typeface="Lato"/>
              </a:rPr>
              <a:t>Nullam dictum felis eu pede mollis pretium. Integer tincidunt. Cras dapibus. Vivamus elementum semper nisi. Aenean vulputate eleifend tellus. Aenean leo ligula, porttitor eu, consequat vitae, eleifend ac, enim. Aliquam lorem ante, dapibus in, viverra quis, feugiat a, tellus. Phasellus viverra nulla ut metus varius laoreet. Quisque rutrum.</a:t>
            </a:r>
            <a:endParaRPr/>
          </a:p>
          <a:p>
            <a:pPr indent="0" lvl="0" marL="0" marR="0" rtl="0" algn="l">
              <a:lnSpc>
                <a:spcPct val="115000"/>
              </a:lnSpc>
              <a:spcBef>
                <a:spcPts val="0"/>
              </a:spcBef>
              <a:spcAft>
                <a:spcPts val="0"/>
              </a:spcAft>
              <a:buClr>
                <a:schemeClr val="dk1"/>
              </a:buClr>
              <a:buSzPts val="1100"/>
              <a:buFont typeface="Arial"/>
              <a:buNone/>
            </a:pPr>
            <a:r>
              <a:rPr b="0" i="0" lang="de" sz="1200" u="none" cap="none" strike="noStrike">
                <a:solidFill>
                  <a:schemeClr val="dk1"/>
                </a:solidFill>
                <a:latin typeface="Lato"/>
                <a:ea typeface="Lato"/>
                <a:cs typeface="Lato"/>
                <a:sym typeface="Lato"/>
              </a:rPr>
              <a:t>Nullam dictum felis eu pede mollis pretium. Integer tincidunt. Cras dapibus. Vivamus elementum semper nisi. Aenean vulputate eleifend tellus. Aenean leo ligula, porttitor eu, consequat vitae, eleifend ac, enim. Aliquam lorem ante, dapibus in, viverra quis, feugiat a, tellus. Phasellus viverra nulla ut metus varius laoreet. Quisque rutrum.</a:t>
            </a:r>
            <a:endParaRPr/>
          </a:p>
          <a:p>
            <a:pPr indent="0" lvl="0" marL="0" marR="0" rtl="0" algn="l">
              <a:lnSpc>
                <a:spcPct val="115000"/>
              </a:lnSpc>
              <a:spcBef>
                <a:spcPts val="0"/>
              </a:spcBef>
              <a:spcAft>
                <a:spcPts val="0"/>
              </a:spcAft>
              <a:buClr>
                <a:schemeClr val="dk1"/>
              </a:buClr>
              <a:buSzPts val="1100"/>
              <a:buFont typeface="Arial"/>
              <a:buNone/>
            </a:pPr>
            <a:r>
              <a:rPr b="0" i="0" lang="de" sz="1200" u="none" cap="none" strike="noStrike">
                <a:solidFill>
                  <a:schemeClr val="dk1"/>
                </a:solidFill>
                <a:latin typeface="Lato"/>
                <a:ea typeface="Lato"/>
                <a:cs typeface="Lato"/>
                <a:sym typeface="Lato"/>
              </a:rPr>
              <a:t>Nullam dictum felis eu pede mollis pretium. Integer tincidunt. Cras dapibus. Vivamus elementum semper nisi. Aenean vulputate eleifend tellus. Aenean leo ligula, porttitor eu, consequat vitae, eleifend ac, enim. Aliquam lorem ante, dapibus in, viverra quis, feugiat a, tellus. Phasellus viverra nulla ut metus varius laoreet. Quisque rutrum.</a:t>
            </a:r>
            <a:endParaRPr/>
          </a:p>
        </p:txBody>
      </p:sp>
      <p:pic>
        <p:nvPicPr>
          <p:cNvPr id="104" name="Google Shape;104;p17"/>
          <p:cNvPicPr preferRelativeResize="0"/>
          <p:nvPr/>
        </p:nvPicPr>
        <p:blipFill rotWithShape="1">
          <a:blip r:embed="rId3">
            <a:alphaModFix/>
          </a:blip>
          <a:srcRect b="0" l="12281" r="12281" t="0"/>
          <a:stretch/>
        </p:blipFill>
        <p:spPr>
          <a:xfrm>
            <a:off x="554100" y="2388990"/>
            <a:ext cx="1616699" cy="2143060"/>
          </a:xfrm>
          <a:prstGeom prst="rect">
            <a:avLst/>
          </a:prstGeom>
          <a:noFill/>
          <a:ln>
            <a:noFill/>
          </a:ln>
        </p:spPr>
      </p:pic>
      <p:sp>
        <p:nvSpPr>
          <p:cNvPr id="105" name="Google Shape;105;p17"/>
          <p:cNvSpPr txBox="1"/>
          <p:nvPr/>
        </p:nvSpPr>
        <p:spPr>
          <a:xfrm>
            <a:off x="2310900" y="2388925"/>
            <a:ext cx="4695000" cy="2143199"/>
          </a:xfrm>
          <a:prstGeom prst="rect">
            <a:avLst/>
          </a:prstGeom>
          <a:noFill/>
          <a:ln cap="flat" cmpd="sng" w="9525">
            <a:solidFill>
              <a:srgbClr val="666666"/>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rgbClr val="000000"/>
                </a:solidFill>
                <a:latin typeface="Arial"/>
                <a:ea typeface="Arial"/>
                <a:cs typeface="Arial"/>
                <a:sym typeface="Arial"/>
              </a:rPr>
              <a:t>Name:		Petra</a:t>
            </a:r>
            <a:endParaRPr/>
          </a:p>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rgbClr val="000000"/>
                </a:solidFill>
                <a:latin typeface="Arial"/>
                <a:ea typeface="Arial"/>
                <a:cs typeface="Arial"/>
                <a:sym typeface="Arial"/>
              </a:rPr>
              <a:t>Gebohren:		1990</a:t>
            </a:r>
            <a:endParaRPr/>
          </a:p>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rgbClr val="000000"/>
                </a:solidFill>
                <a:latin typeface="Arial"/>
                <a:ea typeface="Arial"/>
                <a:cs typeface="Arial"/>
                <a:sym typeface="Arial"/>
              </a:rPr>
              <a:t>Größe:		166 cm</a:t>
            </a:r>
            <a:endParaRPr/>
          </a:p>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rgbClr val="000000"/>
                </a:solidFill>
                <a:latin typeface="Arial"/>
                <a:ea typeface="Arial"/>
                <a:cs typeface="Arial"/>
                <a:sym typeface="Arial"/>
              </a:rPr>
              <a:t>Gewicht:		55 Kg</a:t>
            </a:r>
            <a:endParaRPr/>
          </a:p>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rgbClr val="000000"/>
                </a:solidFill>
                <a:latin typeface="Arial"/>
                <a:ea typeface="Arial"/>
                <a:cs typeface="Arial"/>
                <a:sym typeface="Arial"/>
              </a:rPr>
              <a:t>Augenfarbe:	Blau</a:t>
            </a:r>
            <a:endParaRPr/>
          </a:p>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rgbClr val="000000"/>
                </a:solidFill>
                <a:latin typeface="Arial"/>
                <a:ea typeface="Arial"/>
                <a:cs typeface="Arial"/>
                <a:sym typeface="Arial"/>
              </a:rPr>
              <a:t>Haarfarbe:		Blond</a:t>
            </a:r>
            <a:endParaRPr/>
          </a:p>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rgbClr val="000000"/>
                </a:solidFill>
                <a:latin typeface="Arial"/>
                <a:ea typeface="Arial"/>
                <a:cs typeface="Arial"/>
                <a:sym typeface="Arial"/>
              </a:rPr>
              <a:t>Lieblingsessen:	Das was Paul nicht kocht</a:t>
            </a:r>
            <a:endParaRPr/>
          </a:p>
        </p:txBody>
      </p:sp>
    </p:spTree>
  </p:cSld>
  <p:clrMapOvr>
    <a:masterClrMapping/>
  </p:clrMapOvr>
  <p:transition spd="slow">
    <p:fade thruBlk="1"/>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9" name="Shape 109"/>
        <p:cNvGrpSpPr/>
        <p:nvPr/>
      </p:nvGrpSpPr>
      <p:grpSpPr>
        <a:xfrm>
          <a:off x="0" y="0"/>
          <a:ext cx="0" cy="0"/>
          <a:chOff x="0" y="0"/>
          <a:chExt cx="0" cy="0"/>
        </a:xfrm>
      </p:grpSpPr>
      <p:sp>
        <p:nvSpPr>
          <p:cNvPr id="110" name="Google Shape;110;p18"/>
          <p:cNvSpPr/>
          <p:nvPr/>
        </p:nvSpPr>
        <p:spPr>
          <a:xfrm>
            <a:off x="4995416" y="316874"/>
            <a:ext cx="1978493" cy="411825"/>
          </a:xfrm>
          <a:prstGeom prst="rect">
            <a:avLst/>
          </a:prstGeom>
        </p:spPr>
        <p:txBody>
          <a:bodyPr>
            <a:prstTxWarp prst="textPlain"/>
          </a:bodyPr>
          <a:lstStyle/>
          <a:p>
            <a:pPr lvl="0" algn="ctr"/>
            <a:r>
              <a:rPr b="1" i="0">
                <a:ln cap="flat" cmpd="sng" w="9525">
                  <a:solidFill>
                    <a:srgbClr val="B7B7B7"/>
                  </a:solidFill>
                  <a:prstDash val="solid"/>
                  <a:round/>
                  <a:headEnd len="sm" w="sm" type="none"/>
                  <a:tailEnd len="sm" w="sm" type="none"/>
                </a:ln>
                <a:solidFill>
                  <a:srgbClr val="FF0000"/>
                </a:solidFill>
                <a:latin typeface="Anton"/>
              </a:rPr>
              <a:t>Traumhochzeit</a:t>
            </a:r>
          </a:p>
        </p:txBody>
      </p:sp>
      <p:sp>
        <p:nvSpPr>
          <p:cNvPr id="111" name="Google Shape;111;p18"/>
          <p:cNvSpPr txBox="1"/>
          <p:nvPr/>
        </p:nvSpPr>
        <p:spPr>
          <a:xfrm rot="1877582">
            <a:off x="5510373" y="299881"/>
            <a:ext cx="2470855" cy="457445"/>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600"/>
              <a:buFont typeface="Alfa Slab One"/>
              <a:buNone/>
            </a:pPr>
            <a:r>
              <a:rPr b="0" i="0" lang="de" sz="600" u="none" cap="none" strike="noStrike">
                <a:solidFill>
                  <a:srgbClr val="000000"/>
                </a:solidFill>
                <a:latin typeface="Alfa Slab One"/>
                <a:ea typeface="Alfa Slab One"/>
                <a:cs typeface="Alfa Slab One"/>
                <a:sym typeface="Alfa Slab One"/>
              </a:rPr>
              <a:t>Spezial</a:t>
            </a:r>
            <a:endParaRPr/>
          </a:p>
        </p:txBody>
      </p:sp>
      <p:sp>
        <p:nvSpPr>
          <p:cNvPr id="112" name="Google Shape;112;p18"/>
          <p:cNvSpPr/>
          <p:nvPr/>
        </p:nvSpPr>
        <p:spPr>
          <a:xfrm>
            <a:off x="554100" y="1006675"/>
            <a:ext cx="6451799" cy="91500"/>
          </a:xfrm>
          <a:prstGeom prst="rect">
            <a:avLst/>
          </a:prstGeom>
          <a:solidFill>
            <a:srgbClr val="FF00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3" name="Google Shape;113;p18"/>
          <p:cNvSpPr txBox="1"/>
          <p:nvPr/>
        </p:nvSpPr>
        <p:spPr>
          <a:xfrm>
            <a:off x="554100" y="1365750"/>
            <a:ext cx="1616700" cy="396600"/>
          </a:xfrm>
          <a:prstGeom prst="rect">
            <a:avLst/>
          </a:prstGeom>
          <a:solidFill>
            <a:srgbClr val="FF00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FFFFFF"/>
              </a:buClr>
              <a:buSzPts val="2400"/>
              <a:buFont typeface="Impact"/>
              <a:buNone/>
            </a:pPr>
            <a:r>
              <a:rPr b="1" i="0" lang="de" sz="2400" u="none" cap="none" strike="noStrike">
                <a:solidFill>
                  <a:srgbClr val="FFFFFF"/>
                </a:solidFill>
                <a:latin typeface="Impact"/>
                <a:ea typeface="Impact"/>
                <a:cs typeface="Impact"/>
                <a:sym typeface="Impact"/>
              </a:rPr>
              <a:t>Steckbrief:</a:t>
            </a:r>
            <a:endParaRPr/>
          </a:p>
        </p:txBody>
      </p:sp>
      <p:sp>
        <p:nvSpPr>
          <p:cNvPr id="114" name="Google Shape;114;p18"/>
          <p:cNvSpPr txBox="1"/>
          <p:nvPr/>
        </p:nvSpPr>
        <p:spPr>
          <a:xfrm>
            <a:off x="554100" y="4752000"/>
            <a:ext cx="6451799" cy="5207999"/>
          </a:xfrm>
          <a:prstGeom prst="rect">
            <a:avLst/>
          </a:prstGeom>
          <a:noFill/>
          <a:ln cap="flat" cmpd="sng" w="9525">
            <a:solidFill>
              <a:srgbClr val="666666"/>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15000"/>
              </a:lnSpc>
              <a:spcBef>
                <a:spcPts val="0"/>
              </a:spcBef>
              <a:spcAft>
                <a:spcPts val="0"/>
              </a:spcAft>
              <a:buClr>
                <a:srgbClr val="000000"/>
              </a:buClr>
              <a:buSzPts val="1200"/>
              <a:buFont typeface="Arial"/>
              <a:buNone/>
            </a:pPr>
            <a:r>
              <a:t/>
            </a:r>
            <a:endParaRPr b="0" i="0" sz="1200" u="none" cap="none" strike="noStrike">
              <a:solidFill>
                <a:schemeClr val="dk1"/>
              </a:solidFill>
              <a:latin typeface="Lato"/>
              <a:ea typeface="Lato"/>
              <a:cs typeface="Lato"/>
              <a:sym typeface="Lato"/>
            </a:endParaRPr>
          </a:p>
          <a:p>
            <a:pPr indent="0" lvl="0" marL="0" marR="0" rtl="0" algn="l">
              <a:lnSpc>
                <a:spcPct val="115000"/>
              </a:lnSpc>
              <a:spcBef>
                <a:spcPts val="0"/>
              </a:spcBef>
              <a:spcAft>
                <a:spcPts val="0"/>
              </a:spcAft>
              <a:buClr>
                <a:schemeClr val="dk1"/>
              </a:buClr>
              <a:buSzPts val="1200"/>
              <a:buFont typeface="Lato"/>
              <a:buNone/>
            </a:pPr>
            <a:r>
              <a:rPr b="0" i="0" lang="de" sz="1200" u="none" cap="none" strike="noStrike">
                <a:solidFill>
                  <a:schemeClr val="dk1"/>
                </a:solidFill>
                <a:latin typeface="Lato"/>
                <a:ea typeface="Lato"/>
                <a:cs typeface="Lato"/>
                <a:sym typeface="Lato"/>
              </a:rPr>
              <a:t>Nullam dictum felis eu pede mollis pretium. Integer tincidunt. Cras dapibus. Vivamus elementum semper nisi. Aenean vulputate eleifend tellus. Aenean leo ligula, porttitor eu, consequat vitae, eleifend ac, enim. Aliquam lorem ante, dapibus in, viverra quis, feugiat a, tellus. Phasellus viverra nulla ut metus varius laoreet. Quisque rutrum.</a:t>
            </a:r>
            <a:endParaRPr/>
          </a:p>
          <a:p>
            <a:pPr indent="0" lvl="0" marL="0" marR="0" rtl="0" algn="l">
              <a:lnSpc>
                <a:spcPct val="115000"/>
              </a:lnSpc>
              <a:spcBef>
                <a:spcPts val="0"/>
              </a:spcBef>
              <a:spcAft>
                <a:spcPts val="0"/>
              </a:spcAft>
              <a:buClr>
                <a:schemeClr val="dk1"/>
              </a:buClr>
              <a:buSzPts val="1200"/>
              <a:buFont typeface="Lato"/>
              <a:buNone/>
            </a:pPr>
            <a:r>
              <a:rPr b="0" i="0" lang="de" sz="1200" u="none" cap="none" strike="noStrike">
                <a:solidFill>
                  <a:schemeClr val="dk1"/>
                </a:solidFill>
                <a:latin typeface="Lato"/>
                <a:ea typeface="Lato"/>
                <a:cs typeface="Lato"/>
                <a:sym typeface="Lato"/>
              </a:rPr>
              <a:t>Nullam dictum felis eu pede mollis pretium. Integer tincidunt. Cras dapibus. Vivamus elementum semper nisi. Aenean vulputate eleifend tellus. Aenean leo ligula, porttitor eu, consequat vitae, eleifend ac, enim. Aliquam lorem ante, dapibus in, viverra quis, feugiat a, tellus. Phasellus viverra nulla ut metus varius laoreet. Quisque rutrum.</a:t>
            </a:r>
            <a:endParaRPr/>
          </a:p>
          <a:p>
            <a:pPr indent="0" lvl="0" marL="0" marR="0" rtl="0" algn="l">
              <a:lnSpc>
                <a:spcPct val="115000"/>
              </a:lnSpc>
              <a:spcBef>
                <a:spcPts val="0"/>
              </a:spcBef>
              <a:spcAft>
                <a:spcPts val="0"/>
              </a:spcAft>
              <a:buClr>
                <a:schemeClr val="dk1"/>
              </a:buClr>
              <a:buSzPts val="1200"/>
              <a:buFont typeface="Lato"/>
              <a:buNone/>
            </a:pPr>
            <a:r>
              <a:rPr b="0" i="0" lang="de" sz="1200" u="none" cap="none" strike="noStrike">
                <a:solidFill>
                  <a:schemeClr val="dk1"/>
                </a:solidFill>
                <a:latin typeface="Lato"/>
                <a:ea typeface="Lato"/>
                <a:cs typeface="Lato"/>
                <a:sym typeface="Lato"/>
              </a:rPr>
              <a:t>Nullam dictum felis eu pede mollis pretium. Integer tincidunt. Cras dapibus. Vivamus elementum semper nisi. Aenean vulputate eleifend tellus. Aenean leo ligula, porttitor eu, consequat vitae, eleifend ac, enim. Aliquam lorem ante, dapibus in, viverra quis, feugiat a, tellus. Phasellus viverra nulla ut metus varius laoreet. Quisque rutrum.</a:t>
            </a:r>
            <a:endParaRPr/>
          </a:p>
        </p:txBody>
      </p:sp>
      <p:pic>
        <p:nvPicPr>
          <p:cNvPr id="115" name="Google Shape;115;p18"/>
          <p:cNvPicPr preferRelativeResize="0"/>
          <p:nvPr/>
        </p:nvPicPr>
        <p:blipFill rotWithShape="1">
          <a:blip r:embed="rId3">
            <a:alphaModFix/>
          </a:blip>
          <a:srcRect b="0" l="12281" r="12281" t="0"/>
          <a:stretch/>
        </p:blipFill>
        <p:spPr>
          <a:xfrm>
            <a:off x="554100" y="2388990"/>
            <a:ext cx="1616699" cy="2143060"/>
          </a:xfrm>
          <a:prstGeom prst="rect">
            <a:avLst/>
          </a:prstGeom>
          <a:noFill/>
          <a:ln>
            <a:noFill/>
          </a:ln>
        </p:spPr>
      </p:pic>
      <p:sp>
        <p:nvSpPr>
          <p:cNvPr id="116" name="Google Shape;116;p18"/>
          <p:cNvSpPr txBox="1"/>
          <p:nvPr/>
        </p:nvSpPr>
        <p:spPr>
          <a:xfrm>
            <a:off x="2310900" y="2388925"/>
            <a:ext cx="4695000" cy="2143199"/>
          </a:xfrm>
          <a:prstGeom prst="rect">
            <a:avLst/>
          </a:prstGeom>
          <a:noFill/>
          <a:ln cap="flat" cmpd="sng" w="9525">
            <a:solidFill>
              <a:srgbClr val="666666"/>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rgbClr val="000000"/>
                </a:solidFill>
                <a:latin typeface="Arial"/>
                <a:ea typeface="Arial"/>
                <a:cs typeface="Arial"/>
                <a:sym typeface="Arial"/>
              </a:rPr>
              <a:t>Name:		Paul</a:t>
            </a:r>
            <a:endParaRPr/>
          </a:p>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rgbClr val="000000"/>
                </a:solidFill>
                <a:latin typeface="Arial"/>
                <a:ea typeface="Arial"/>
                <a:cs typeface="Arial"/>
                <a:sym typeface="Arial"/>
              </a:rPr>
              <a:t>Gebohren:		1990</a:t>
            </a:r>
            <a:endParaRPr/>
          </a:p>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rgbClr val="000000"/>
                </a:solidFill>
                <a:latin typeface="Arial"/>
                <a:ea typeface="Arial"/>
                <a:cs typeface="Arial"/>
                <a:sym typeface="Arial"/>
              </a:rPr>
              <a:t>Größe:		186 cm</a:t>
            </a:r>
            <a:endParaRPr/>
          </a:p>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rgbClr val="000000"/>
                </a:solidFill>
                <a:latin typeface="Arial"/>
                <a:ea typeface="Arial"/>
                <a:cs typeface="Arial"/>
                <a:sym typeface="Arial"/>
              </a:rPr>
              <a:t>Gewicht:		92 Kg</a:t>
            </a:r>
            <a:endParaRPr/>
          </a:p>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rgbClr val="000000"/>
                </a:solidFill>
                <a:latin typeface="Arial"/>
                <a:ea typeface="Arial"/>
                <a:cs typeface="Arial"/>
                <a:sym typeface="Arial"/>
              </a:rPr>
              <a:t>Augenfarbe:	Blau</a:t>
            </a:r>
            <a:endParaRPr/>
          </a:p>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rgbClr val="000000"/>
                </a:solidFill>
                <a:latin typeface="Arial"/>
                <a:ea typeface="Arial"/>
                <a:cs typeface="Arial"/>
                <a:sym typeface="Arial"/>
              </a:rPr>
              <a:t>Haarfarbe:		Braun</a:t>
            </a:r>
            <a:endParaRPr/>
          </a:p>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rgbClr val="000000"/>
                </a:solidFill>
                <a:latin typeface="Arial"/>
                <a:ea typeface="Arial"/>
                <a:cs typeface="Arial"/>
                <a:sym typeface="Arial"/>
              </a:rPr>
              <a:t>Lieblingsessen:	Das was Petra kocht</a:t>
            </a:r>
            <a:endParaRPr/>
          </a:p>
        </p:txBody>
      </p:sp>
    </p:spTree>
  </p:cSld>
  <p:clrMapOvr>
    <a:masterClrMapping/>
  </p:clrMapOvr>
  <p:transition spd="slow">
    <p:fade thruBlk="1"/>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0" name="Shape 120"/>
        <p:cNvGrpSpPr/>
        <p:nvPr/>
      </p:nvGrpSpPr>
      <p:grpSpPr>
        <a:xfrm>
          <a:off x="0" y="0"/>
          <a:ext cx="0" cy="0"/>
          <a:chOff x="0" y="0"/>
          <a:chExt cx="0" cy="0"/>
        </a:xfrm>
      </p:grpSpPr>
      <p:sp>
        <p:nvSpPr>
          <p:cNvPr id="121" name="Google Shape;121;p19"/>
          <p:cNvSpPr txBox="1"/>
          <p:nvPr/>
        </p:nvSpPr>
        <p:spPr>
          <a:xfrm>
            <a:off x="554100" y="2120100"/>
            <a:ext cx="6451799" cy="7839900"/>
          </a:xfrm>
          <a:prstGeom prst="rect">
            <a:avLst/>
          </a:prstGeom>
          <a:noFill/>
          <a:ln cap="flat" cmpd="sng" w="9525">
            <a:solidFill>
              <a:srgbClr val="666666"/>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122" name="Google Shape;122;p19"/>
          <p:cNvPicPr preferRelativeResize="0"/>
          <p:nvPr/>
        </p:nvPicPr>
        <p:blipFill rotWithShape="1">
          <a:blip r:embed="rId3">
            <a:alphaModFix/>
          </a:blip>
          <a:srcRect b="0" l="0" r="0" t="0"/>
          <a:stretch/>
        </p:blipFill>
        <p:spPr>
          <a:xfrm>
            <a:off x="3214175" y="2808125"/>
            <a:ext cx="2518799" cy="2518799"/>
          </a:xfrm>
          <a:prstGeom prst="rect">
            <a:avLst/>
          </a:prstGeom>
          <a:noFill/>
          <a:ln>
            <a:noFill/>
          </a:ln>
        </p:spPr>
      </p:pic>
      <p:sp>
        <p:nvSpPr>
          <p:cNvPr id="123" name="Google Shape;123;p19"/>
          <p:cNvSpPr/>
          <p:nvPr/>
        </p:nvSpPr>
        <p:spPr>
          <a:xfrm>
            <a:off x="554091" y="327274"/>
            <a:ext cx="1978493" cy="411825"/>
          </a:xfrm>
          <a:prstGeom prst="rect">
            <a:avLst/>
          </a:prstGeom>
        </p:spPr>
        <p:txBody>
          <a:bodyPr>
            <a:prstTxWarp prst="textPlain"/>
          </a:bodyPr>
          <a:lstStyle/>
          <a:p>
            <a:pPr lvl="0" algn="ctr"/>
            <a:r>
              <a:rPr b="1" i="0">
                <a:ln cap="flat" cmpd="sng" w="9525">
                  <a:solidFill>
                    <a:srgbClr val="B7B7B7"/>
                  </a:solidFill>
                  <a:prstDash val="solid"/>
                  <a:round/>
                  <a:headEnd len="sm" w="sm" type="none"/>
                  <a:tailEnd len="sm" w="sm" type="none"/>
                </a:ln>
                <a:solidFill>
                  <a:srgbClr val="FF0000"/>
                </a:solidFill>
                <a:latin typeface="Anton"/>
              </a:rPr>
              <a:t>Traumhochzeit</a:t>
            </a:r>
          </a:p>
        </p:txBody>
      </p:sp>
      <p:sp>
        <p:nvSpPr>
          <p:cNvPr id="124" name="Google Shape;124;p19"/>
          <p:cNvSpPr txBox="1"/>
          <p:nvPr/>
        </p:nvSpPr>
        <p:spPr>
          <a:xfrm rot="1877582">
            <a:off x="1069048" y="310281"/>
            <a:ext cx="2470855" cy="457445"/>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600"/>
              <a:buFont typeface="Alfa Slab One"/>
              <a:buNone/>
            </a:pPr>
            <a:r>
              <a:rPr b="0" i="0" lang="de" sz="600" u="none" cap="none" strike="noStrike">
                <a:solidFill>
                  <a:srgbClr val="000000"/>
                </a:solidFill>
                <a:latin typeface="Alfa Slab One"/>
                <a:ea typeface="Alfa Slab One"/>
                <a:cs typeface="Alfa Slab One"/>
                <a:sym typeface="Alfa Slab One"/>
              </a:rPr>
              <a:t>Spezial</a:t>
            </a:r>
            <a:endParaRPr/>
          </a:p>
        </p:txBody>
      </p:sp>
      <p:sp>
        <p:nvSpPr>
          <p:cNvPr id="125" name="Google Shape;125;p19"/>
          <p:cNvSpPr/>
          <p:nvPr/>
        </p:nvSpPr>
        <p:spPr>
          <a:xfrm>
            <a:off x="554100" y="1006675"/>
            <a:ext cx="6451799" cy="91500"/>
          </a:xfrm>
          <a:prstGeom prst="rect">
            <a:avLst/>
          </a:prstGeom>
          <a:solidFill>
            <a:srgbClr val="FF00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6" name="Google Shape;126;p19"/>
          <p:cNvSpPr txBox="1"/>
          <p:nvPr/>
        </p:nvSpPr>
        <p:spPr>
          <a:xfrm>
            <a:off x="554100" y="1365750"/>
            <a:ext cx="1616700" cy="396600"/>
          </a:xfrm>
          <a:prstGeom prst="rect">
            <a:avLst/>
          </a:prstGeom>
          <a:solidFill>
            <a:srgbClr val="FF00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FFFFFF"/>
              </a:buClr>
              <a:buSzPts val="2400"/>
              <a:buFont typeface="Impact"/>
              <a:buNone/>
            </a:pPr>
            <a:r>
              <a:rPr b="1" i="0" lang="de" sz="2400" u="none" cap="none" strike="noStrike">
                <a:solidFill>
                  <a:srgbClr val="FFFFFF"/>
                </a:solidFill>
                <a:latin typeface="Impact"/>
                <a:ea typeface="Impact"/>
                <a:cs typeface="Impact"/>
                <a:sym typeface="Impact"/>
              </a:rPr>
              <a:t>Fotostory:</a:t>
            </a:r>
            <a:endParaRPr/>
          </a:p>
        </p:txBody>
      </p:sp>
      <p:pic>
        <p:nvPicPr>
          <p:cNvPr id="127" name="Google Shape;127;p19"/>
          <p:cNvPicPr preferRelativeResize="0"/>
          <p:nvPr/>
        </p:nvPicPr>
        <p:blipFill rotWithShape="1">
          <a:blip r:embed="rId3">
            <a:alphaModFix/>
          </a:blip>
          <a:srcRect b="0" l="0" r="0" t="0"/>
          <a:stretch/>
        </p:blipFill>
        <p:spPr>
          <a:xfrm>
            <a:off x="960175" y="2526150"/>
            <a:ext cx="2518799" cy="2518799"/>
          </a:xfrm>
          <a:prstGeom prst="rect">
            <a:avLst/>
          </a:prstGeom>
          <a:noFill/>
          <a:ln>
            <a:noFill/>
          </a:ln>
        </p:spPr>
      </p:pic>
      <p:pic>
        <p:nvPicPr>
          <p:cNvPr id="128" name="Google Shape;128;p19"/>
          <p:cNvPicPr preferRelativeResize="0"/>
          <p:nvPr/>
        </p:nvPicPr>
        <p:blipFill rotWithShape="1">
          <a:blip r:embed="rId3">
            <a:alphaModFix/>
          </a:blip>
          <a:srcRect b="0" l="0" r="0" t="0"/>
          <a:stretch/>
        </p:blipFill>
        <p:spPr>
          <a:xfrm>
            <a:off x="1372975" y="4875525"/>
            <a:ext cx="2518799" cy="2518799"/>
          </a:xfrm>
          <a:prstGeom prst="rect">
            <a:avLst/>
          </a:prstGeom>
          <a:noFill/>
          <a:ln>
            <a:noFill/>
          </a:ln>
        </p:spPr>
      </p:pic>
      <p:pic>
        <p:nvPicPr>
          <p:cNvPr id="129" name="Google Shape;129;p19"/>
          <p:cNvPicPr preferRelativeResize="0"/>
          <p:nvPr/>
        </p:nvPicPr>
        <p:blipFill rotWithShape="1">
          <a:blip r:embed="rId3">
            <a:alphaModFix/>
          </a:blip>
          <a:srcRect b="0" l="0" r="0" t="0"/>
          <a:stretch/>
        </p:blipFill>
        <p:spPr>
          <a:xfrm>
            <a:off x="695375" y="7143550"/>
            <a:ext cx="2518799" cy="2518799"/>
          </a:xfrm>
          <a:prstGeom prst="rect">
            <a:avLst/>
          </a:prstGeom>
          <a:noFill/>
          <a:ln>
            <a:noFill/>
          </a:ln>
        </p:spPr>
      </p:pic>
      <p:pic>
        <p:nvPicPr>
          <p:cNvPr id="130" name="Google Shape;130;p19"/>
          <p:cNvPicPr preferRelativeResize="0"/>
          <p:nvPr/>
        </p:nvPicPr>
        <p:blipFill rotWithShape="1">
          <a:blip r:embed="rId3">
            <a:alphaModFix/>
          </a:blip>
          <a:srcRect b="0" l="0" r="0" t="0"/>
          <a:stretch/>
        </p:blipFill>
        <p:spPr>
          <a:xfrm>
            <a:off x="3402800" y="6758900"/>
            <a:ext cx="2518799" cy="2518799"/>
          </a:xfrm>
          <a:prstGeom prst="rect">
            <a:avLst/>
          </a:prstGeom>
          <a:noFill/>
          <a:ln>
            <a:noFill/>
          </a:ln>
        </p:spPr>
      </p:pic>
      <p:pic>
        <p:nvPicPr>
          <p:cNvPr id="131" name="Google Shape;131;p19"/>
          <p:cNvPicPr preferRelativeResize="0"/>
          <p:nvPr/>
        </p:nvPicPr>
        <p:blipFill rotWithShape="1">
          <a:blip r:embed="rId3">
            <a:alphaModFix/>
          </a:blip>
          <a:srcRect b="0" l="0" r="0" t="0"/>
          <a:stretch/>
        </p:blipFill>
        <p:spPr>
          <a:xfrm>
            <a:off x="4043400" y="4470200"/>
            <a:ext cx="2518799" cy="2518799"/>
          </a:xfrm>
          <a:prstGeom prst="rect">
            <a:avLst/>
          </a:prstGeom>
          <a:noFill/>
          <a:ln>
            <a:noFill/>
          </a:ln>
        </p:spPr>
      </p:pic>
    </p:spTree>
  </p:cSld>
  <p:clrMapOvr>
    <a:masterClrMapping/>
  </p:clrMapOvr>
  <p:transition spd="slow">
    <p:fade thruBlk="1"/>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5" name="Shape 135"/>
        <p:cNvGrpSpPr/>
        <p:nvPr/>
      </p:nvGrpSpPr>
      <p:grpSpPr>
        <a:xfrm>
          <a:off x="0" y="0"/>
          <a:ext cx="0" cy="0"/>
          <a:chOff x="0" y="0"/>
          <a:chExt cx="0" cy="0"/>
        </a:xfrm>
      </p:grpSpPr>
      <p:sp>
        <p:nvSpPr>
          <p:cNvPr id="136" name="Google Shape;136;p20"/>
          <p:cNvSpPr/>
          <p:nvPr/>
        </p:nvSpPr>
        <p:spPr>
          <a:xfrm>
            <a:off x="4995416" y="316874"/>
            <a:ext cx="1978493" cy="411825"/>
          </a:xfrm>
          <a:prstGeom prst="rect">
            <a:avLst/>
          </a:prstGeom>
        </p:spPr>
        <p:txBody>
          <a:bodyPr>
            <a:prstTxWarp prst="textPlain"/>
          </a:bodyPr>
          <a:lstStyle/>
          <a:p>
            <a:pPr lvl="0" algn="ctr"/>
            <a:r>
              <a:rPr b="1" i="0">
                <a:ln cap="flat" cmpd="sng" w="9525">
                  <a:solidFill>
                    <a:srgbClr val="B7B7B7"/>
                  </a:solidFill>
                  <a:prstDash val="solid"/>
                  <a:round/>
                  <a:headEnd len="sm" w="sm" type="none"/>
                  <a:tailEnd len="sm" w="sm" type="none"/>
                </a:ln>
                <a:solidFill>
                  <a:srgbClr val="FF0000"/>
                </a:solidFill>
                <a:latin typeface="Anton"/>
              </a:rPr>
              <a:t>Traumhochzeit</a:t>
            </a:r>
          </a:p>
        </p:txBody>
      </p:sp>
      <p:sp>
        <p:nvSpPr>
          <p:cNvPr id="137" name="Google Shape;137;p20"/>
          <p:cNvSpPr txBox="1"/>
          <p:nvPr/>
        </p:nvSpPr>
        <p:spPr>
          <a:xfrm rot="1877582">
            <a:off x="5510373" y="299881"/>
            <a:ext cx="2470855" cy="457445"/>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600"/>
              <a:buFont typeface="Alfa Slab One"/>
              <a:buNone/>
            </a:pPr>
            <a:r>
              <a:rPr b="0" i="0" lang="de" sz="600" u="none" cap="none" strike="noStrike">
                <a:solidFill>
                  <a:srgbClr val="000000"/>
                </a:solidFill>
                <a:latin typeface="Alfa Slab One"/>
                <a:ea typeface="Alfa Slab One"/>
                <a:cs typeface="Alfa Slab One"/>
                <a:sym typeface="Alfa Slab One"/>
              </a:rPr>
              <a:t>Spezial</a:t>
            </a:r>
            <a:endParaRPr/>
          </a:p>
        </p:txBody>
      </p:sp>
      <p:sp>
        <p:nvSpPr>
          <p:cNvPr id="138" name="Google Shape;138;p20"/>
          <p:cNvSpPr/>
          <p:nvPr/>
        </p:nvSpPr>
        <p:spPr>
          <a:xfrm>
            <a:off x="554100" y="1006675"/>
            <a:ext cx="6451799" cy="91500"/>
          </a:xfrm>
          <a:prstGeom prst="rect">
            <a:avLst/>
          </a:prstGeom>
          <a:solidFill>
            <a:srgbClr val="FF00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9" name="Google Shape;139;p20"/>
          <p:cNvSpPr txBox="1"/>
          <p:nvPr/>
        </p:nvSpPr>
        <p:spPr>
          <a:xfrm>
            <a:off x="554100" y="1365750"/>
            <a:ext cx="1616700" cy="396600"/>
          </a:xfrm>
          <a:prstGeom prst="rect">
            <a:avLst/>
          </a:prstGeom>
          <a:solidFill>
            <a:srgbClr val="FF00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FFFFFF"/>
              </a:buClr>
              <a:buSzPts val="2400"/>
              <a:buFont typeface="Impact"/>
              <a:buNone/>
            </a:pPr>
            <a:r>
              <a:rPr b="1" i="0" lang="de" sz="2400" u="none" cap="none" strike="noStrike">
                <a:solidFill>
                  <a:srgbClr val="FFFFFF"/>
                </a:solidFill>
                <a:latin typeface="Impact"/>
                <a:ea typeface="Impact"/>
                <a:cs typeface="Impact"/>
                <a:sym typeface="Impact"/>
              </a:rPr>
              <a:t>Fotostory:</a:t>
            </a:r>
            <a:endParaRPr/>
          </a:p>
        </p:txBody>
      </p:sp>
      <p:sp>
        <p:nvSpPr>
          <p:cNvPr id="140" name="Google Shape;140;p20"/>
          <p:cNvSpPr txBox="1"/>
          <p:nvPr/>
        </p:nvSpPr>
        <p:spPr>
          <a:xfrm>
            <a:off x="554100" y="2120100"/>
            <a:ext cx="6451799" cy="7839900"/>
          </a:xfrm>
          <a:prstGeom prst="rect">
            <a:avLst/>
          </a:prstGeom>
          <a:noFill/>
          <a:ln cap="flat" cmpd="sng" w="9525">
            <a:solidFill>
              <a:srgbClr val="666666"/>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141" name="Google Shape;141;p20"/>
          <p:cNvPicPr preferRelativeResize="0"/>
          <p:nvPr/>
        </p:nvPicPr>
        <p:blipFill rotWithShape="1">
          <a:blip r:embed="rId3">
            <a:alphaModFix/>
          </a:blip>
          <a:srcRect b="0" l="0" r="0" t="0"/>
          <a:stretch/>
        </p:blipFill>
        <p:spPr>
          <a:xfrm>
            <a:off x="960175" y="2526150"/>
            <a:ext cx="3950900" cy="3950900"/>
          </a:xfrm>
          <a:prstGeom prst="rect">
            <a:avLst/>
          </a:prstGeom>
          <a:noFill/>
          <a:ln>
            <a:noFill/>
          </a:ln>
        </p:spPr>
      </p:pic>
      <p:pic>
        <p:nvPicPr>
          <p:cNvPr id="142" name="Google Shape;142;p20"/>
          <p:cNvPicPr preferRelativeResize="0"/>
          <p:nvPr/>
        </p:nvPicPr>
        <p:blipFill rotWithShape="1">
          <a:blip r:embed="rId3">
            <a:alphaModFix/>
          </a:blip>
          <a:srcRect b="0" l="0" r="0" t="0"/>
          <a:stretch/>
        </p:blipFill>
        <p:spPr>
          <a:xfrm>
            <a:off x="2821350" y="5868250"/>
            <a:ext cx="3950900" cy="3950900"/>
          </a:xfrm>
          <a:prstGeom prst="rect">
            <a:avLst/>
          </a:prstGeom>
          <a:noFill/>
          <a:ln>
            <a:noFill/>
          </a:ln>
        </p:spPr>
      </p:pic>
      <p:pic>
        <p:nvPicPr>
          <p:cNvPr id="143" name="Google Shape;143;p20"/>
          <p:cNvPicPr preferRelativeResize="0"/>
          <p:nvPr/>
        </p:nvPicPr>
        <p:blipFill rotWithShape="1">
          <a:blip r:embed="rId3">
            <a:alphaModFix/>
          </a:blip>
          <a:srcRect b="0" l="0" r="0" t="0"/>
          <a:stretch/>
        </p:blipFill>
        <p:spPr>
          <a:xfrm>
            <a:off x="5154475" y="2692187"/>
            <a:ext cx="1354238" cy="1354238"/>
          </a:xfrm>
          <a:prstGeom prst="rect">
            <a:avLst/>
          </a:prstGeom>
          <a:noFill/>
          <a:ln>
            <a:noFill/>
          </a:ln>
        </p:spPr>
      </p:pic>
      <p:pic>
        <p:nvPicPr>
          <p:cNvPr id="144" name="Google Shape;144;p20"/>
          <p:cNvPicPr preferRelativeResize="0"/>
          <p:nvPr/>
        </p:nvPicPr>
        <p:blipFill rotWithShape="1">
          <a:blip r:embed="rId3">
            <a:alphaModFix/>
          </a:blip>
          <a:srcRect b="0" l="0" r="0" t="0"/>
          <a:stretch/>
        </p:blipFill>
        <p:spPr>
          <a:xfrm>
            <a:off x="5418012" y="4337162"/>
            <a:ext cx="1354238" cy="1354238"/>
          </a:xfrm>
          <a:prstGeom prst="rect">
            <a:avLst/>
          </a:prstGeom>
          <a:noFill/>
          <a:ln>
            <a:noFill/>
          </a:ln>
        </p:spPr>
      </p:pic>
      <p:pic>
        <p:nvPicPr>
          <p:cNvPr id="145" name="Google Shape;145;p20"/>
          <p:cNvPicPr preferRelativeResize="0"/>
          <p:nvPr/>
        </p:nvPicPr>
        <p:blipFill rotWithShape="1">
          <a:blip r:embed="rId3">
            <a:alphaModFix/>
          </a:blip>
          <a:srcRect b="0" l="0" r="0" t="0"/>
          <a:stretch/>
        </p:blipFill>
        <p:spPr>
          <a:xfrm>
            <a:off x="1146650" y="6674737"/>
            <a:ext cx="1354238" cy="1354238"/>
          </a:xfrm>
          <a:prstGeom prst="rect">
            <a:avLst/>
          </a:prstGeom>
          <a:noFill/>
          <a:ln>
            <a:noFill/>
          </a:ln>
        </p:spPr>
      </p:pic>
      <p:pic>
        <p:nvPicPr>
          <p:cNvPr id="146" name="Google Shape;146;p20"/>
          <p:cNvPicPr preferRelativeResize="0"/>
          <p:nvPr/>
        </p:nvPicPr>
        <p:blipFill rotWithShape="1">
          <a:blip r:embed="rId3">
            <a:alphaModFix/>
          </a:blip>
          <a:srcRect b="0" l="0" r="0" t="0"/>
          <a:stretch/>
        </p:blipFill>
        <p:spPr>
          <a:xfrm>
            <a:off x="960175" y="8226662"/>
            <a:ext cx="1354238" cy="1354238"/>
          </a:xfrm>
          <a:prstGeom prst="rect">
            <a:avLst/>
          </a:prstGeom>
          <a:noFill/>
          <a:ln>
            <a:noFill/>
          </a:ln>
        </p:spPr>
      </p:pic>
    </p:spTree>
  </p:cSld>
  <p:clrMapOvr>
    <a:masterClrMapping/>
  </p:clrMapOvr>
  <p:transition spd="slow">
    <p:fade thruBlk="1"/>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0" name="Shape 150"/>
        <p:cNvGrpSpPr/>
        <p:nvPr/>
      </p:nvGrpSpPr>
      <p:grpSpPr>
        <a:xfrm>
          <a:off x="0" y="0"/>
          <a:ext cx="0" cy="0"/>
          <a:chOff x="0" y="0"/>
          <a:chExt cx="0" cy="0"/>
        </a:xfrm>
      </p:grpSpPr>
      <p:sp>
        <p:nvSpPr>
          <p:cNvPr id="151" name="Google Shape;151;p21"/>
          <p:cNvSpPr/>
          <p:nvPr/>
        </p:nvSpPr>
        <p:spPr>
          <a:xfrm>
            <a:off x="554091" y="327274"/>
            <a:ext cx="1978493" cy="411825"/>
          </a:xfrm>
          <a:prstGeom prst="rect">
            <a:avLst/>
          </a:prstGeom>
        </p:spPr>
        <p:txBody>
          <a:bodyPr>
            <a:prstTxWarp prst="textPlain"/>
          </a:bodyPr>
          <a:lstStyle/>
          <a:p>
            <a:pPr lvl="0" algn="ctr"/>
            <a:r>
              <a:rPr b="1" i="0">
                <a:ln cap="flat" cmpd="sng" w="9525">
                  <a:solidFill>
                    <a:srgbClr val="B7B7B7"/>
                  </a:solidFill>
                  <a:prstDash val="solid"/>
                  <a:round/>
                  <a:headEnd len="sm" w="sm" type="none"/>
                  <a:tailEnd len="sm" w="sm" type="none"/>
                </a:ln>
                <a:solidFill>
                  <a:srgbClr val="FF0000"/>
                </a:solidFill>
                <a:latin typeface="Anton"/>
              </a:rPr>
              <a:t>Traumhochzeit</a:t>
            </a:r>
          </a:p>
        </p:txBody>
      </p:sp>
      <p:sp>
        <p:nvSpPr>
          <p:cNvPr id="152" name="Google Shape;152;p21"/>
          <p:cNvSpPr txBox="1"/>
          <p:nvPr/>
        </p:nvSpPr>
        <p:spPr>
          <a:xfrm rot="1877582">
            <a:off x="1069048" y="310281"/>
            <a:ext cx="2470855" cy="457445"/>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600"/>
              <a:buFont typeface="Alfa Slab One"/>
              <a:buNone/>
            </a:pPr>
            <a:r>
              <a:rPr b="0" i="0" lang="de" sz="600" u="none" cap="none" strike="noStrike">
                <a:solidFill>
                  <a:srgbClr val="000000"/>
                </a:solidFill>
                <a:latin typeface="Alfa Slab One"/>
                <a:ea typeface="Alfa Slab One"/>
                <a:cs typeface="Alfa Slab One"/>
                <a:sym typeface="Alfa Slab One"/>
              </a:rPr>
              <a:t>Spezial</a:t>
            </a:r>
            <a:endParaRPr/>
          </a:p>
        </p:txBody>
      </p:sp>
      <p:sp>
        <p:nvSpPr>
          <p:cNvPr id="153" name="Google Shape;153;p21"/>
          <p:cNvSpPr/>
          <p:nvPr/>
        </p:nvSpPr>
        <p:spPr>
          <a:xfrm>
            <a:off x="554100" y="1006675"/>
            <a:ext cx="6451799" cy="91500"/>
          </a:xfrm>
          <a:prstGeom prst="rect">
            <a:avLst/>
          </a:prstGeom>
          <a:solidFill>
            <a:srgbClr val="FF00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4" name="Google Shape;154;p21"/>
          <p:cNvSpPr txBox="1"/>
          <p:nvPr/>
        </p:nvSpPr>
        <p:spPr>
          <a:xfrm>
            <a:off x="554100" y="1365750"/>
            <a:ext cx="1616700" cy="396600"/>
          </a:xfrm>
          <a:prstGeom prst="rect">
            <a:avLst/>
          </a:prstGeom>
          <a:solidFill>
            <a:srgbClr val="FF00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FFFFFF"/>
              </a:buClr>
              <a:buSzPts val="2400"/>
              <a:buFont typeface="Impact"/>
              <a:buNone/>
            </a:pPr>
            <a:r>
              <a:rPr b="1" i="0" lang="de" sz="2400" u="none" cap="none" strike="noStrike">
                <a:solidFill>
                  <a:srgbClr val="FFFFFF"/>
                </a:solidFill>
                <a:latin typeface="Impact"/>
                <a:ea typeface="Impact"/>
                <a:cs typeface="Impact"/>
                <a:sym typeface="Impact"/>
              </a:rPr>
              <a:t>Interviews:</a:t>
            </a:r>
            <a:endParaRPr/>
          </a:p>
        </p:txBody>
      </p:sp>
      <p:sp>
        <p:nvSpPr>
          <p:cNvPr id="155" name="Google Shape;155;p21"/>
          <p:cNvSpPr txBox="1"/>
          <p:nvPr/>
        </p:nvSpPr>
        <p:spPr>
          <a:xfrm>
            <a:off x="554100" y="2120100"/>
            <a:ext cx="6451799" cy="7839900"/>
          </a:xfrm>
          <a:prstGeom prst="rect">
            <a:avLst/>
          </a:prstGeom>
          <a:noFill/>
          <a:ln cap="flat" cmpd="sng" w="9525">
            <a:solidFill>
              <a:srgbClr val="666666"/>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156" name="Google Shape;156;p21"/>
          <p:cNvPicPr preferRelativeResize="0"/>
          <p:nvPr/>
        </p:nvPicPr>
        <p:blipFill rotWithShape="1">
          <a:blip r:embed="rId3">
            <a:alphaModFix/>
          </a:blip>
          <a:srcRect b="0" l="0" r="0" t="0"/>
          <a:stretch/>
        </p:blipFill>
        <p:spPr>
          <a:xfrm>
            <a:off x="866212" y="2388987"/>
            <a:ext cx="1354238" cy="1354238"/>
          </a:xfrm>
          <a:prstGeom prst="rect">
            <a:avLst/>
          </a:prstGeom>
          <a:noFill/>
          <a:ln>
            <a:noFill/>
          </a:ln>
        </p:spPr>
      </p:pic>
      <p:sp>
        <p:nvSpPr>
          <p:cNvPr id="157" name="Google Shape;157;p21"/>
          <p:cNvSpPr txBox="1"/>
          <p:nvPr/>
        </p:nvSpPr>
        <p:spPr>
          <a:xfrm>
            <a:off x="2376000" y="2389100"/>
            <a:ext cx="4214999" cy="1354200"/>
          </a:xfrm>
          <a:prstGeom prst="rect">
            <a:avLst/>
          </a:prstGeom>
          <a:noFill/>
          <a:ln cap="flat" cmpd="sng" w="9525">
            <a:solidFill>
              <a:srgbClr val="666666"/>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15000"/>
              </a:lnSpc>
              <a:spcBef>
                <a:spcPts val="0"/>
              </a:spcBef>
              <a:spcAft>
                <a:spcPts val="0"/>
              </a:spcAft>
              <a:buClr>
                <a:schemeClr val="dk1"/>
              </a:buClr>
              <a:buSzPts val="1100"/>
              <a:buFont typeface="Arial"/>
              <a:buNone/>
            </a:pPr>
            <a:r>
              <a:rPr b="0" i="0" lang="de" sz="1200" u="none" cap="none" strike="noStrike">
                <a:solidFill>
                  <a:schemeClr val="dk1"/>
                </a:solidFill>
                <a:latin typeface="Lato"/>
                <a:ea typeface="Lato"/>
                <a:cs typeface="Lato"/>
                <a:sym typeface="Lato"/>
              </a:rPr>
              <a:t>Nullam dictum felis eu pede mollis pretium. Integer tincidunt. Cras dapibus. Vivamus elementum semper nisi. Aenean vulputate eleifend tellus. Aenean leo ligula, porttitor eu, consequat vitae, eleifend ac, enim. Aliquam lorem ante, </a:t>
            </a:r>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158" name="Google Shape;158;p21"/>
          <p:cNvPicPr preferRelativeResize="0"/>
          <p:nvPr/>
        </p:nvPicPr>
        <p:blipFill rotWithShape="1">
          <a:blip r:embed="rId3">
            <a:alphaModFix/>
          </a:blip>
          <a:srcRect b="0" l="0" r="0" t="0"/>
          <a:stretch/>
        </p:blipFill>
        <p:spPr>
          <a:xfrm>
            <a:off x="5236762" y="4364925"/>
            <a:ext cx="1354238" cy="1354238"/>
          </a:xfrm>
          <a:prstGeom prst="rect">
            <a:avLst/>
          </a:prstGeom>
          <a:noFill/>
          <a:ln>
            <a:noFill/>
          </a:ln>
        </p:spPr>
      </p:pic>
      <p:sp>
        <p:nvSpPr>
          <p:cNvPr id="159" name="Google Shape;159;p21"/>
          <p:cNvSpPr txBox="1"/>
          <p:nvPr/>
        </p:nvSpPr>
        <p:spPr>
          <a:xfrm>
            <a:off x="866225" y="4364950"/>
            <a:ext cx="4214999" cy="1354200"/>
          </a:xfrm>
          <a:prstGeom prst="rect">
            <a:avLst/>
          </a:prstGeom>
          <a:noFill/>
          <a:ln cap="flat" cmpd="sng" w="9525">
            <a:solidFill>
              <a:srgbClr val="666666"/>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15000"/>
              </a:lnSpc>
              <a:spcBef>
                <a:spcPts val="0"/>
              </a:spcBef>
              <a:spcAft>
                <a:spcPts val="0"/>
              </a:spcAft>
              <a:buClr>
                <a:schemeClr val="dk1"/>
              </a:buClr>
              <a:buSzPts val="1100"/>
              <a:buFont typeface="Arial"/>
              <a:buNone/>
            </a:pPr>
            <a:r>
              <a:rPr b="0" i="0" lang="de" sz="1200" u="none" cap="none" strike="noStrike">
                <a:solidFill>
                  <a:schemeClr val="dk1"/>
                </a:solidFill>
                <a:latin typeface="Lato"/>
                <a:ea typeface="Lato"/>
                <a:cs typeface="Lato"/>
                <a:sym typeface="Lato"/>
              </a:rPr>
              <a:t>Nullam dictum felis eu pede mollis pretium. Integer tincidunt. Cras dapibus. Vivamus elementum semper nisi. Aenean vulputate eleifend tellus. Aenean leo ligula, porttitor eu, consequat vitae, eleifend ac, enim. Aliquam lorem ante, </a:t>
            </a:r>
            <a:endParaRPr/>
          </a:p>
          <a:p>
            <a:pPr indent="0" lvl="0" marL="0" marR="0" rtl="0" algn="l">
              <a:lnSpc>
                <a:spcPct val="100000"/>
              </a:lnSpc>
              <a:spcBef>
                <a:spcPts val="0"/>
              </a:spcBef>
              <a:spcAft>
                <a:spcPts val="0"/>
              </a:spcAft>
              <a:buClr>
                <a:schemeClr val="dk1"/>
              </a:buClr>
              <a:buSzPts val="1400"/>
              <a:buFont typeface="Arial"/>
              <a:buNone/>
            </a:pPr>
            <a:r>
              <a:t/>
            </a:r>
            <a:endParaRPr b="0" i="0" sz="1400" u="none" cap="none" strike="noStrike">
              <a:solidFill>
                <a:schemeClr val="dk1"/>
              </a:solidFill>
              <a:latin typeface="Arial"/>
              <a:ea typeface="Arial"/>
              <a:cs typeface="Arial"/>
              <a:sym typeface="Arial"/>
            </a:endParaRPr>
          </a:p>
        </p:txBody>
      </p:sp>
      <p:pic>
        <p:nvPicPr>
          <p:cNvPr id="160" name="Google Shape;160;p21"/>
          <p:cNvPicPr preferRelativeResize="0"/>
          <p:nvPr/>
        </p:nvPicPr>
        <p:blipFill rotWithShape="1">
          <a:blip r:embed="rId3">
            <a:alphaModFix/>
          </a:blip>
          <a:srcRect b="0" l="0" r="0" t="0"/>
          <a:stretch/>
        </p:blipFill>
        <p:spPr>
          <a:xfrm>
            <a:off x="866212" y="6267362"/>
            <a:ext cx="1354238" cy="1354238"/>
          </a:xfrm>
          <a:prstGeom prst="rect">
            <a:avLst/>
          </a:prstGeom>
          <a:noFill/>
          <a:ln>
            <a:noFill/>
          </a:ln>
        </p:spPr>
      </p:pic>
      <p:sp>
        <p:nvSpPr>
          <p:cNvPr id="161" name="Google Shape;161;p21"/>
          <p:cNvSpPr txBox="1"/>
          <p:nvPr/>
        </p:nvSpPr>
        <p:spPr>
          <a:xfrm>
            <a:off x="2376000" y="6267475"/>
            <a:ext cx="4214999" cy="1354200"/>
          </a:xfrm>
          <a:prstGeom prst="rect">
            <a:avLst/>
          </a:prstGeom>
          <a:noFill/>
          <a:ln cap="flat" cmpd="sng" w="9525">
            <a:solidFill>
              <a:srgbClr val="666666"/>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15000"/>
              </a:lnSpc>
              <a:spcBef>
                <a:spcPts val="0"/>
              </a:spcBef>
              <a:spcAft>
                <a:spcPts val="0"/>
              </a:spcAft>
              <a:buClr>
                <a:schemeClr val="dk1"/>
              </a:buClr>
              <a:buSzPts val="1100"/>
              <a:buFont typeface="Arial"/>
              <a:buNone/>
            </a:pPr>
            <a:r>
              <a:rPr b="0" i="0" lang="de" sz="1200" u="none" cap="none" strike="noStrike">
                <a:solidFill>
                  <a:schemeClr val="dk1"/>
                </a:solidFill>
                <a:latin typeface="Lato"/>
                <a:ea typeface="Lato"/>
                <a:cs typeface="Lato"/>
                <a:sym typeface="Lato"/>
              </a:rPr>
              <a:t>Nullam dictum felis eu pede mollis pretium. Integer tincidunt. Cras dapibus. Vivamus elementum semper nisi. Aenean vulputate eleifend tellus. Aenean leo ligula, porttitor eu, consequat vitae, eleifend ac, enim. Aliquam lorem ante, </a:t>
            </a:r>
            <a:endParaRPr/>
          </a:p>
          <a:p>
            <a:pPr indent="0" lvl="0" marL="0" marR="0" rtl="0" algn="l">
              <a:lnSpc>
                <a:spcPct val="100000"/>
              </a:lnSpc>
              <a:spcBef>
                <a:spcPts val="0"/>
              </a:spcBef>
              <a:spcAft>
                <a:spcPts val="0"/>
              </a:spcAft>
              <a:buClr>
                <a:schemeClr val="dk1"/>
              </a:buClr>
              <a:buSzPts val="1400"/>
              <a:buFont typeface="Arial"/>
              <a:buNone/>
            </a:pPr>
            <a:r>
              <a:t/>
            </a:r>
            <a:endParaRPr b="0" i="0" sz="1400" u="none" cap="none" strike="noStrike">
              <a:solidFill>
                <a:schemeClr val="dk1"/>
              </a:solidFill>
              <a:latin typeface="Arial"/>
              <a:ea typeface="Arial"/>
              <a:cs typeface="Arial"/>
              <a:sym typeface="Arial"/>
            </a:endParaRPr>
          </a:p>
        </p:txBody>
      </p:sp>
      <p:sp>
        <p:nvSpPr>
          <p:cNvPr id="162" name="Google Shape;162;p21"/>
          <p:cNvSpPr txBox="1"/>
          <p:nvPr/>
        </p:nvSpPr>
        <p:spPr>
          <a:xfrm>
            <a:off x="866225" y="8243325"/>
            <a:ext cx="4214999" cy="1354200"/>
          </a:xfrm>
          <a:prstGeom prst="rect">
            <a:avLst/>
          </a:prstGeom>
          <a:noFill/>
          <a:ln cap="flat" cmpd="sng" w="9525">
            <a:solidFill>
              <a:srgbClr val="666666"/>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15000"/>
              </a:lnSpc>
              <a:spcBef>
                <a:spcPts val="0"/>
              </a:spcBef>
              <a:spcAft>
                <a:spcPts val="0"/>
              </a:spcAft>
              <a:buClr>
                <a:schemeClr val="dk1"/>
              </a:buClr>
              <a:buSzPts val="1100"/>
              <a:buFont typeface="Arial"/>
              <a:buNone/>
            </a:pPr>
            <a:r>
              <a:rPr b="0" i="0" lang="de" sz="1200" u="none" cap="none" strike="noStrike">
                <a:solidFill>
                  <a:schemeClr val="dk1"/>
                </a:solidFill>
                <a:latin typeface="Lato"/>
                <a:ea typeface="Lato"/>
                <a:cs typeface="Lato"/>
                <a:sym typeface="Lato"/>
              </a:rPr>
              <a:t>Nullam dictum felis eu pede mollis pretium. Integer tincidunt. Cras dapibus. Vivamus elementum semper nisi. Aenean vulputate eleifend tellus. Aenean leo ligula, porttitor eu, consequat vitae, eleifend ac, enim. Aliquam lorem ante, </a:t>
            </a:r>
            <a:endParaRPr/>
          </a:p>
          <a:p>
            <a:pPr indent="0" lvl="0" marL="0" marR="0" rtl="0" algn="l">
              <a:lnSpc>
                <a:spcPct val="100000"/>
              </a:lnSpc>
              <a:spcBef>
                <a:spcPts val="0"/>
              </a:spcBef>
              <a:spcAft>
                <a:spcPts val="0"/>
              </a:spcAft>
              <a:buClr>
                <a:schemeClr val="dk1"/>
              </a:buClr>
              <a:buSzPts val="1400"/>
              <a:buFont typeface="Arial"/>
              <a:buNone/>
            </a:pPr>
            <a:r>
              <a:t/>
            </a:r>
            <a:endParaRPr b="0" i="0" sz="1400" u="none" cap="none" strike="noStrike">
              <a:solidFill>
                <a:schemeClr val="dk1"/>
              </a:solidFill>
              <a:latin typeface="Arial"/>
              <a:ea typeface="Arial"/>
              <a:cs typeface="Arial"/>
              <a:sym typeface="Arial"/>
            </a:endParaRPr>
          </a:p>
        </p:txBody>
      </p:sp>
      <p:pic>
        <p:nvPicPr>
          <p:cNvPr id="163" name="Google Shape;163;p21"/>
          <p:cNvPicPr preferRelativeResize="0"/>
          <p:nvPr/>
        </p:nvPicPr>
        <p:blipFill rotWithShape="1">
          <a:blip r:embed="rId3">
            <a:alphaModFix/>
          </a:blip>
          <a:srcRect b="0" l="0" r="0" t="0"/>
          <a:stretch/>
        </p:blipFill>
        <p:spPr>
          <a:xfrm>
            <a:off x="5236762" y="8243300"/>
            <a:ext cx="1354238" cy="1354238"/>
          </a:xfrm>
          <a:prstGeom prst="rect">
            <a:avLst/>
          </a:prstGeom>
          <a:noFill/>
          <a:ln>
            <a:noFill/>
          </a:ln>
        </p:spPr>
      </p:pic>
    </p:spTree>
  </p:cSld>
  <p:clrMapOvr>
    <a:masterClrMapping/>
  </p:clrMapOvr>
  <p:transition spd="slow">
    <p:fade thruBlk="1"/>
  </p:transition>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light-2">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