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10692000" cx="7560000"/>
  <p:notesSz cx="6858000" cy="9144000"/>
  <p:embeddedFontLst>
    <p:embeddedFont>
      <p:font typeface="Lato"/>
      <p:regular r:id="rId18"/>
      <p:bold r:id="rId19"/>
      <p:italic r:id="rId20"/>
      <p:boldItalic r:id="rId21"/>
    </p:embeddedFont>
    <p:embeddedFont>
      <p:font typeface="Alfa Slab One"/>
      <p:regular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7.xml"/><Relationship Id="rId22" Type="http://schemas.openxmlformats.org/officeDocument/2006/relationships/font" Target="fonts/AlfaSlabOne-regular.fntdata"/><Relationship Id="rId10" Type="http://schemas.openxmlformats.org/officeDocument/2006/relationships/slide" Target="slides/slide6.xml"/><Relationship Id="rId21" Type="http://schemas.openxmlformats.org/officeDocument/2006/relationships/font" Target="fonts/Lato-bold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Lato-bold.fntdata"/><Relationship Id="rId6" Type="http://schemas.openxmlformats.org/officeDocument/2006/relationships/slide" Target="slides/slide2.xml"/><Relationship Id="rId18" Type="http://schemas.openxmlformats.org/officeDocument/2006/relationships/font" Target="fonts/Lato-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100" u="none" cap="none" strike="noStrike"/>
            </a:lvl1pPr>
            <a:lvl2pPr indent="-228600" lvl="1" marL="914400" marR="0" rtl="0" algn="l">
              <a:spcBef>
                <a:spcPts val="0"/>
              </a:spcBef>
              <a:spcAft>
                <a:spcPts val="0"/>
              </a:spcAft>
              <a:buSzPts val="1400"/>
              <a:buNone/>
              <a:defRPr b="0" i="0" sz="1100" u="none" cap="none" strike="noStrike"/>
            </a:lvl2pPr>
            <a:lvl3pPr indent="-228600" lvl="2" marL="1371600" marR="0" rtl="0" algn="l">
              <a:spcBef>
                <a:spcPts val="0"/>
              </a:spcBef>
              <a:spcAft>
                <a:spcPts val="0"/>
              </a:spcAft>
              <a:buSzPts val="1400"/>
              <a:buNone/>
              <a:defRPr b="0" i="0" sz="1100" u="none" cap="none" strike="noStrike"/>
            </a:lvl3pPr>
            <a:lvl4pPr indent="-228600" lvl="3" marL="1828800" marR="0" rtl="0" algn="l">
              <a:spcBef>
                <a:spcPts val="0"/>
              </a:spcBef>
              <a:spcAft>
                <a:spcPts val="0"/>
              </a:spcAft>
              <a:buSzPts val="1400"/>
              <a:buNone/>
              <a:defRPr b="0" i="0" sz="1100" u="none" cap="none" strike="noStrike"/>
            </a:lvl4pPr>
            <a:lvl5pPr indent="-228600" lvl="4" marL="2286000" marR="0" rtl="0" algn="l">
              <a:spcBef>
                <a:spcPts val="0"/>
              </a:spcBef>
              <a:spcAft>
                <a:spcPts val="0"/>
              </a:spcAft>
              <a:buSzPts val="1400"/>
              <a:buNone/>
              <a:defRPr b="0" i="0" sz="1100" u="none" cap="none" strike="noStrike"/>
            </a:lvl5pPr>
            <a:lvl6pPr indent="-228600" lvl="5" marL="2743200" marR="0" rtl="0" algn="l">
              <a:spcBef>
                <a:spcPts val="0"/>
              </a:spcBef>
              <a:spcAft>
                <a:spcPts val="0"/>
              </a:spcAft>
              <a:buSzPts val="1400"/>
              <a:buNone/>
              <a:defRPr b="0" i="0" sz="1100" u="none" cap="none" strike="noStrike"/>
            </a:lvl6pPr>
            <a:lvl7pPr indent="-228600" lvl="6" marL="3200400" marR="0" rtl="0" algn="l">
              <a:spcBef>
                <a:spcPts val="0"/>
              </a:spcBef>
              <a:spcAft>
                <a:spcPts val="0"/>
              </a:spcAft>
              <a:buSzPts val="1400"/>
              <a:buNone/>
              <a:defRPr b="0" i="0" sz="1100" u="none" cap="none" strike="noStrike"/>
            </a:lvl7pPr>
            <a:lvl8pPr indent="-228600" lvl="7" marL="3657600" marR="0" rtl="0" algn="l">
              <a:spcBef>
                <a:spcPts val="0"/>
              </a:spcBef>
              <a:spcAft>
                <a:spcPts val="0"/>
              </a:spcAft>
              <a:buSzPts val="1400"/>
              <a:buNone/>
              <a:defRPr b="0" i="0" sz="1100" u="none" cap="none" strike="noStrike"/>
            </a:lvl8pPr>
            <a:lvl9pPr indent="-228600" lvl="8" marL="4114800" marR="0" rtl="0" algn="l">
              <a:spcBef>
                <a:spcPts val="0"/>
              </a:spcBef>
              <a:spcAft>
                <a:spcPts val="0"/>
              </a:spcAft>
              <a:buSzPts val="1400"/>
              <a:buNone/>
              <a:defRPr b="0" i="0" sz="11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4f748b4cd2_0_0: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g4f748b4cd2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p10: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6" name="Google Shape;166;p10: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p11: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9" name="Google Shape;179;p11: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Google Shape;197;p12: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8" name="Google Shape;198;p12: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p13: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5" name="Google Shape;215;p13: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p2: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2: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p3: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3: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p4: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p5: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p5: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p6: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8" name="Google Shape;108;p6: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p7: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 name="Google Shape;119;p7: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p8: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4" name="Google Shape;134;p8: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p9: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9" name="Google Shape;149;p9: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1" y="1547777"/>
            <a:ext cx="7044600" cy="4266899"/>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5200"/>
              <a:buFont typeface="Arial"/>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4" y="5891409"/>
            <a:ext cx="7044600" cy="1647599"/>
          </a:xfrm>
          <a:prstGeom prst="rect">
            <a:avLst/>
          </a:prstGeom>
          <a:noFill/>
          <a:ln>
            <a:noFill/>
          </a:ln>
        </p:spPr>
        <p:txBody>
          <a:bodyPr anchorCtr="0" anchor="t" bIns="91425" lIns="91425" spcFirstLastPara="1" rIns="91425" wrap="square" tIns="91425"/>
          <a:lstStyle>
            <a:lvl1pPr lvl="0" algn="ctr">
              <a:lnSpc>
                <a:spcPct val="100000"/>
              </a:lnSpc>
              <a:spcBef>
                <a:spcPts val="0"/>
              </a:spcBef>
              <a:spcAft>
                <a:spcPts val="0"/>
              </a:spcAft>
              <a:buSzPts val="2800"/>
              <a:buFont typeface="Arial"/>
              <a:buNone/>
              <a:defRPr sz="2800"/>
            </a:lvl1pPr>
            <a:lvl2pPr lvl="1" algn="ctr">
              <a:lnSpc>
                <a:spcPct val="100000"/>
              </a:lnSpc>
              <a:spcBef>
                <a:spcPts val="0"/>
              </a:spcBef>
              <a:spcAft>
                <a:spcPts val="0"/>
              </a:spcAft>
              <a:buSzPts val="2800"/>
              <a:buFont typeface="Arial"/>
              <a:buNone/>
              <a:defRPr sz="2800"/>
            </a:lvl2pPr>
            <a:lvl3pPr lvl="2" algn="ctr">
              <a:lnSpc>
                <a:spcPct val="100000"/>
              </a:lnSpc>
              <a:spcBef>
                <a:spcPts val="0"/>
              </a:spcBef>
              <a:spcAft>
                <a:spcPts val="0"/>
              </a:spcAft>
              <a:buSzPts val="2800"/>
              <a:buFont typeface="Arial"/>
              <a:buNone/>
              <a:defRPr sz="2800"/>
            </a:lvl3pPr>
            <a:lvl4pPr lvl="3" algn="ctr">
              <a:lnSpc>
                <a:spcPct val="100000"/>
              </a:lnSpc>
              <a:spcBef>
                <a:spcPts val="0"/>
              </a:spcBef>
              <a:spcAft>
                <a:spcPts val="0"/>
              </a:spcAft>
              <a:buSzPts val="2800"/>
              <a:buFont typeface="Arial"/>
              <a:buNone/>
              <a:defRPr sz="2800"/>
            </a:lvl4pPr>
            <a:lvl5pPr lvl="4" algn="ctr">
              <a:lnSpc>
                <a:spcPct val="100000"/>
              </a:lnSpc>
              <a:spcBef>
                <a:spcPts val="0"/>
              </a:spcBef>
              <a:spcAft>
                <a:spcPts val="0"/>
              </a:spcAft>
              <a:buSzPts val="2800"/>
              <a:buFont typeface="Arial"/>
              <a:buNone/>
              <a:defRPr sz="2800"/>
            </a:lvl5pPr>
            <a:lvl6pPr lvl="5" algn="ctr">
              <a:lnSpc>
                <a:spcPct val="100000"/>
              </a:lnSpc>
              <a:spcBef>
                <a:spcPts val="0"/>
              </a:spcBef>
              <a:spcAft>
                <a:spcPts val="0"/>
              </a:spcAft>
              <a:buSzPts val="2800"/>
              <a:buFont typeface="Arial"/>
              <a:buNone/>
              <a:defRPr sz="2800"/>
            </a:lvl6pPr>
            <a:lvl7pPr lvl="6" algn="ctr">
              <a:lnSpc>
                <a:spcPct val="100000"/>
              </a:lnSpc>
              <a:spcBef>
                <a:spcPts val="0"/>
              </a:spcBef>
              <a:spcAft>
                <a:spcPts val="0"/>
              </a:spcAft>
              <a:buSzPts val="2800"/>
              <a:buFont typeface="Arial"/>
              <a:buNone/>
              <a:defRPr sz="2800"/>
            </a:lvl7pPr>
            <a:lvl8pPr lvl="7" algn="ctr">
              <a:lnSpc>
                <a:spcPct val="100000"/>
              </a:lnSpc>
              <a:spcBef>
                <a:spcPts val="0"/>
              </a:spcBef>
              <a:spcAft>
                <a:spcPts val="0"/>
              </a:spcAft>
              <a:buSzPts val="2800"/>
              <a:buFont typeface="Arial"/>
              <a:buNone/>
              <a:defRPr sz="2800"/>
            </a:lvl8pPr>
            <a:lvl9pPr lvl="8" algn="ctr">
              <a:lnSpc>
                <a:spcPct val="100000"/>
              </a:lnSpc>
              <a:spcBef>
                <a:spcPts val="0"/>
              </a:spcBef>
              <a:spcAft>
                <a:spcPts val="0"/>
              </a:spcAft>
              <a:buSzPts val="2800"/>
              <a:buFont typeface="Arial"/>
              <a:buNone/>
              <a:defRPr sz="2800"/>
            </a:lvl9pPr>
          </a:lstStyle>
          <a:p/>
        </p:txBody>
      </p:sp>
      <p:sp>
        <p:nvSpPr>
          <p:cNvPr id="12" name="Google Shape;12;p2"/>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 number">
    <p:spTree>
      <p:nvGrpSpPr>
        <p:cNvPr id="44" name="Shape 44"/>
        <p:cNvGrpSpPr/>
        <p:nvPr/>
      </p:nvGrpSpPr>
      <p:grpSpPr>
        <a:xfrm>
          <a:off x="0" y="0"/>
          <a:ext cx="0" cy="0"/>
          <a:chOff x="0" y="0"/>
          <a:chExt cx="0" cy="0"/>
        </a:xfrm>
      </p:grpSpPr>
      <p:sp>
        <p:nvSpPr>
          <p:cNvPr id="45" name="Google Shape;45;p11"/>
          <p:cNvSpPr txBox="1"/>
          <p:nvPr>
            <p:ph type="title"/>
          </p:nvPr>
        </p:nvSpPr>
        <p:spPr>
          <a:xfrm>
            <a:off x="257704" y="2299346"/>
            <a:ext cx="7044600" cy="4081499"/>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12000"/>
              <a:buFont typeface="Arial"/>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46" name="Google Shape;46;p11"/>
          <p:cNvSpPr txBox="1"/>
          <p:nvPr>
            <p:ph idx="1" type="body"/>
          </p:nvPr>
        </p:nvSpPr>
        <p:spPr>
          <a:xfrm>
            <a:off x="257704" y="6552656"/>
            <a:ext cx="7044600" cy="2703900"/>
          </a:xfrm>
          <a:prstGeom prst="rect">
            <a:avLst/>
          </a:prstGeom>
          <a:noFill/>
          <a:ln>
            <a:noFill/>
          </a:ln>
        </p:spPr>
        <p:txBody>
          <a:bodyPr anchorCtr="0" anchor="t" bIns="91425" lIns="91425" spcFirstLastPara="1" rIns="91425" wrap="square" tIns="91425"/>
          <a:lstStyle>
            <a:lvl1pPr indent="-228600" lvl="0" marL="457200" algn="ctr">
              <a:lnSpc>
                <a:spcPct val="115000"/>
              </a:lnSpc>
              <a:spcBef>
                <a:spcPts val="0"/>
              </a:spcBef>
              <a:spcAft>
                <a:spcPts val="0"/>
              </a:spcAft>
              <a:buSzPts val="1800"/>
              <a:buFont typeface="Arial"/>
              <a:buNone/>
              <a:defRPr/>
            </a:lvl1pPr>
            <a:lvl2pPr indent="-228600" lvl="1" marL="914400" algn="ctr">
              <a:lnSpc>
                <a:spcPct val="115000"/>
              </a:lnSpc>
              <a:spcBef>
                <a:spcPts val="1600"/>
              </a:spcBef>
              <a:spcAft>
                <a:spcPts val="0"/>
              </a:spcAft>
              <a:buSzPts val="1400"/>
              <a:buFont typeface="Arial"/>
              <a:buNone/>
              <a:defRPr/>
            </a:lvl2pPr>
            <a:lvl3pPr indent="-228600" lvl="2" marL="1371600" algn="ctr">
              <a:lnSpc>
                <a:spcPct val="115000"/>
              </a:lnSpc>
              <a:spcBef>
                <a:spcPts val="1600"/>
              </a:spcBef>
              <a:spcAft>
                <a:spcPts val="0"/>
              </a:spcAft>
              <a:buSzPts val="1400"/>
              <a:buFont typeface="Arial"/>
              <a:buNone/>
              <a:defRPr/>
            </a:lvl3pPr>
            <a:lvl4pPr indent="-228600" lvl="3" marL="1828800" algn="ctr">
              <a:lnSpc>
                <a:spcPct val="115000"/>
              </a:lnSpc>
              <a:spcBef>
                <a:spcPts val="1600"/>
              </a:spcBef>
              <a:spcAft>
                <a:spcPts val="0"/>
              </a:spcAft>
              <a:buSzPts val="1400"/>
              <a:buFont typeface="Arial"/>
              <a:buNone/>
              <a:defRPr/>
            </a:lvl4pPr>
            <a:lvl5pPr indent="-228600" lvl="4" marL="2286000" algn="ctr">
              <a:lnSpc>
                <a:spcPct val="115000"/>
              </a:lnSpc>
              <a:spcBef>
                <a:spcPts val="1600"/>
              </a:spcBef>
              <a:spcAft>
                <a:spcPts val="0"/>
              </a:spcAft>
              <a:buSzPts val="1400"/>
              <a:buFont typeface="Arial"/>
              <a:buNone/>
              <a:defRPr/>
            </a:lvl5pPr>
            <a:lvl6pPr indent="-228600" lvl="5" marL="2743200" algn="ctr">
              <a:lnSpc>
                <a:spcPct val="115000"/>
              </a:lnSpc>
              <a:spcBef>
                <a:spcPts val="1600"/>
              </a:spcBef>
              <a:spcAft>
                <a:spcPts val="0"/>
              </a:spcAft>
              <a:buSzPts val="1400"/>
              <a:buFont typeface="Arial"/>
              <a:buNone/>
              <a:defRPr/>
            </a:lvl6pPr>
            <a:lvl7pPr indent="-228600" lvl="6" marL="3200400" algn="ctr">
              <a:lnSpc>
                <a:spcPct val="115000"/>
              </a:lnSpc>
              <a:spcBef>
                <a:spcPts val="1600"/>
              </a:spcBef>
              <a:spcAft>
                <a:spcPts val="0"/>
              </a:spcAft>
              <a:buSzPts val="1400"/>
              <a:buFont typeface="Arial"/>
              <a:buNone/>
              <a:defRPr/>
            </a:lvl7pPr>
            <a:lvl8pPr indent="-228600" lvl="7" marL="3657600" algn="ctr">
              <a:lnSpc>
                <a:spcPct val="115000"/>
              </a:lnSpc>
              <a:spcBef>
                <a:spcPts val="1600"/>
              </a:spcBef>
              <a:spcAft>
                <a:spcPts val="0"/>
              </a:spcAft>
              <a:buSzPts val="1400"/>
              <a:buFont typeface="Arial"/>
              <a:buNone/>
              <a:defRPr/>
            </a:lvl8pPr>
            <a:lvl9pPr indent="-228600" lvl="8" marL="4114800" algn="ctr">
              <a:lnSpc>
                <a:spcPct val="115000"/>
              </a:lnSpc>
              <a:spcBef>
                <a:spcPts val="1600"/>
              </a:spcBef>
              <a:spcAft>
                <a:spcPts val="1600"/>
              </a:spcAft>
              <a:buSzPts val="1400"/>
              <a:buFont typeface="Arial"/>
              <a:buNone/>
              <a:defRPr/>
            </a:lvl9pPr>
          </a:lstStyle>
          <a:p/>
        </p:txBody>
      </p:sp>
      <p:sp>
        <p:nvSpPr>
          <p:cNvPr id="47" name="Google Shape;47;p11"/>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4" y="4471058"/>
            <a:ext cx="7044600" cy="1749899"/>
          </a:xfrm>
          <a:prstGeom prst="rect">
            <a:avLst/>
          </a:prstGeom>
          <a:noFill/>
          <a:ln>
            <a:noFill/>
          </a:ln>
        </p:spPr>
        <p:txBody>
          <a:bodyPr anchorCtr="0" anchor="ctr" bIns="91425" lIns="91425" spcFirstLastPara="1" rIns="91425" wrap="square" tIns="91425"/>
          <a:lstStyle>
            <a:lvl1pPr lvl="0" algn="ctr">
              <a:lnSpc>
                <a:spcPct val="100000"/>
              </a:lnSpc>
              <a:spcBef>
                <a:spcPts val="0"/>
              </a:spcBef>
              <a:spcAft>
                <a:spcPts val="0"/>
              </a:spcAft>
              <a:buSzPts val="3600"/>
              <a:buFont typeface="Arial"/>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800"/>
              <a:buFont typeface="Arial"/>
              <a:buNone/>
              <a:defRPr/>
            </a:lvl1pPr>
            <a:lvl2pPr indent="-228600" lvl="1" marL="914400" algn="l">
              <a:lnSpc>
                <a:spcPct val="115000"/>
              </a:lnSpc>
              <a:spcBef>
                <a:spcPts val="1600"/>
              </a:spcBef>
              <a:spcAft>
                <a:spcPts val="0"/>
              </a:spcAft>
              <a:buSzPts val="1400"/>
              <a:buFont typeface="Arial"/>
              <a:buNone/>
              <a:defRPr/>
            </a:lvl2pPr>
            <a:lvl3pPr indent="-228600" lvl="2" marL="1371600" algn="l">
              <a:lnSpc>
                <a:spcPct val="115000"/>
              </a:lnSpc>
              <a:spcBef>
                <a:spcPts val="1600"/>
              </a:spcBef>
              <a:spcAft>
                <a:spcPts val="0"/>
              </a:spcAft>
              <a:buSzPts val="1400"/>
              <a:buFont typeface="Arial"/>
              <a:buNone/>
              <a:defRPr/>
            </a:lvl3pPr>
            <a:lvl4pPr indent="-228600" lvl="3" marL="1828800" algn="l">
              <a:lnSpc>
                <a:spcPct val="115000"/>
              </a:lnSpc>
              <a:spcBef>
                <a:spcPts val="1600"/>
              </a:spcBef>
              <a:spcAft>
                <a:spcPts val="0"/>
              </a:spcAft>
              <a:buSzPts val="1400"/>
              <a:buFont typeface="Arial"/>
              <a:buNone/>
              <a:defRPr/>
            </a:lvl4pPr>
            <a:lvl5pPr indent="-228600" lvl="4" marL="2286000" algn="l">
              <a:lnSpc>
                <a:spcPct val="115000"/>
              </a:lnSpc>
              <a:spcBef>
                <a:spcPts val="1600"/>
              </a:spcBef>
              <a:spcAft>
                <a:spcPts val="0"/>
              </a:spcAft>
              <a:buSzPts val="1400"/>
              <a:buFont typeface="Arial"/>
              <a:buNone/>
              <a:defRPr/>
            </a:lvl5pPr>
            <a:lvl6pPr indent="-228600" lvl="5" marL="2743200" algn="l">
              <a:lnSpc>
                <a:spcPct val="115000"/>
              </a:lnSpc>
              <a:spcBef>
                <a:spcPts val="1600"/>
              </a:spcBef>
              <a:spcAft>
                <a:spcPts val="0"/>
              </a:spcAft>
              <a:buSzPts val="1400"/>
              <a:buFont typeface="Arial"/>
              <a:buNone/>
              <a:defRPr/>
            </a:lvl6pPr>
            <a:lvl7pPr indent="-228600" lvl="6" marL="3200400" algn="l">
              <a:lnSpc>
                <a:spcPct val="115000"/>
              </a:lnSpc>
              <a:spcBef>
                <a:spcPts val="1600"/>
              </a:spcBef>
              <a:spcAft>
                <a:spcPts val="0"/>
              </a:spcAft>
              <a:buSzPts val="1400"/>
              <a:buFont typeface="Arial"/>
              <a:buNone/>
              <a:defRPr/>
            </a:lvl7pPr>
            <a:lvl8pPr indent="-228600" lvl="7" marL="3657600" algn="l">
              <a:lnSpc>
                <a:spcPct val="115000"/>
              </a:lnSpc>
              <a:spcBef>
                <a:spcPts val="1600"/>
              </a:spcBef>
              <a:spcAft>
                <a:spcPts val="0"/>
              </a:spcAft>
              <a:buSzPts val="1400"/>
              <a:buFont typeface="Arial"/>
              <a:buNone/>
              <a:defRPr/>
            </a:lvl8pPr>
            <a:lvl9pPr indent="-228600" lvl="8" marL="4114800" algn="l">
              <a:lnSpc>
                <a:spcPct val="115000"/>
              </a:lnSpc>
              <a:spcBef>
                <a:spcPts val="1600"/>
              </a:spcBef>
              <a:spcAft>
                <a:spcPts val="1600"/>
              </a:spcAft>
              <a:buSzPts val="1400"/>
              <a:buFont typeface="Arial"/>
              <a:buNone/>
              <a:defRPr/>
            </a:lvl9pPr>
          </a:lstStyle>
          <a:p/>
        </p:txBody>
      </p:sp>
      <p:sp>
        <p:nvSpPr>
          <p:cNvPr id="19" name="Google Shape;19;p4"/>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4" y="2395696"/>
            <a:ext cx="3306900" cy="71019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400"/>
              <a:buFont typeface="Arial"/>
              <a:buNone/>
              <a:defRPr sz="1400"/>
            </a:lvl1pPr>
            <a:lvl2pPr indent="-228600" lvl="1" marL="914400" algn="l">
              <a:lnSpc>
                <a:spcPct val="115000"/>
              </a:lnSpc>
              <a:spcBef>
                <a:spcPts val="1600"/>
              </a:spcBef>
              <a:spcAft>
                <a:spcPts val="0"/>
              </a:spcAft>
              <a:buSzPts val="1200"/>
              <a:buFont typeface="Arial"/>
              <a:buNone/>
              <a:defRPr sz="1200"/>
            </a:lvl2pPr>
            <a:lvl3pPr indent="-228600" lvl="2" marL="1371600" algn="l">
              <a:lnSpc>
                <a:spcPct val="115000"/>
              </a:lnSpc>
              <a:spcBef>
                <a:spcPts val="1600"/>
              </a:spcBef>
              <a:spcAft>
                <a:spcPts val="0"/>
              </a:spcAft>
              <a:buSzPts val="1200"/>
              <a:buFont typeface="Arial"/>
              <a:buNone/>
              <a:defRPr sz="1200"/>
            </a:lvl3pPr>
            <a:lvl4pPr indent="-228600" lvl="3" marL="1828800" algn="l">
              <a:lnSpc>
                <a:spcPct val="115000"/>
              </a:lnSpc>
              <a:spcBef>
                <a:spcPts val="1600"/>
              </a:spcBef>
              <a:spcAft>
                <a:spcPts val="0"/>
              </a:spcAft>
              <a:buSzPts val="1200"/>
              <a:buFont typeface="Arial"/>
              <a:buNone/>
              <a:defRPr sz="1200"/>
            </a:lvl4pPr>
            <a:lvl5pPr indent="-228600" lvl="4" marL="2286000" algn="l">
              <a:lnSpc>
                <a:spcPct val="115000"/>
              </a:lnSpc>
              <a:spcBef>
                <a:spcPts val="1600"/>
              </a:spcBef>
              <a:spcAft>
                <a:spcPts val="0"/>
              </a:spcAft>
              <a:buSzPts val="1200"/>
              <a:buFont typeface="Arial"/>
              <a:buNone/>
              <a:defRPr sz="1200"/>
            </a:lvl5pPr>
            <a:lvl6pPr indent="-228600" lvl="5" marL="2743200" algn="l">
              <a:lnSpc>
                <a:spcPct val="115000"/>
              </a:lnSpc>
              <a:spcBef>
                <a:spcPts val="1600"/>
              </a:spcBef>
              <a:spcAft>
                <a:spcPts val="0"/>
              </a:spcAft>
              <a:buSzPts val="1200"/>
              <a:buFont typeface="Arial"/>
              <a:buNone/>
              <a:defRPr sz="1200"/>
            </a:lvl6pPr>
            <a:lvl7pPr indent="-228600" lvl="6" marL="3200400" algn="l">
              <a:lnSpc>
                <a:spcPct val="115000"/>
              </a:lnSpc>
              <a:spcBef>
                <a:spcPts val="1600"/>
              </a:spcBef>
              <a:spcAft>
                <a:spcPts val="0"/>
              </a:spcAft>
              <a:buSzPts val="1200"/>
              <a:buFont typeface="Arial"/>
              <a:buNone/>
              <a:defRPr sz="1200"/>
            </a:lvl7pPr>
            <a:lvl8pPr indent="-228600" lvl="7" marL="3657600" algn="l">
              <a:lnSpc>
                <a:spcPct val="115000"/>
              </a:lnSpc>
              <a:spcBef>
                <a:spcPts val="1600"/>
              </a:spcBef>
              <a:spcAft>
                <a:spcPts val="0"/>
              </a:spcAft>
              <a:buSzPts val="1200"/>
              <a:buFont typeface="Arial"/>
              <a:buNone/>
              <a:defRPr sz="1200"/>
            </a:lvl8pPr>
            <a:lvl9pPr indent="-228600" lvl="8" marL="4114800" algn="l">
              <a:lnSpc>
                <a:spcPct val="115000"/>
              </a:lnSpc>
              <a:spcBef>
                <a:spcPts val="1600"/>
              </a:spcBef>
              <a:spcAft>
                <a:spcPts val="1600"/>
              </a:spcAft>
              <a:buSzPts val="1200"/>
              <a:buFont typeface="Arial"/>
              <a:buNone/>
              <a:defRPr sz="1200"/>
            </a:lvl9pPr>
          </a:lstStyle>
          <a:p/>
        </p:txBody>
      </p:sp>
      <p:sp>
        <p:nvSpPr>
          <p:cNvPr id="23" name="Google Shape;23;p5"/>
          <p:cNvSpPr txBox="1"/>
          <p:nvPr>
            <p:ph idx="2" type="body"/>
          </p:nvPr>
        </p:nvSpPr>
        <p:spPr>
          <a:xfrm>
            <a:off x="3995291" y="2395696"/>
            <a:ext cx="3306900" cy="71019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400"/>
              <a:buFont typeface="Arial"/>
              <a:buNone/>
              <a:defRPr sz="1400"/>
            </a:lvl1pPr>
            <a:lvl2pPr indent="-228600" lvl="1" marL="914400" algn="l">
              <a:lnSpc>
                <a:spcPct val="115000"/>
              </a:lnSpc>
              <a:spcBef>
                <a:spcPts val="1600"/>
              </a:spcBef>
              <a:spcAft>
                <a:spcPts val="0"/>
              </a:spcAft>
              <a:buSzPts val="1200"/>
              <a:buFont typeface="Arial"/>
              <a:buNone/>
              <a:defRPr sz="1200"/>
            </a:lvl2pPr>
            <a:lvl3pPr indent="-228600" lvl="2" marL="1371600" algn="l">
              <a:lnSpc>
                <a:spcPct val="115000"/>
              </a:lnSpc>
              <a:spcBef>
                <a:spcPts val="1600"/>
              </a:spcBef>
              <a:spcAft>
                <a:spcPts val="0"/>
              </a:spcAft>
              <a:buSzPts val="1200"/>
              <a:buFont typeface="Arial"/>
              <a:buNone/>
              <a:defRPr sz="1200"/>
            </a:lvl3pPr>
            <a:lvl4pPr indent="-228600" lvl="3" marL="1828800" algn="l">
              <a:lnSpc>
                <a:spcPct val="115000"/>
              </a:lnSpc>
              <a:spcBef>
                <a:spcPts val="1600"/>
              </a:spcBef>
              <a:spcAft>
                <a:spcPts val="0"/>
              </a:spcAft>
              <a:buSzPts val="1200"/>
              <a:buFont typeface="Arial"/>
              <a:buNone/>
              <a:defRPr sz="1200"/>
            </a:lvl4pPr>
            <a:lvl5pPr indent="-228600" lvl="4" marL="2286000" algn="l">
              <a:lnSpc>
                <a:spcPct val="115000"/>
              </a:lnSpc>
              <a:spcBef>
                <a:spcPts val="1600"/>
              </a:spcBef>
              <a:spcAft>
                <a:spcPts val="0"/>
              </a:spcAft>
              <a:buSzPts val="1200"/>
              <a:buFont typeface="Arial"/>
              <a:buNone/>
              <a:defRPr sz="1200"/>
            </a:lvl5pPr>
            <a:lvl6pPr indent="-228600" lvl="5" marL="2743200" algn="l">
              <a:lnSpc>
                <a:spcPct val="115000"/>
              </a:lnSpc>
              <a:spcBef>
                <a:spcPts val="1600"/>
              </a:spcBef>
              <a:spcAft>
                <a:spcPts val="0"/>
              </a:spcAft>
              <a:buSzPts val="1200"/>
              <a:buFont typeface="Arial"/>
              <a:buNone/>
              <a:defRPr sz="1200"/>
            </a:lvl6pPr>
            <a:lvl7pPr indent="-228600" lvl="6" marL="3200400" algn="l">
              <a:lnSpc>
                <a:spcPct val="115000"/>
              </a:lnSpc>
              <a:spcBef>
                <a:spcPts val="1600"/>
              </a:spcBef>
              <a:spcAft>
                <a:spcPts val="0"/>
              </a:spcAft>
              <a:buSzPts val="1200"/>
              <a:buFont typeface="Arial"/>
              <a:buNone/>
              <a:defRPr sz="1200"/>
            </a:lvl7pPr>
            <a:lvl8pPr indent="-228600" lvl="7" marL="3657600" algn="l">
              <a:lnSpc>
                <a:spcPct val="115000"/>
              </a:lnSpc>
              <a:spcBef>
                <a:spcPts val="1600"/>
              </a:spcBef>
              <a:spcAft>
                <a:spcPts val="0"/>
              </a:spcAft>
              <a:buSzPts val="1200"/>
              <a:buFont typeface="Arial"/>
              <a:buNone/>
              <a:defRPr sz="1200"/>
            </a:lvl8pPr>
            <a:lvl9pPr indent="-228600" lvl="8" marL="4114800" algn="l">
              <a:lnSpc>
                <a:spcPct val="115000"/>
              </a:lnSpc>
              <a:spcBef>
                <a:spcPts val="1600"/>
              </a:spcBef>
              <a:spcAft>
                <a:spcPts val="1600"/>
              </a:spcAft>
              <a:buSzPts val="1200"/>
              <a:buFont typeface="Arial"/>
              <a:buNone/>
              <a:defRPr sz="1200"/>
            </a:lvl9pPr>
          </a:lstStyle>
          <a:p/>
        </p:txBody>
      </p:sp>
      <p:sp>
        <p:nvSpPr>
          <p:cNvPr id="24" name="Google Shape;24;p5"/>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 column text">
    <p:spTree>
      <p:nvGrpSpPr>
        <p:cNvPr id="28" name="Shape 28"/>
        <p:cNvGrpSpPr/>
        <p:nvPr/>
      </p:nvGrpSpPr>
      <p:grpSpPr>
        <a:xfrm>
          <a:off x="0" y="0"/>
          <a:ext cx="0" cy="0"/>
          <a:chOff x="0" y="0"/>
          <a:chExt cx="0" cy="0"/>
        </a:xfrm>
      </p:grpSpPr>
      <p:sp>
        <p:nvSpPr>
          <p:cNvPr id="29" name="Google Shape;29;p7"/>
          <p:cNvSpPr txBox="1"/>
          <p:nvPr>
            <p:ph type="title"/>
          </p:nvPr>
        </p:nvSpPr>
        <p:spPr>
          <a:xfrm>
            <a:off x="257704" y="1154948"/>
            <a:ext cx="2321699" cy="1570799"/>
          </a:xfrm>
          <a:prstGeom prst="rect">
            <a:avLst/>
          </a:prstGeom>
          <a:noFill/>
          <a:ln>
            <a:noFill/>
          </a:ln>
        </p:spPr>
        <p:txBody>
          <a:bodyPr anchorCtr="0" anchor="b" bIns="91425" lIns="91425" spcFirstLastPara="1" rIns="91425" wrap="square" tIns="91425"/>
          <a:lstStyle>
            <a:lvl1pPr lvl="0" algn="l">
              <a:lnSpc>
                <a:spcPct val="100000"/>
              </a:lnSpc>
              <a:spcBef>
                <a:spcPts val="0"/>
              </a:spcBef>
              <a:spcAft>
                <a:spcPts val="0"/>
              </a:spcAft>
              <a:buSzPts val="2400"/>
              <a:buFont typeface="Arial"/>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4" y="2888617"/>
            <a:ext cx="2321699" cy="66090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200"/>
              <a:buFont typeface="Arial"/>
              <a:buNone/>
              <a:defRPr sz="1200"/>
            </a:lvl1pPr>
            <a:lvl2pPr indent="-228600" lvl="1" marL="914400" algn="l">
              <a:lnSpc>
                <a:spcPct val="115000"/>
              </a:lnSpc>
              <a:spcBef>
                <a:spcPts val="1600"/>
              </a:spcBef>
              <a:spcAft>
                <a:spcPts val="0"/>
              </a:spcAft>
              <a:buSzPts val="1200"/>
              <a:buFont typeface="Arial"/>
              <a:buNone/>
              <a:defRPr sz="1200"/>
            </a:lvl2pPr>
            <a:lvl3pPr indent="-228600" lvl="2" marL="1371600" algn="l">
              <a:lnSpc>
                <a:spcPct val="115000"/>
              </a:lnSpc>
              <a:spcBef>
                <a:spcPts val="1600"/>
              </a:spcBef>
              <a:spcAft>
                <a:spcPts val="0"/>
              </a:spcAft>
              <a:buSzPts val="1200"/>
              <a:buFont typeface="Arial"/>
              <a:buNone/>
              <a:defRPr sz="1200"/>
            </a:lvl3pPr>
            <a:lvl4pPr indent="-228600" lvl="3" marL="1828800" algn="l">
              <a:lnSpc>
                <a:spcPct val="115000"/>
              </a:lnSpc>
              <a:spcBef>
                <a:spcPts val="1600"/>
              </a:spcBef>
              <a:spcAft>
                <a:spcPts val="0"/>
              </a:spcAft>
              <a:buSzPts val="1200"/>
              <a:buFont typeface="Arial"/>
              <a:buNone/>
              <a:defRPr sz="1200"/>
            </a:lvl4pPr>
            <a:lvl5pPr indent="-228600" lvl="4" marL="2286000" algn="l">
              <a:lnSpc>
                <a:spcPct val="115000"/>
              </a:lnSpc>
              <a:spcBef>
                <a:spcPts val="1600"/>
              </a:spcBef>
              <a:spcAft>
                <a:spcPts val="0"/>
              </a:spcAft>
              <a:buSzPts val="1200"/>
              <a:buFont typeface="Arial"/>
              <a:buNone/>
              <a:defRPr sz="1200"/>
            </a:lvl5pPr>
            <a:lvl6pPr indent="-228600" lvl="5" marL="2743200" algn="l">
              <a:lnSpc>
                <a:spcPct val="115000"/>
              </a:lnSpc>
              <a:spcBef>
                <a:spcPts val="1600"/>
              </a:spcBef>
              <a:spcAft>
                <a:spcPts val="0"/>
              </a:spcAft>
              <a:buSzPts val="1200"/>
              <a:buFont typeface="Arial"/>
              <a:buNone/>
              <a:defRPr sz="1200"/>
            </a:lvl6pPr>
            <a:lvl7pPr indent="-228600" lvl="6" marL="3200400" algn="l">
              <a:lnSpc>
                <a:spcPct val="115000"/>
              </a:lnSpc>
              <a:spcBef>
                <a:spcPts val="1600"/>
              </a:spcBef>
              <a:spcAft>
                <a:spcPts val="0"/>
              </a:spcAft>
              <a:buSzPts val="1200"/>
              <a:buFont typeface="Arial"/>
              <a:buNone/>
              <a:defRPr sz="1200"/>
            </a:lvl7pPr>
            <a:lvl8pPr indent="-228600" lvl="7" marL="3657600" algn="l">
              <a:lnSpc>
                <a:spcPct val="115000"/>
              </a:lnSpc>
              <a:spcBef>
                <a:spcPts val="1600"/>
              </a:spcBef>
              <a:spcAft>
                <a:spcPts val="0"/>
              </a:spcAft>
              <a:buSzPts val="1200"/>
              <a:buFont typeface="Arial"/>
              <a:buNone/>
              <a:defRPr sz="1200"/>
            </a:lvl8pPr>
            <a:lvl9pPr indent="-228600" lvl="8" marL="4114800" algn="l">
              <a:lnSpc>
                <a:spcPct val="115000"/>
              </a:lnSpc>
              <a:spcBef>
                <a:spcPts val="1600"/>
              </a:spcBef>
              <a:spcAft>
                <a:spcPts val="1600"/>
              </a:spcAft>
              <a:buSzPts val="1200"/>
              <a:buFont typeface="Arial"/>
              <a:buNone/>
              <a:defRPr sz="1200"/>
            </a:lvl9pPr>
          </a:lstStyle>
          <a:p/>
        </p:txBody>
      </p:sp>
      <p:sp>
        <p:nvSpPr>
          <p:cNvPr id="31" name="Google Shape;31;p7"/>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 point">
    <p:spTree>
      <p:nvGrpSpPr>
        <p:cNvPr id="32" name="Shape 32"/>
        <p:cNvGrpSpPr/>
        <p:nvPr/>
      </p:nvGrpSpPr>
      <p:grpSpPr>
        <a:xfrm>
          <a:off x="0" y="0"/>
          <a:ext cx="0" cy="0"/>
          <a:chOff x="0" y="0"/>
          <a:chExt cx="0" cy="0"/>
        </a:xfrm>
      </p:grpSpPr>
      <p:sp>
        <p:nvSpPr>
          <p:cNvPr id="33" name="Google Shape;33;p8"/>
          <p:cNvSpPr txBox="1"/>
          <p:nvPr>
            <p:ph type="title"/>
          </p:nvPr>
        </p:nvSpPr>
        <p:spPr>
          <a:xfrm>
            <a:off x="405324" y="935744"/>
            <a:ext cx="5264699" cy="8503799"/>
          </a:xfrm>
          <a:prstGeom prst="rect">
            <a:avLst/>
          </a:prstGeom>
          <a:noFill/>
          <a:ln>
            <a:noFill/>
          </a:ln>
        </p:spPr>
        <p:txBody>
          <a:bodyPr anchorCtr="0" anchor="ctr" bIns="91425" lIns="91425" spcFirstLastPara="1" rIns="91425" wrap="square" tIns="91425"/>
          <a:lstStyle>
            <a:lvl1pPr lvl="0" algn="l">
              <a:lnSpc>
                <a:spcPct val="100000"/>
              </a:lnSpc>
              <a:spcBef>
                <a:spcPts val="0"/>
              </a:spcBef>
              <a:spcAft>
                <a:spcPts val="0"/>
              </a:spcAft>
              <a:buSzPts val="4800"/>
              <a:buFont typeface="Arial"/>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 title and description">
    <p:spTree>
      <p:nvGrpSpPr>
        <p:cNvPr id="35" name="Shape 35"/>
        <p:cNvGrpSpPr/>
        <p:nvPr/>
      </p:nvGrpSpPr>
      <p:grpSpPr>
        <a:xfrm>
          <a:off x="0" y="0"/>
          <a:ext cx="0" cy="0"/>
          <a:chOff x="0" y="0"/>
          <a:chExt cx="0" cy="0"/>
        </a:xfrm>
      </p:grpSpPr>
      <p:sp>
        <p:nvSpPr>
          <p:cNvPr id="36" name="Google Shape;36;p9"/>
          <p:cNvSpPr/>
          <p:nvPr/>
        </p:nvSpPr>
        <p:spPr>
          <a:xfrm>
            <a:off x="3780000" y="-259"/>
            <a:ext cx="3779999" cy="10691999"/>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19507" y="2563450"/>
            <a:ext cx="3344399" cy="3081299"/>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4200"/>
              <a:buFont typeface="Arial"/>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7" y="5826864"/>
            <a:ext cx="3344399" cy="2567399"/>
          </a:xfrm>
          <a:prstGeom prst="rect">
            <a:avLst/>
          </a:prstGeom>
          <a:noFill/>
          <a:ln>
            <a:noFill/>
          </a:ln>
        </p:spPr>
        <p:txBody>
          <a:bodyPr anchorCtr="0" anchor="t" bIns="91425" lIns="91425" spcFirstLastPara="1" rIns="91425" wrap="square" tIns="91425"/>
          <a:lstStyle>
            <a:lvl1pPr lvl="0" algn="ctr">
              <a:lnSpc>
                <a:spcPct val="100000"/>
              </a:lnSpc>
              <a:spcBef>
                <a:spcPts val="0"/>
              </a:spcBef>
              <a:spcAft>
                <a:spcPts val="0"/>
              </a:spcAft>
              <a:buSzPts val="2100"/>
              <a:buFont typeface="Arial"/>
              <a:buNone/>
              <a:defRPr sz="2100"/>
            </a:lvl1pPr>
            <a:lvl2pPr lvl="1" algn="ctr">
              <a:lnSpc>
                <a:spcPct val="100000"/>
              </a:lnSpc>
              <a:spcBef>
                <a:spcPts val="0"/>
              </a:spcBef>
              <a:spcAft>
                <a:spcPts val="0"/>
              </a:spcAft>
              <a:buSzPts val="2100"/>
              <a:buFont typeface="Arial"/>
              <a:buNone/>
              <a:defRPr sz="2100"/>
            </a:lvl2pPr>
            <a:lvl3pPr lvl="2" algn="ctr">
              <a:lnSpc>
                <a:spcPct val="100000"/>
              </a:lnSpc>
              <a:spcBef>
                <a:spcPts val="0"/>
              </a:spcBef>
              <a:spcAft>
                <a:spcPts val="0"/>
              </a:spcAft>
              <a:buSzPts val="2100"/>
              <a:buFont typeface="Arial"/>
              <a:buNone/>
              <a:defRPr sz="2100"/>
            </a:lvl3pPr>
            <a:lvl4pPr lvl="3" algn="ctr">
              <a:lnSpc>
                <a:spcPct val="100000"/>
              </a:lnSpc>
              <a:spcBef>
                <a:spcPts val="0"/>
              </a:spcBef>
              <a:spcAft>
                <a:spcPts val="0"/>
              </a:spcAft>
              <a:buSzPts val="2100"/>
              <a:buFont typeface="Arial"/>
              <a:buNone/>
              <a:defRPr sz="2100"/>
            </a:lvl4pPr>
            <a:lvl5pPr lvl="4" algn="ctr">
              <a:lnSpc>
                <a:spcPct val="100000"/>
              </a:lnSpc>
              <a:spcBef>
                <a:spcPts val="0"/>
              </a:spcBef>
              <a:spcAft>
                <a:spcPts val="0"/>
              </a:spcAft>
              <a:buSzPts val="2100"/>
              <a:buFont typeface="Arial"/>
              <a:buNone/>
              <a:defRPr sz="2100"/>
            </a:lvl5pPr>
            <a:lvl6pPr lvl="5" algn="ctr">
              <a:lnSpc>
                <a:spcPct val="100000"/>
              </a:lnSpc>
              <a:spcBef>
                <a:spcPts val="0"/>
              </a:spcBef>
              <a:spcAft>
                <a:spcPts val="0"/>
              </a:spcAft>
              <a:buSzPts val="2100"/>
              <a:buFont typeface="Arial"/>
              <a:buNone/>
              <a:defRPr sz="2100"/>
            </a:lvl6pPr>
            <a:lvl7pPr lvl="6" algn="ctr">
              <a:lnSpc>
                <a:spcPct val="100000"/>
              </a:lnSpc>
              <a:spcBef>
                <a:spcPts val="0"/>
              </a:spcBef>
              <a:spcAft>
                <a:spcPts val="0"/>
              </a:spcAft>
              <a:buSzPts val="2100"/>
              <a:buFont typeface="Arial"/>
              <a:buNone/>
              <a:defRPr sz="2100"/>
            </a:lvl7pPr>
            <a:lvl8pPr lvl="7" algn="ctr">
              <a:lnSpc>
                <a:spcPct val="100000"/>
              </a:lnSpc>
              <a:spcBef>
                <a:spcPts val="0"/>
              </a:spcBef>
              <a:spcAft>
                <a:spcPts val="0"/>
              </a:spcAft>
              <a:buSzPts val="2100"/>
              <a:buFont typeface="Arial"/>
              <a:buNone/>
              <a:defRPr sz="2100"/>
            </a:lvl8pPr>
            <a:lvl9pPr lvl="8" algn="ctr">
              <a:lnSpc>
                <a:spcPct val="100000"/>
              </a:lnSpc>
              <a:spcBef>
                <a:spcPts val="0"/>
              </a:spcBef>
              <a:spcAft>
                <a:spcPts val="0"/>
              </a:spcAft>
              <a:buSzPts val="2100"/>
              <a:buFont typeface="Arial"/>
              <a:buNone/>
              <a:defRPr sz="2100"/>
            </a:lvl9pPr>
          </a:lstStyle>
          <a:p/>
        </p:txBody>
      </p:sp>
      <p:sp>
        <p:nvSpPr>
          <p:cNvPr id="39" name="Google Shape;39;p9"/>
          <p:cNvSpPr txBox="1"/>
          <p:nvPr>
            <p:ph idx="2" type="body"/>
          </p:nvPr>
        </p:nvSpPr>
        <p:spPr>
          <a:xfrm>
            <a:off x="4083838" y="1505163"/>
            <a:ext cx="3172199" cy="7681200"/>
          </a:xfrm>
          <a:prstGeom prst="rect">
            <a:avLst/>
          </a:prstGeom>
          <a:noFill/>
          <a:ln>
            <a:noFill/>
          </a:ln>
        </p:spPr>
        <p:txBody>
          <a:bodyPr anchorCtr="0" anchor="ctr" bIns="91425" lIns="91425" spcFirstLastPara="1" rIns="91425" wrap="square" tIns="91425"/>
          <a:lstStyle>
            <a:lvl1pPr indent="-228600" lvl="0" marL="457200" algn="l">
              <a:lnSpc>
                <a:spcPct val="115000"/>
              </a:lnSpc>
              <a:spcBef>
                <a:spcPts val="0"/>
              </a:spcBef>
              <a:spcAft>
                <a:spcPts val="0"/>
              </a:spcAft>
              <a:buSzPts val="1800"/>
              <a:buFont typeface="Arial"/>
              <a:buNone/>
              <a:defRPr/>
            </a:lvl1pPr>
            <a:lvl2pPr indent="-228600" lvl="1" marL="914400" algn="l">
              <a:lnSpc>
                <a:spcPct val="115000"/>
              </a:lnSpc>
              <a:spcBef>
                <a:spcPts val="1600"/>
              </a:spcBef>
              <a:spcAft>
                <a:spcPts val="0"/>
              </a:spcAft>
              <a:buSzPts val="1400"/>
              <a:buFont typeface="Arial"/>
              <a:buNone/>
              <a:defRPr/>
            </a:lvl2pPr>
            <a:lvl3pPr indent="-228600" lvl="2" marL="1371600" algn="l">
              <a:lnSpc>
                <a:spcPct val="115000"/>
              </a:lnSpc>
              <a:spcBef>
                <a:spcPts val="1600"/>
              </a:spcBef>
              <a:spcAft>
                <a:spcPts val="0"/>
              </a:spcAft>
              <a:buSzPts val="1400"/>
              <a:buFont typeface="Arial"/>
              <a:buNone/>
              <a:defRPr/>
            </a:lvl3pPr>
            <a:lvl4pPr indent="-228600" lvl="3" marL="1828800" algn="l">
              <a:lnSpc>
                <a:spcPct val="115000"/>
              </a:lnSpc>
              <a:spcBef>
                <a:spcPts val="1600"/>
              </a:spcBef>
              <a:spcAft>
                <a:spcPts val="0"/>
              </a:spcAft>
              <a:buSzPts val="1400"/>
              <a:buFont typeface="Arial"/>
              <a:buNone/>
              <a:defRPr/>
            </a:lvl4pPr>
            <a:lvl5pPr indent="-228600" lvl="4" marL="2286000" algn="l">
              <a:lnSpc>
                <a:spcPct val="115000"/>
              </a:lnSpc>
              <a:spcBef>
                <a:spcPts val="1600"/>
              </a:spcBef>
              <a:spcAft>
                <a:spcPts val="0"/>
              </a:spcAft>
              <a:buSzPts val="1400"/>
              <a:buFont typeface="Arial"/>
              <a:buNone/>
              <a:defRPr/>
            </a:lvl5pPr>
            <a:lvl6pPr indent="-228600" lvl="5" marL="2743200" algn="l">
              <a:lnSpc>
                <a:spcPct val="115000"/>
              </a:lnSpc>
              <a:spcBef>
                <a:spcPts val="1600"/>
              </a:spcBef>
              <a:spcAft>
                <a:spcPts val="0"/>
              </a:spcAft>
              <a:buSzPts val="1400"/>
              <a:buFont typeface="Arial"/>
              <a:buNone/>
              <a:defRPr/>
            </a:lvl6pPr>
            <a:lvl7pPr indent="-228600" lvl="6" marL="3200400" algn="l">
              <a:lnSpc>
                <a:spcPct val="115000"/>
              </a:lnSpc>
              <a:spcBef>
                <a:spcPts val="1600"/>
              </a:spcBef>
              <a:spcAft>
                <a:spcPts val="0"/>
              </a:spcAft>
              <a:buSzPts val="1400"/>
              <a:buFont typeface="Arial"/>
              <a:buNone/>
              <a:defRPr/>
            </a:lvl7pPr>
            <a:lvl8pPr indent="-228600" lvl="7" marL="3657600" algn="l">
              <a:lnSpc>
                <a:spcPct val="115000"/>
              </a:lnSpc>
              <a:spcBef>
                <a:spcPts val="1600"/>
              </a:spcBef>
              <a:spcAft>
                <a:spcPts val="0"/>
              </a:spcAft>
              <a:buSzPts val="1400"/>
              <a:buFont typeface="Arial"/>
              <a:buNone/>
              <a:defRPr/>
            </a:lvl8pPr>
            <a:lvl9pPr indent="-228600" lvl="8" marL="4114800" algn="l">
              <a:lnSpc>
                <a:spcPct val="115000"/>
              </a:lnSpc>
              <a:spcBef>
                <a:spcPts val="1600"/>
              </a:spcBef>
              <a:spcAft>
                <a:spcPts val="1600"/>
              </a:spcAft>
              <a:buSzPts val="1400"/>
              <a:buFont typeface="Arial"/>
              <a:buNone/>
              <a:defRPr/>
            </a:lvl9pPr>
          </a:lstStyle>
          <a:p/>
        </p:txBody>
      </p:sp>
      <p:sp>
        <p:nvSpPr>
          <p:cNvPr id="40" name="Google Shape;40;p9"/>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41" name="Shape 41"/>
        <p:cNvGrpSpPr/>
        <p:nvPr/>
      </p:nvGrpSpPr>
      <p:grpSpPr>
        <a:xfrm>
          <a:off x="0" y="0"/>
          <a:ext cx="0" cy="0"/>
          <a:chOff x="0" y="0"/>
          <a:chExt cx="0" cy="0"/>
        </a:xfrm>
      </p:grpSpPr>
      <p:sp>
        <p:nvSpPr>
          <p:cNvPr id="42" name="Google Shape;42;p10"/>
          <p:cNvSpPr txBox="1"/>
          <p:nvPr>
            <p:ph idx="1" type="body"/>
          </p:nvPr>
        </p:nvSpPr>
        <p:spPr>
          <a:xfrm>
            <a:off x="257704" y="8794266"/>
            <a:ext cx="4959600" cy="1257899"/>
          </a:xfrm>
          <a:prstGeom prst="rect">
            <a:avLst/>
          </a:prstGeom>
          <a:noFill/>
          <a:ln>
            <a:noFill/>
          </a:ln>
        </p:spPr>
        <p:txBody>
          <a:bodyPr anchorCtr="0" anchor="ctr" bIns="91425" lIns="91425" spcFirstLastPara="1" rIns="91425" wrap="square" tIns="91425"/>
          <a:lstStyle>
            <a:lvl1pPr indent="-228600" lvl="0" marL="457200" algn="l">
              <a:lnSpc>
                <a:spcPct val="100000"/>
              </a:lnSpc>
              <a:spcBef>
                <a:spcPts val="0"/>
              </a:spcBef>
              <a:spcAft>
                <a:spcPts val="0"/>
              </a:spcAft>
              <a:buSzPts val="1800"/>
              <a:buFont typeface="Arial"/>
              <a:buNone/>
              <a:defRPr/>
            </a:lvl1pPr>
            <a:lvl2pPr indent="-228600" lvl="1" marL="914400" algn="l">
              <a:lnSpc>
                <a:spcPct val="115000"/>
              </a:lnSpc>
              <a:spcBef>
                <a:spcPts val="0"/>
              </a:spcBef>
              <a:spcAft>
                <a:spcPts val="0"/>
              </a:spcAft>
              <a:buSzPts val="1800"/>
              <a:buNone/>
              <a:defRPr/>
            </a:lvl2pPr>
            <a:lvl3pPr indent="-228600" lvl="2" marL="1371600" algn="l">
              <a:lnSpc>
                <a:spcPct val="115000"/>
              </a:lnSpc>
              <a:spcBef>
                <a:spcPts val="1600"/>
              </a:spcBef>
              <a:spcAft>
                <a:spcPts val="0"/>
              </a:spcAft>
              <a:buSzPts val="1800"/>
              <a:buNone/>
              <a:defRPr/>
            </a:lvl3pPr>
            <a:lvl4pPr indent="-228600" lvl="3" marL="1828800" algn="l">
              <a:lnSpc>
                <a:spcPct val="115000"/>
              </a:lnSpc>
              <a:spcBef>
                <a:spcPts val="1600"/>
              </a:spcBef>
              <a:spcAft>
                <a:spcPts val="0"/>
              </a:spcAft>
              <a:buSzPts val="1800"/>
              <a:buNone/>
              <a:defRPr/>
            </a:lvl4pPr>
            <a:lvl5pPr indent="-228600" lvl="4" marL="2286000" algn="l">
              <a:lnSpc>
                <a:spcPct val="115000"/>
              </a:lnSpc>
              <a:spcBef>
                <a:spcPts val="1600"/>
              </a:spcBef>
              <a:spcAft>
                <a:spcPts val="0"/>
              </a:spcAft>
              <a:buSzPts val="1800"/>
              <a:buNone/>
              <a:defRPr/>
            </a:lvl5pPr>
            <a:lvl6pPr indent="-228600" lvl="5" marL="2743200" algn="l">
              <a:lnSpc>
                <a:spcPct val="115000"/>
              </a:lnSpc>
              <a:spcBef>
                <a:spcPts val="1600"/>
              </a:spcBef>
              <a:spcAft>
                <a:spcPts val="0"/>
              </a:spcAft>
              <a:buSzPts val="1800"/>
              <a:buNone/>
              <a:defRPr/>
            </a:lvl6pPr>
            <a:lvl7pPr indent="-228600" lvl="6" marL="3200400" algn="l">
              <a:lnSpc>
                <a:spcPct val="115000"/>
              </a:lnSpc>
              <a:spcBef>
                <a:spcPts val="1600"/>
              </a:spcBef>
              <a:spcAft>
                <a:spcPts val="0"/>
              </a:spcAft>
              <a:buSzPts val="1800"/>
              <a:buNone/>
              <a:defRPr/>
            </a:lvl7pPr>
            <a:lvl8pPr indent="-228600" lvl="7" marL="3657600" algn="l">
              <a:lnSpc>
                <a:spcPct val="115000"/>
              </a:lnSpc>
              <a:spcBef>
                <a:spcPts val="1600"/>
              </a:spcBef>
              <a:spcAft>
                <a:spcPts val="0"/>
              </a:spcAft>
              <a:buSzPts val="1800"/>
              <a:buNone/>
              <a:defRPr/>
            </a:lvl8pPr>
            <a:lvl9pPr indent="-228600" lvl="8" marL="4114800" algn="l">
              <a:lnSpc>
                <a:spcPct val="115000"/>
              </a:lnSpc>
              <a:spcBef>
                <a:spcPts val="1600"/>
              </a:spcBef>
              <a:spcAft>
                <a:spcPts val="1600"/>
              </a:spcAft>
              <a:buSzPts val="1800"/>
              <a:buNone/>
              <a:defRPr/>
            </a:lvl9pPr>
          </a:lstStyle>
          <a:p/>
        </p:txBody>
      </p:sp>
      <p:sp>
        <p:nvSpPr>
          <p:cNvPr id="43" name="Google Shape;43;p10"/>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p:txBody>
      </p:sp>
      <p:sp>
        <p:nvSpPr>
          <p:cNvPr id="7" name="Google Shape;7;p1"/>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marR="0" rtl="0" algn="l">
              <a:lnSpc>
                <a:spcPct val="115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hyperlink" Target="https://esf-print.de/hochzeit#fun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0" l="0" r="0" t="0"/>
          <a:stretch/>
        </p:blipFill>
        <p:spPr>
          <a:xfrm>
            <a:off x="499644" y="433825"/>
            <a:ext cx="2352575" cy="1375349"/>
          </a:xfrm>
          <a:prstGeom prst="rect">
            <a:avLst/>
          </a:prstGeom>
          <a:noFill/>
          <a:ln>
            <a:noFill/>
          </a:ln>
        </p:spPr>
      </p:pic>
      <p:sp>
        <p:nvSpPr>
          <p:cNvPr id="55" name="Google Shape;55;p13"/>
          <p:cNvSpPr txBox="1"/>
          <p:nvPr/>
        </p:nvSpPr>
        <p:spPr>
          <a:xfrm>
            <a:off x="499650" y="2089600"/>
            <a:ext cx="6577500" cy="8221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Hinweis zu dieser Vorlage:</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Diese Vorlage wurde mit der Präsentationsapp von Google erstellt. Alle enthaltenen Bilder und Grafiken dürfen für den eigenen Gebrauch verwendet werden. Sie dürfen die Vorlage auch an Freunde und Bekannte weitergeben, nur eine kommerzielle Nutzung oder das anbieten im Internet ist nicht erlaubt.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lang="de"/>
              <a:t>Eventuell benötigen Sie zusätzliche Schriftarten die bei google automatisch verwendet werden. Sie können natürlich alle Schriftarten als auch Farben ändern, verschieben, kopieren.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Achten Sie bitte stets darauf genug Abstand mit Texten und Seitenzahlen zu den Papierrändern zu halten um später einen randlosen Druck zu erhalten. Der randlose Druck ist bei esf-print.de ohne Aufpreis möglich.</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Wenn Sie Bilder platzieren, dann machen Sie das bitte </a:t>
            </a:r>
            <a:r>
              <a:rPr b="1" lang="de"/>
              <a:t>NIEMALS</a:t>
            </a:r>
            <a:r>
              <a:rPr lang="de"/>
              <a:t> über die Zwischenablage, also durch kopieren und einsetzen. Ihre Bilder werden dann nur in Bildschirmauflösung eingebunden was zu einem sehr schlechten Druckergebnis führt. Setzen Sie deshalb Bilder nur per Drag &amp; Drop oder durch hochladen in das Dokument ein. Je nach Version Ihrer Software kann diese Funktion auch eine andere Bezeichnung haben.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Den fertigen Entwurf laden Sie bitte als PDF-Datei auf Ihre Festplatte. Das speichern als PNG-Bilddatei ist auch möglich, achten Sie dann aber auf die bestmögliche Auflösung beim speichern. JPG ist nicht zu empfehlen da Powerpoint normalerweise hier nur eine Bildschirmauflosung speichert.</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Sicherlich möchten Sie von Ihrem Entwurf auch einen Ausdruck auf Papier haben. Den fertigen wir bei esf-print.de beim ersten Entwurf kostenlos. Alles was Sie dazu benötigen ist eine Angebotsnummer die Sie über unseren Kalkulator für Hochzeitszeitungen erhalten: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u="sng">
                <a:solidFill>
                  <a:schemeClr val="hlink"/>
                </a:solidFill>
                <a:hlinkClick r:id="rId4"/>
              </a:rPr>
              <a:t>https://esf-print.de/hochzeit#funk</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Wir wünschen viel Spaß und viel Erfolg beim gestalten und stehen Ihnen natürlich auch bei Fragen gerne und kostenlos zur Verfügung</a:t>
            </a:r>
            <a:endParaRPr/>
          </a:p>
        </p:txBody>
      </p:sp>
      <p:sp>
        <p:nvSpPr>
          <p:cNvPr id="56" name="Google Shape;56;p13"/>
          <p:cNvSpPr/>
          <p:nvPr/>
        </p:nvSpPr>
        <p:spPr>
          <a:xfrm>
            <a:off x="4133175" y="670250"/>
            <a:ext cx="2521500" cy="1069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de" sz="2400"/>
              <a:t>Diese Seite bitte löschen</a:t>
            </a:r>
            <a:endParaRPr b="1" sz="2400"/>
          </a:p>
        </p:txBody>
      </p:sp>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22"/>
          <p:cNvSpPr/>
          <p:nvPr/>
        </p:nvSpPr>
        <p:spPr>
          <a:xfrm>
            <a:off x="4995416" y="316874"/>
            <a:ext cx="1978493" cy="411825"/>
          </a:xfrm>
          <a:prstGeom prst="rect">
            <a:avLst/>
          </a:prstGeom>
        </p:spPr>
        <p:txBody>
          <a:bodyPr>
            <a:prstTxWarp prst="textPlain"/>
          </a:bodyPr>
          <a:lstStyle/>
          <a:p>
            <a:pPr lvl="0" algn="ctr"/>
            <a:r>
              <a:rPr b="1" i="0">
                <a:ln cap="flat" cmpd="sng" w="9525">
                  <a:solidFill>
                    <a:srgbClr val="B7B7B7"/>
                  </a:solidFill>
                  <a:prstDash val="solid"/>
                  <a:round/>
                  <a:headEnd len="sm" w="sm" type="none"/>
                  <a:tailEnd len="sm" w="sm" type="none"/>
                </a:ln>
                <a:solidFill>
                  <a:srgbClr val="FF0000"/>
                </a:solidFill>
                <a:latin typeface="Anton"/>
              </a:rPr>
              <a:t>Traumhochzeit</a:t>
            </a:r>
          </a:p>
        </p:txBody>
      </p:sp>
      <p:sp>
        <p:nvSpPr>
          <p:cNvPr id="169" name="Google Shape;169;p22"/>
          <p:cNvSpPr txBox="1"/>
          <p:nvPr/>
        </p:nvSpPr>
        <p:spPr>
          <a:xfrm rot="1877582">
            <a:off x="5510373" y="299881"/>
            <a:ext cx="2470855" cy="45744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600"/>
              <a:buFont typeface="Alfa Slab One"/>
              <a:buNone/>
            </a:pPr>
            <a:r>
              <a:rPr b="0" i="0" lang="de" sz="600" u="none" cap="none" strike="noStrike">
                <a:solidFill>
                  <a:srgbClr val="000000"/>
                </a:solidFill>
                <a:latin typeface="Alfa Slab One"/>
                <a:ea typeface="Alfa Slab One"/>
                <a:cs typeface="Alfa Slab One"/>
                <a:sym typeface="Alfa Slab One"/>
              </a:rPr>
              <a:t>Spezial</a:t>
            </a:r>
            <a:endParaRPr/>
          </a:p>
        </p:txBody>
      </p:sp>
      <p:sp>
        <p:nvSpPr>
          <p:cNvPr id="170" name="Google Shape;170;p22"/>
          <p:cNvSpPr/>
          <p:nvPr/>
        </p:nvSpPr>
        <p:spPr>
          <a:xfrm>
            <a:off x="554100" y="1006675"/>
            <a:ext cx="6451799" cy="915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1" name="Google Shape;171;p22"/>
          <p:cNvSpPr txBox="1"/>
          <p:nvPr/>
        </p:nvSpPr>
        <p:spPr>
          <a:xfrm>
            <a:off x="554100" y="1365750"/>
            <a:ext cx="1616700" cy="3966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2400"/>
              <a:buFont typeface="Impact"/>
              <a:buNone/>
            </a:pPr>
            <a:r>
              <a:rPr b="1" i="0" lang="de" sz="2400" u="none" cap="none" strike="noStrike">
                <a:solidFill>
                  <a:srgbClr val="FFFFFF"/>
                </a:solidFill>
                <a:latin typeface="Impact"/>
                <a:ea typeface="Impact"/>
                <a:cs typeface="Impact"/>
                <a:sym typeface="Impact"/>
              </a:rPr>
              <a:t>Reise:</a:t>
            </a:r>
            <a:endParaRPr/>
          </a:p>
        </p:txBody>
      </p:sp>
      <p:sp>
        <p:nvSpPr>
          <p:cNvPr id="172" name="Google Shape;172;p22"/>
          <p:cNvSpPr txBox="1"/>
          <p:nvPr/>
        </p:nvSpPr>
        <p:spPr>
          <a:xfrm>
            <a:off x="554100" y="2120100"/>
            <a:ext cx="6451799" cy="78399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73" name="Google Shape;173;p22"/>
          <p:cNvPicPr preferRelativeResize="0"/>
          <p:nvPr/>
        </p:nvPicPr>
        <p:blipFill rotWithShape="1">
          <a:blip r:embed="rId3">
            <a:alphaModFix/>
          </a:blip>
          <a:srcRect b="0" l="0" r="0" t="0"/>
          <a:stretch/>
        </p:blipFill>
        <p:spPr>
          <a:xfrm>
            <a:off x="2642612" y="3900637"/>
            <a:ext cx="4143574" cy="4143524"/>
          </a:xfrm>
          <a:prstGeom prst="rect">
            <a:avLst/>
          </a:prstGeom>
          <a:noFill/>
          <a:ln>
            <a:noFill/>
          </a:ln>
        </p:spPr>
      </p:pic>
      <p:sp>
        <p:nvSpPr>
          <p:cNvPr id="174" name="Google Shape;174;p22"/>
          <p:cNvSpPr txBox="1"/>
          <p:nvPr/>
        </p:nvSpPr>
        <p:spPr>
          <a:xfrm>
            <a:off x="764875" y="2359725"/>
            <a:ext cx="6021300" cy="1269299"/>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100"/>
              <a:buFont typeface="Arial"/>
              <a:buNone/>
            </a:pPr>
            <a:r>
              <a:rPr b="0" i="0" lang="de" sz="12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a:t>
            </a:r>
            <a:endParaRPr/>
          </a:p>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75" name="Google Shape;175;p22"/>
          <p:cNvSpPr txBox="1"/>
          <p:nvPr/>
        </p:nvSpPr>
        <p:spPr>
          <a:xfrm>
            <a:off x="764875" y="8370975"/>
            <a:ext cx="6021300" cy="1269299"/>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100"/>
              <a:buFont typeface="Arial"/>
              <a:buNone/>
            </a:pPr>
            <a:r>
              <a:rPr b="0" i="0" lang="de" sz="12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a:t>
            </a:r>
            <a:endParaRPr/>
          </a:p>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76" name="Google Shape;176;p22"/>
          <p:cNvSpPr txBox="1"/>
          <p:nvPr/>
        </p:nvSpPr>
        <p:spPr>
          <a:xfrm>
            <a:off x="764875" y="3955802"/>
            <a:ext cx="1616700" cy="40884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100"/>
              <a:buFont typeface="Arial"/>
              <a:buNone/>
            </a:pPr>
            <a:r>
              <a:rPr b="0" i="0" lang="de" sz="12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a:t>
            </a:r>
            <a:endParaRPr/>
          </a:p>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dk1"/>
              </a:solidFill>
              <a:latin typeface="Arial"/>
              <a:ea typeface="Arial"/>
              <a:cs typeface="Arial"/>
              <a:sym typeface="Arial"/>
            </a:endParaRPr>
          </a:p>
        </p:txBody>
      </p:sp>
    </p:spTree>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23"/>
          <p:cNvSpPr/>
          <p:nvPr/>
        </p:nvSpPr>
        <p:spPr>
          <a:xfrm>
            <a:off x="554091" y="327274"/>
            <a:ext cx="1978493" cy="411825"/>
          </a:xfrm>
          <a:prstGeom prst="rect">
            <a:avLst/>
          </a:prstGeom>
        </p:spPr>
        <p:txBody>
          <a:bodyPr>
            <a:prstTxWarp prst="textPlain"/>
          </a:bodyPr>
          <a:lstStyle/>
          <a:p>
            <a:pPr lvl="0" algn="ctr"/>
            <a:r>
              <a:rPr b="1" i="0">
                <a:ln cap="flat" cmpd="sng" w="9525">
                  <a:solidFill>
                    <a:srgbClr val="B7B7B7"/>
                  </a:solidFill>
                  <a:prstDash val="solid"/>
                  <a:round/>
                  <a:headEnd len="sm" w="sm" type="none"/>
                  <a:tailEnd len="sm" w="sm" type="none"/>
                </a:ln>
                <a:solidFill>
                  <a:srgbClr val="FF0000"/>
                </a:solidFill>
                <a:latin typeface="Anton"/>
              </a:rPr>
              <a:t>Traumhochzeit</a:t>
            </a:r>
          </a:p>
        </p:txBody>
      </p:sp>
      <p:sp>
        <p:nvSpPr>
          <p:cNvPr id="182" name="Google Shape;182;p23"/>
          <p:cNvSpPr txBox="1"/>
          <p:nvPr/>
        </p:nvSpPr>
        <p:spPr>
          <a:xfrm rot="1877582">
            <a:off x="1069048" y="310281"/>
            <a:ext cx="2470855" cy="45744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600"/>
              <a:buFont typeface="Alfa Slab One"/>
              <a:buNone/>
            </a:pPr>
            <a:r>
              <a:rPr b="0" i="0" lang="de" sz="600" u="none" cap="none" strike="noStrike">
                <a:solidFill>
                  <a:srgbClr val="000000"/>
                </a:solidFill>
                <a:latin typeface="Alfa Slab One"/>
                <a:ea typeface="Alfa Slab One"/>
                <a:cs typeface="Alfa Slab One"/>
                <a:sym typeface="Alfa Slab One"/>
              </a:rPr>
              <a:t>Spezial</a:t>
            </a:r>
            <a:endParaRPr/>
          </a:p>
        </p:txBody>
      </p:sp>
      <p:sp>
        <p:nvSpPr>
          <p:cNvPr id="183" name="Google Shape;183;p23"/>
          <p:cNvSpPr/>
          <p:nvPr/>
        </p:nvSpPr>
        <p:spPr>
          <a:xfrm>
            <a:off x="554100" y="1006675"/>
            <a:ext cx="6451799" cy="915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4" name="Google Shape;184;p23"/>
          <p:cNvSpPr txBox="1"/>
          <p:nvPr/>
        </p:nvSpPr>
        <p:spPr>
          <a:xfrm>
            <a:off x="554100" y="1365750"/>
            <a:ext cx="3237600" cy="3966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2400"/>
              <a:buFont typeface="Impact"/>
              <a:buNone/>
            </a:pPr>
            <a:r>
              <a:rPr b="1" i="0" lang="de" sz="2400" u="none" cap="none" strike="noStrike">
                <a:solidFill>
                  <a:srgbClr val="FFFFFF"/>
                </a:solidFill>
                <a:latin typeface="Impact"/>
                <a:ea typeface="Impact"/>
                <a:cs typeface="Impact"/>
                <a:sym typeface="Impact"/>
              </a:rPr>
              <a:t>Jungesellenabschied:</a:t>
            </a:r>
            <a:endParaRPr/>
          </a:p>
        </p:txBody>
      </p:sp>
      <p:sp>
        <p:nvSpPr>
          <p:cNvPr id="185" name="Google Shape;185;p23"/>
          <p:cNvSpPr txBox="1"/>
          <p:nvPr/>
        </p:nvSpPr>
        <p:spPr>
          <a:xfrm>
            <a:off x="554100" y="2120100"/>
            <a:ext cx="6451799" cy="78399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86" name="Google Shape;186;p23"/>
          <p:cNvPicPr preferRelativeResize="0"/>
          <p:nvPr/>
        </p:nvPicPr>
        <p:blipFill rotWithShape="1">
          <a:blip r:embed="rId3">
            <a:alphaModFix/>
          </a:blip>
          <a:srcRect b="0" l="0" r="0" t="0"/>
          <a:stretch/>
        </p:blipFill>
        <p:spPr>
          <a:xfrm>
            <a:off x="866228" y="2389003"/>
            <a:ext cx="1674300" cy="1674300"/>
          </a:xfrm>
          <a:prstGeom prst="rect">
            <a:avLst/>
          </a:prstGeom>
          <a:noFill/>
          <a:ln>
            <a:noFill/>
          </a:ln>
        </p:spPr>
      </p:pic>
      <p:pic>
        <p:nvPicPr>
          <p:cNvPr id="187" name="Google Shape;187;p23"/>
          <p:cNvPicPr preferRelativeResize="0"/>
          <p:nvPr/>
        </p:nvPicPr>
        <p:blipFill rotWithShape="1">
          <a:blip r:embed="rId3">
            <a:alphaModFix/>
          </a:blip>
          <a:srcRect b="0" l="0" r="0" t="0"/>
          <a:stretch/>
        </p:blipFill>
        <p:spPr>
          <a:xfrm>
            <a:off x="866212" y="4281937"/>
            <a:ext cx="1354238" cy="1354238"/>
          </a:xfrm>
          <a:prstGeom prst="rect">
            <a:avLst/>
          </a:prstGeom>
          <a:noFill/>
          <a:ln>
            <a:noFill/>
          </a:ln>
        </p:spPr>
      </p:pic>
      <p:pic>
        <p:nvPicPr>
          <p:cNvPr id="188" name="Google Shape;188;p23"/>
          <p:cNvPicPr preferRelativeResize="0"/>
          <p:nvPr/>
        </p:nvPicPr>
        <p:blipFill rotWithShape="1">
          <a:blip r:embed="rId3">
            <a:alphaModFix/>
          </a:blip>
          <a:srcRect b="0" l="0" r="0" t="0"/>
          <a:stretch/>
        </p:blipFill>
        <p:spPr>
          <a:xfrm>
            <a:off x="866249" y="5854825"/>
            <a:ext cx="2827801" cy="2827847"/>
          </a:xfrm>
          <a:prstGeom prst="rect">
            <a:avLst/>
          </a:prstGeom>
          <a:noFill/>
          <a:ln>
            <a:noFill/>
          </a:ln>
        </p:spPr>
      </p:pic>
      <p:pic>
        <p:nvPicPr>
          <p:cNvPr id="189" name="Google Shape;189;p23"/>
          <p:cNvPicPr preferRelativeResize="0"/>
          <p:nvPr/>
        </p:nvPicPr>
        <p:blipFill rotWithShape="1">
          <a:blip r:embed="rId3">
            <a:alphaModFix/>
          </a:blip>
          <a:srcRect b="0" l="0" r="0" t="0"/>
          <a:stretch/>
        </p:blipFill>
        <p:spPr>
          <a:xfrm>
            <a:off x="2942853" y="2389003"/>
            <a:ext cx="1674300" cy="1674300"/>
          </a:xfrm>
          <a:prstGeom prst="rect">
            <a:avLst/>
          </a:prstGeom>
          <a:noFill/>
          <a:ln>
            <a:noFill/>
          </a:ln>
        </p:spPr>
      </p:pic>
      <p:pic>
        <p:nvPicPr>
          <p:cNvPr id="190" name="Google Shape;190;p23"/>
          <p:cNvPicPr preferRelativeResize="0"/>
          <p:nvPr/>
        </p:nvPicPr>
        <p:blipFill rotWithShape="1">
          <a:blip r:embed="rId3">
            <a:alphaModFix/>
          </a:blip>
          <a:srcRect b="0" l="0" r="0" t="0"/>
          <a:stretch/>
        </p:blipFill>
        <p:spPr>
          <a:xfrm>
            <a:off x="5076741" y="2389003"/>
            <a:ext cx="1674300" cy="1674300"/>
          </a:xfrm>
          <a:prstGeom prst="rect">
            <a:avLst/>
          </a:prstGeom>
          <a:noFill/>
          <a:ln>
            <a:noFill/>
          </a:ln>
        </p:spPr>
      </p:pic>
      <p:pic>
        <p:nvPicPr>
          <p:cNvPr id="191" name="Google Shape;191;p23"/>
          <p:cNvPicPr preferRelativeResize="0"/>
          <p:nvPr/>
        </p:nvPicPr>
        <p:blipFill rotWithShape="1">
          <a:blip r:embed="rId3">
            <a:alphaModFix/>
          </a:blip>
          <a:srcRect b="0" l="0" r="0" t="0"/>
          <a:stretch/>
        </p:blipFill>
        <p:spPr>
          <a:xfrm>
            <a:off x="2339812" y="4281937"/>
            <a:ext cx="1354238" cy="1354238"/>
          </a:xfrm>
          <a:prstGeom prst="rect">
            <a:avLst/>
          </a:prstGeom>
          <a:noFill/>
          <a:ln>
            <a:noFill/>
          </a:ln>
        </p:spPr>
      </p:pic>
      <p:pic>
        <p:nvPicPr>
          <p:cNvPr id="192" name="Google Shape;192;p23"/>
          <p:cNvPicPr preferRelativeResize="0"/>
          <p:nvPr/>
        </p:nvPicPr>
        <p:blipFill rotWithShape="1">
          <a:blip r:embed="rId3">
            <a:alphaModFix/>
          </a:blip>
          <a:srcRect b="0" l="0" r="0" t="0"/>
          <a:stretch/>
        </p:blipFill>
        <p:spPr>
          <a:xfrm>
            <a:off x="3889612" y="4281937"/>
            <a:ext cx="1354238" cy="1354238"/>
          </a:xfrm>
          <a:prstGeom prst="rect">
            <a:avLst/>
          </a:prstGeom>
          <a:noFill/>
          <a:ln>
            <a:noFill/>
          </a:ln>
        </p:spPr>
      </p:pic>
      <p:pic>
        <p:nvPicPr>
          <p:cNvPr id="193" name="Google Shape;193;p23"/>
          <p:cNvPicPr preferRelativeResize="0"/>
          <p:nvPr/>
        </p:nvPicPr>
        <p:blipFill rotWithShape="1">
          <a:blip r:embed="rId3">
            <a:alphaModFix/>
          </a:blip>
          <a:srcRect b="0" l="0" r="0" t="0"/>
          <a:stretch/>
        </p:blipFill>
        <p:spPr>
          <a:xfrm>
            <a:off x="5363212" y="4281937"/>
            <a:ext cx="1354238" cy="1354238"/>
          </a:xfrm>
          <a:prstGeom prst="rect">
            <a:avLst/>
          </a:prstGeom>
          <a:noFill/>
          <a:ln>
            <a:noFill/>
          </a:ln>
        </p:spPr>
      </p:pic>
      <p:pic>
        <p:nvPicPr>
          <p:cNvPr id="194" name="Google Shape;194;p23"/>
          <p:cNvPicPr preferRelativeResize="0"/>
          <p:nvPr/>
        </p:nvPicPr>
        <p:blipFill rotWithShape="1">
          <a:blip r:embed="rId3">
            <a:alphaModFix/>
          </a:blip>
          <a:srcRect b="0" l="0" r="0" t="0"/>
          <a:stretch/>
        </p:blipFill>
        <p:spPr>
          <a:xfrm>
            <a:off x="3889624" y="5854825"/>
            <a:ext cx="2827801" cy="2827847"/>
          </a:xfrm>
          <a:prstGeom prst="rect">
            <a:avLst/>
          </a:prstGeom>
          <a:noFill/>
          <a:ln>
            <a:noFill/>
          </a:ln>
        </p:spPr>
      </p:pic>
      <p:sp>
        <p:nvSpPr>
          <p:cNvPr id="195" name="Google Shape;195;p23"/>
          <p:cNvSpPr txBox="1"/>
          <p:nvPr/>
        </p:nvSpPr>
        <p:spPr>
          <a:xfrm>
            <a:off x="764875" y="8819950"/>
            <a:ext cx="6021300" cy="8202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200"/>
              <a:buFont typeface="Lato"/>
              <a:buNone/>
            </a:pPr>
            <a:r>
              <a:rPr b="0" i="0" lang="de" sz="12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Tree>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Google Shape;200;p24"/>
          <p:cNvSpPr/>
          <p:nvPr/>
        </p:nvSpPr>
        <p:spPr>
          <a:xfrm>
            <a:off x="4995416" y="316874"/>
            <a:ext cx="1978493" cy="411825"/>
          </a:xfrm>
          <a:prstGeom prst="rect">
            <a:avLst/>
          </a:prstGeom>
        </p:spPr>
        <p:txBody>
          <a:bodyPr>
            <a:prstTxWarp prst="textPlain"/>
          </a:bodyPr>
          <a:lstStyle/>
          <a:p>
            <a:pPr lvl="0" algn="ctr"/>
            <a:r>
              <a:rPr b="1" i="0">
                <a:ln cap="flat" cmpd="sng" w="9525">
                  <a:solidFill>
                    <a:srgbClr val="B7B7B7"/>
                  </a:solidFill>
                  <a:prstDash val="solid"/>
                  <a:round/>
                  <a:headEnd len="sm" w="sm" type="none"/>
                  <a:tailEnd len="sm" w="sm" type="none"/>
                </a:ln>
                <a:solidFill>
                  <a:srgbClr val="FF0000"/>
                </a:solidFill>
                <a:latin typeface="Anton"/>
              </a:rPr>
              <a:t>Traumhochzeit</a:t>
            </a:r>
          </a:p>
        </p:txBody>
      </p:sp>
      <p:sp>
        <p:nvSpPr>
          <p:cNvPr id="201" name="Google Shape;201;p24"/>
          <p:cNvSpPr txBox="1"/>
          <p:nvPr/>
        </p:nvSpPr>
        <p:spPr>
          <a:xfrm rot="1877582">
            <a:off x="5510373" y="299881"/>
            <a:ext cx="2470855" cy="45744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600"/>
              <a:buFont typeface="Alfa Slab One"/>
              <a:buNone/>
            </a:pPr>
            <a:r>
              <a:rPr b="0" i="0" lang="de" sz="600" u="none" cap="none" strike="noStrike">
                <a:solidFill>
                  <a:srgbClr val="000000"/>
                </a:solidFill>
                <a:latin typeface="Alfa Slab One"/>
                <a:ea typeface="Alfa Slab One"/>
                <a:cs typeface="Alfa Slab One"/>
                <a:sym typeface="Alfa Slab One"/>
              </a:rPr>
              <a:t>Spezial</a:t>
            </a:r>
            <a:endParaRPr/>
          </a:p>
        </p:txBody>
      </p:sp>
      <p:sp>
        <p:nvSpPr>
          <p:cNvPr id="202" name="Google Shape;202;p24"/>
          <p:cNvSpPr/>
          <p:nvPr/>
        </p:nvSpPr>
        <p:spPr>
          <a:xfrm>
            <a:off x="554100" y="1006675"/>
            <a:ext cx="6451799" cy="915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3" name="Google Shape;203;p24"/>
          <p:cNvSpPr txBox="1"/>
          <p:nvPr/>
        </p:nvSpPr>
        <p:spPr>
          <a:xfrm>
            <a:off x="554100" y="1365750"/>
            <a:ext cx="2424000" cy="3966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2400"/>
              <a:buFont typeface="Impact"/>
              <a:buNone/>
            </a:pPr>
            <a:r>
              <a:rPr b="1" i="0" lang="de" sz="2400" u="none" cap="none" strike="noStrike">
                <a:solidFill>
                  <a:srgbClr val="FFFFFF"/>
                </a:solidFill>
                <a:latin typeface="Impact"/>
                <a:ea typeface="Impact"/>
                <a:cs typeface="Impact"/>
                <a:sym typeface="Impact"/>
              </a:rPr>
              <a:t>Schlußwort(e):</a:t>
            </a:r>
            <a:endParaRPr/>
          </a:p>
        </p:txBody>
      </p:sp>
      <p:sp>
        <p:nvSpPr>
          <p:cNvPr id="204" name="Google Shape;204;p24"/>
          <p:cNvSpPr txBox="1"/>
          <p:nvPr/>
        </p:nvSpPr>
        <p:spPr>
          <a:xfrm>
            <a:off x="554100" y="2120100"/>
            <a:ext cx="6451799" cy="78399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5" name="Google Shape;205;p24"/>
          <p:cNvSpPr txBox="1"/>
          <p:nvPr/>
        </p:nvSpPr>
        <p:spPr>
          <a:xfrm>
            <a:off x="764875" y="2359725"/>
            <a:ext cx="6021300" cy="1269299"/>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200"/>
              <a:buFont typeface="Lato"/>
              <a:buNone/>
            </a:pPr>
            <a:r>
              <a:rPr b="0" i="0" lang="de" sz="12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206" name="Google Shape;206;p24"/>
          <p:cNvSpPr txBox="1"/>
          <p:nvPr/>
        </p:nvSpPr>
        <p:spPr>
          <a:xfrm>
            <a:off x="846250" y="6820200"/>
            <a:ext cx="1686299" cy="28302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200"/>
              <a:buFont typeface="Lato"/>
              <a:buNone/>
            </a:pPr>
            <a:r>
              <a:rPr b="0" i="0" lang="de" sz="12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207" name="Google Shape;207;p24"/>
          <p:cNvSpPr txBox="1"/>
          <p:nvPr/>
        </p:nvSpPr>
        <p:spPr>
          <a:xfrm>
            <a:off x="846250" y="3858150"/>
            <a:ext cx="2701499" cy="7635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200"/>
              <a:buFont typeface="Lato"/>
              <a:buNone/>
            </a:pPr>
            <a:r>
              <a:rPr b="0" i="0" lang="de" sz="1200" u="none" cap="none" strike="noStrike">
                <a:solidFill>
                  <a:schemeClr val="dk1"/>
                </a:solidFill>
                <a:latin typeface="Lato"/>
                <a:ea typeface="Lato"/>
                <a:cs typeface="Lato"/>
                <a:sym typeface="Lato"/>
              </a:rPr>
              <a:t>Nullam dictum felis eu pede mollis pretium. Integer tincidunt. Cras dapibus. Vivamus </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208" name="Google Shape;208;p24"/>
          <p:cNvSpPr txBox="1"/>
          <p:nvPr/>
        </p:nvSpPr>
        <p:spPr>
          <a:xfrm>
            <a:off x="846250" y="4850775"/>
            <a:ext cx="3335999" cy="1740299"/>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200"/>
              <a:buFont typeface="Lato"/>
              <a:buNone/>
            </a:pPr>
            <a:r>
              <a:rPr b="0" i="0" lang="de" sz="12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209" name="Google Shape;209;p24"/>
          <p:cNvSpPr txBox="1"/>
          <p:nvPr/>
        </p:nvSpPr>
        <p:spPr>
          <a:xfrm>
            <a:off x="4432450" y="3858150"/>
            <a:ext cx="2348999" cy="1674299"/>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200"/>
              <a:buFont typeface="Lato"/>
              <a:buNone/>
            </a:pPr>
            <a:r>
              <a:rPr b="0" i="0" lang="de" sz="12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t>
            </a:r>
            <a:endParaRPr/>
          </a:p>
        </p:txBody>
      </p:sp>
      <p:sp>
        <p:nvSpPr>
          <p:cNvPr id="210" name="Google Shape;210;p24"/>
          <p:cNvSpPr txBox="1"/>
          <p:nvPr/>
        </p:nvSpPr>
        <p:spPr>
          <a:xfrm>
            <a:off x="4995425" y="5638150"/>
            <a:ext cx="1686299" cy="28302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200"/>
              <a:buFont typeface="Lato"/>
              <a:buNone/>
            </a:pPr>
            <a:r>
              <a:rPr b="0" i="0" lang="de" sz="12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211" name="Google Shape;211;p24"/>
          <p:cNvSpPr txBox="1"/>
          <p:nvPr/>
        </p:nvSpPr>
        <p:spPr>
          <a:xfrm>
            <a:off x="3345725" y="8886902"/>
            <a:ext cx="3335999" cy="7635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200"/>
              <a:buFont typeface="Lato"/>
              <a:buNone/>
            </a:pPr>
            <a:r>
              <a:rPr b="0" i="0" lang="de" sz="1200" u="none" cap="none" strike="noStrike">
                <a:solidFill>
                  <a:schemeClr val="dk1"/>
                </a:solidFill>
                <a:latin typeface="Lato"/>
                <a:ea typeface="Lato"/>
                <a:cs typeface="Lato"/>
                <a:sym typeface="Lato"/>
              </a:rPr>
              <a:t>Nullam dictum felis eu pede mollis pretium. Integer tincidunt. Cras dapibus. Vivamus </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212" name="Google Shape;212;p24"/>
          <p:cNvSpPr txBox="1"/>
          <p:nvPr/>
        </p:nvSpPr>
        <p:spPr>
          <a:xfrm>
            <a:off x="2772300" y="6820200"/>
            <a:ext cx="1978500" cy="1740299"/>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200"/>
              <a:buFont typeface="Lato"/>
              <a:buNone/>
            </a:pPr>
            <a:r>
              <a:rPr b="0" i="0" lang="de" sz="1200" u="none" cap="none" strike="noStrike">
                <a:solidFill>
                  <a:schemeClr val="dk1"/>
                </a:solidFill>
                <a:latin typeface="Lato"/>
                <a:ea typeface="Lato"/>
                <a:cs typeface="Lato"/>
                <a:sym typeface="Lato"/>
              </a:rPr>
              <a:t>Nullam dictum felis eu pede mollis pretium. Integer tincidunt. Cras dapibus. Vivamus elementum semper nisi. Aenean vulputate e</a:t>
            </a:r>
            <a:endParaRPr/>
          </a:p>
        </p:txBody>
      </p:sp>
    </p:spTree>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pic>
        <p:nvPicPr>
          <p:cNvPr id="217" name="Google Shape;217;p25"/>
          <p:cNvPicPr preferRelativeResize="0"/>
          <p:nvPr/>
        </p:nvPicPr>
        <p:blipFill rotWithShape="1">
          <a:blip r:embed="rId3">
            <a:alphaModFix/>
          </a:blip>
          <a:srcRect b="2217" l="0" r="0" t="2216"/>
          <a:stretch/>
        </p:blipFill>
        <p:spPr>
          <a:xfrm>
            <a:off x="729450" y="1594850"/>
            <a:ext cx="6101099" cy="5830800"/>
          </a:xfrm>
          <a:prstGeom prst="ellipse">
            <a:avLst/>
          </a:prstGeom>
          <a:noFill/>
          <a:ln cap="flat" cmpd="sng" w="228600">
            <a:solidFill>
              <a:srgbClr val="FF0000"/>
            </a:solidFill>
            <a:prstDash val="solid"/>
            <a:round/>
            <a:headEnd len="sm" w="sm" type="none"/>
            <a:tailEnd len="sm" w="sm" type="none"/>
          </a:ln>
        </p:spPr>
      </p:pic>
      <p:sp>
        <p:nvSpPr>
          <p:cNvPr id="218" name="Google Shape;218;p25"/>
          <p:cNvSpPr/>
          <p:nvPr/>
        </p:nvSpPr>
        <p:spPr>
          <a:xfrm rot="920245">
            <a:off x="943241" y="3952967"/>
            <a:ext cx="5822216" cy="808910"/>
          </a:xfrm>
          <a:prstGeom prst="rect">
            <a:avLst/>
          </a:prstGeom>
        </p:spPr>
        <p:txBody>
          <a:bodyPr>
            <a:prstTxWarp prst="textPlain"/>
          </a:bodyPr>
          <a:lstStyle/>
          <a:p>
            <a:pPr lvl="0" algn="ctr"/>
            <a:r>
              <a:rPr b="1" i="0">
                <a:ln cap="flat" cmpd="sng" w="38100">
                  <a:solidFill>
                    <a:srgbClr val="999999"/>
                  </a:solidFill>
                  <a:prstDash val="solid"/>
                  <a:round/>
                  <a:headEnd len="sm" w="sm" type="none"/>
                  <a:tailEnd len="sm" w="sm" type="none"/>
                </a:ln>
                <a:solidFill>
                  <a:srgbClr val="FF0000"/>
                </a:solidFill>
                <a:latin typeface="Arial"/>
              </a:rPr>
              <a:t>Just married!!</a:t>
            </a:r>
          </a:p>
        </p:txBody>
      </p:sp>
      <p:sp>
        <p:nvSpPr>
          <p:cNvPr id="219" name="Google Shape;219;p25"/>
          <p:cNvSpPr/>
          <p:nvPr/>
        </p:nvSpPr>
        <p:spPr>
          <a:xfrm>
            <a:off x="554091" y="327274"/>
            <a:ext cx="1978493" cy="411825"/>
          </a:xfrm>
          <a:prstGeom prst="rect">
            <a:avLst/>
          </a:prstGeom>
        </p:spPr>
        <p:txBody>
          <a:bodyPr>
            <a:prstTxWarp prst="textPlain"/>
          </a:bodyPr>
          <a:lstStyle/>
          <a:p>
            <a:pPr lvl="0" algn="ctr"/>
            <a:r>
              <a:rPr b="1" i="0">
                <a:ln cap="flat" cmpd="sng" w="9525">
                  <a:solidFill>
                    <a:srgbClr val="B7B7B7"/>
                  </a:solidFill>
                  <a:prstDash val="solid"/>
                  <a:round/>
                  <a:headEnd len="sm" w="sm" type="none"/>
                  <a:tailEnd len="sm" w="sm" type="none"/>
                </a:ln>
                <a:solidFill>
                  <a:srgbClr val="FF0000"/>
                </a:solidFill>
                <a:latin typeface="Anton"/>
              </a:rPr>
              <a:t>Traumhochzeit</a:t>
            </a:r>
          </a:p>
        </p:txBody>
      </p:sp>
      <p:sp>
        <p:nvSpPr>
          <p:cNvPr id="220" name="Google Shape;220;p25"/>
          <p:cNvSpPr txBox="1"/>
          <p:nvPr/>
        </p:nvSpPr>
        <p:spPr>
          <a:xfrm rot="1877582">
            <a:off x="1069048" y="310281"/>
            <a:ext cx="2470855" cy="45744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600"/>
              <a:buFont typeface="Alfa Slab One"/>
              <a:buNone/>
            </a:pPr>
            <a:r>
              <a:rPr b="0" i="0" lang="de" sz="600" u="none" cap="none" strike="noStrike">
                <a:solidFill>
                  <a:srgbClr val="000000"/>
                </a:solidFill>
                <a:latin typeface="Alfa Slab One"/>
                <a:ea typeface="Alfa Slab One"/>
                <a:cs typeface="Alfa Slab One"/>
                <a:sym typeface="Alfa Slab One"/>
              </a:rPr>
              <a:t>Spezial</a:t>
            </a:r>
            <a:endParaRPr/>
          </a:p>
        </p:txBody>
      </p:sp>
      <p:sp>
        <p:nvSpPr>
          <p:cNvPr id="221" name="Google Shape;221;p25"/>
          <p:cNvSpPr/>
          <p:nvPr/>
        </p:nvSpPr>
        <p:spPr>
          <a:xfrm>
            <a:off x="554100" y="1006675"/>
            <a:ext cx="6451799" cy="915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pic>
        <p:nvPicPr>
          <p:cNvPr id="61" name="Google Shape;61;p14"/>
          <p:cNvPicPr preferRelativeResize="0"/>
          <p:nvPr/>
        </p:nvPicPr>
        <p:blipFill rotWithShape="1">
          <a:blip r:embed="rId3">
            <a:alphaModFix/>
          </a:blip>
          <a:srcRect b="0" l="12281" r="12281" t="0"/>
          <a:stretch/>
        </p:blipFill>
        <p:spPr>
          <a:xfrm>
            <a:off x="1083850" y="1860812"/>
            <a:ext cx="6100998" cy="8087375"/>
          </a:xfrm>
          <a:prstGeom prst="rect">
            <a:avLst/>
          </a:prstGeom>
          <a:noFill/>
          <a:ln>
            <a:noFill/>
          </a:ln>
        </p:spPr>
      </p:pic>
      <p:sp>
        <p:nvSpPr>
          <p:cNvPr id="62" name="Google Shape;62;p14"/>
          <p:cNvSpPr/>
          <p:nvPr/>
        </p:nvSpPr>
        <p:spPr>
          <a:xfrm>
            <a:off x="553412" y="0"/>
            <a:ext cx="6453168" cy="2016825"/>
          </a:xfrm>
          <a:prstGeom prst="rect">
            <a:avLst/>
          </a:prstGeom>
        </p:spPr>
        <p:txBody>
          <a:bodyPr>
            <a:prstTxWarp prst="textPlain"/>
          </a:bodyPr>
          <a:lstStyle/>
          <a:p>
            <a:pPr lvl="0" algn="ctr"/>
            <a:r>
              <a:rPr b="1" i="0">
                <a:ln cap="flat" cmpd="sng" w="9525">
                  <a:solidFill>
                    <a:srgbClr val="B7B7B7"/>
                  </a:solidFill>
                  <a:prstDash val="solid"/>
                  <a:round/>
                  <a:headEnd len="sm" w="sm" type="none"/>
                  <a:tailEnd len="sm" w="sm" type="none"/>
                </a:ln>
                <a:solidFill>
                  <a:srgbClr val="FF0000"/>
                </a:solidFill>
                <a:latin typeface="Anton"/>
              </a:rPr>
              <a:t>Traumhochzeit</a:t>
            </a:r>
          </a:p>
        </p:txBody>
      </p:sp>
      <p:sp>
        <p:nvSpPr>
          <p:cNvPr id="63" name="Google Shape;63;p14"/>
          <p:cNvSpPr txBox="1"/>
          <p:nvPr/>
        </p:nvSpPr>
        <p:spPr>
          <a:xfrm>
            <a:off x="5201100" y="2039687"/>
            <a:ext cx="1921800" cy="3966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1400"/>
              <a:buFont typeface="Impact"/>
              <a:buNone/>
            </a:pPr>
            <a:r>
              <a:rPr b="0" i="0" lang="de" sz="1400" u="none" cap="none" strike="noStrike">
                <a:solidFill>
                  <a:srgbClr val="000000"/>
                </a:solidFill>
                <a:latin typeface="Impact"/>
                <a:ea typeface="Impact"/>
                <a:cs typeface="Impact"/>
                <a:sym typeface="Impact"/>
              </a:rPr>
              <a:t>15. Mai 2016</a:t>
            </a:r>
            <a:endParaRPr/>
          </a:p>
        </p:txBody>
      </p:sp>
      <p:sp>
        <p:nvSpPr>
          <p:cNvPr id="64" name="Google Shape;64;p14"/>
          <p:cNvSpPr/>
          <p:nvPr/>
        </p:nvSpPr>
        <p:spPr>
          <a:xfrm>
            <a:off x="485400" y="9395550"/>
            <a:ext cx="6637500" cy="915299"/>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0" lang="de" sz="1800" u="none" cap="none" strike="noStrike">
                <a:solidFill>
                  <a:srgbClr val="000000"/>
                </a:solidFill>
                <a:latin typeface="Arial"/>
                <a:ea typeface="Arial"/>
                <a:cs typeface="Arial"/>
                <a:sym typeface="Arial"/>
              </a:rPr>
              <a:t>Lesen Sie in dieser Sonderausgabe: </a:t>
            </a:r>
            <a:endParaRPr/>
          </a:p>
          <a:p>
            <a:pPr indent="0" lvl="0" marL="0" marR="0" rtl="0" algn="l">
              <a:lnSpc>
                <a:spcPct val="100000"/>
              </a:lnSpc>
              <a:spcBef>
                <a:spcPts val="0"/>
              </a:spcBef>
              <a:spcAft>
                <a:spcPts val="0"/>
              </a:spcAft>
              <a:buClr>
                <a:srgbClr val="000000"/>
              </a:buClr>
              <a:buSzPts val="1800"/>
              <a:buFont typeface="Arial"/>
              <a:buNone/>
            </a:pPr>
            <a:r>
              <a:rPr b="0" i="0" lang="de" sz="1800" u="none" cap="none" strike="noStrike">
                <a:solidFill>
                  <a:srgbClr val="000000"/>
                </a:solidFill>
                <a:latin typeface="Arial"/>
                <a:ea typeface="Arial"/>
                <a:cs typeface="Arial"/>
                <a:sym typeface="Arial"/>
              </a:rPr>
              <a:t>alles über das Brautpaar des Jahres, und wie alles begann.</a:t>
            </a:r>
            <a:endParaRPr/>
          </a:p>
        </p:txBody>
      </p:sp>
      <p:sp>
        <p:nvSpPr>
          <p:cNvPr id="65" name="Google Shape;65;p14"/>
          <p:cNvSpPr txBox="1"/>
          <p:nvPr/>
        </p:nvSpPr>
        <p:spPr>
          <a:xfrm>
            <a:off x="503325" y="3508100"/>
            <a:ext cx="1921800" cy="1143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434343"/>
              </a:buClr>
              <a:buSzPts val="1800"/>
              <a:buFont typeface="Impact"/>
              <a:buNone/>
            </a:pPr>
            <a:r>
              <a:rPr b="0" i="0" lang="de" sz="1800" u="none" cap="none" strike="noStrike">
                <a:solidFill>
                  <a:srgbClr val="434343"/>
                </a:solidFill>
                <a:latin typeface="Impact"/>
                <a:ea typeface="Impact"/>
                <a:cs typeface="Impact"/>
                <a:sym typeface="Impact"/>
              </a:rPr>
              <a:t>So haben sich Petra und Paul kennengelernt.</a:t>
            </a:r>
            <a:endParaRPr/>
          </a:p>
        </p:txBody>
      </p:sp>
      <p:sp>
        <p:nvSpPr>
          <p:cNvPr id="66" name="Google Shape;66;p14"/>
          <p:cNvSpPr txBox="1"/>
          <p:nvPr/>
        </p:nvSpPr>
        <p:spPr>
          <a:xfrm>
            <a:off x="503325" y="3111500"/>
            <a:ext cx="1616700" cy="3966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de" sz="2400" u="none" cap="none" strike="noStrike">
                <a:solidFill>
                  <a:srgbClr val="FFFFFF"/>
                </a:solidFill>
                <a:latin typeface="Impact"/>
                <a:ea typeface="Impact"/>
                <a:cs typeface="Impact"/>
                <a:sym typeface="Impact"/>
              </a:rPr>
              <a:t>Fotostory:</a:t>
            </a:r>
            <a:endParaRPr/>
          </a:p>
        </p:txBody>
      </p:sp>
      <p:sp>
        <p:nvSpPr>
          <p:cNvPr id="67" name="Google Shape;67;p14"/>
          <p:cNvSpPr txBox="1"/>
          <p:nvPr/>
        </p:nvSpPr>
        <p:spPr>
          <a:xfrm>
            <a:off x="503325" y="5332550"/>
            <a:ext cx="1921800" cy="1143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434343"/>
              </a:buClr>
              <a:buSzPts val="1800"/>
              <a:buFont typeface="Impact"/>
              <a:buNone/>
            </a:pPr>
            <a:r>
              <a:rPr b="0" i="0" lang="de" sz="1800" u="none" cap="none" strike="noStrike">
                <a:solidFill>
                  <a:srgbClr val="434343"/>
                </a:solidFill>
                <a:latin typeface="Impact"/>
                <a:ea typeface="Impact"/>
                <a:cs typeface="Impact"/>
                <a:sym typeface="Impact"/>
              </a:rPr>
              <a:t>Hier verbringt das Brautpaar die Flitterwochen</a:t>
            </a:r>
            <a:endParaRPr/>
          </a:p>
        </p:txBody>
      </p:sp>
      <p:sp>
        <p:nvSpPr>
          <p:cNvPr id="68" name="Google Shape;68;p14"/>
          <p:cNvSpPr txBox="1"/>
          <p:nvPr/>
        </p:nvSpPr>
        <p:spPr>
          <a:xfrm>
            <a:off x="503325" y="4935937"/>
            <a:ext cx="1616700" cy="3966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2400"/>
              <a:buFont typeface="Impact"/>
              <a:buNone/>
            </a:pPr>
            <a:r>
              <a:rPr b="1" i="0" lang="de" sz="2400" u="none" cap="none" strike="noStrike">
                <a:solidFill>
                  <a:srgbClr val="FFFFFF"/>
                </a:solidFill>
                <a:latin typeface="Impact"/>
                <a:ea typeface="Impact"/>
                <a:cs typeface="Impact"/>
                <a:sym typeface="Impact"/>
              </a:rPr>
              <a:t>Reise:</a:t>
            </a:r>
            <a:endParaRPr/>
          </a:p>
        </p:txBody>
      </p:sp>
      <p:sp>
        <p:nvSpPr>
          <p:cNvPr id="69" name="Google Shape;69;p14"/>
          <p:cNvSpPr txBox="1"/>
          <p:nvPr/>
        </p:nvSpPr>
        <p:spPr>
          <a:xfrm>
            <a:off x="503325" y="7157000"/>
            <a:ext cx="1769400" cy="1143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434343"/>
              </a:buClr>
              <a:buSzPts val="1800"/>
              <a:buFont typeface="Impact"/>
              <a:buNone/>
            </a:pPr>
            <a:r>
              <a:rPr b="0" i="0" lang="de" sz="1800" u="none" cap="none" strike="noStrike">
                <a:solidFill>
                  <a:srgbClr val="434343"/>
                </a:solidFill>
                <a:latin typeface="Impact"/>
                <a:ea typeface="Impact"/>
                <a:cs typeface="Impact"/>
                <a:sym typeface="Impact"/>
              </a:rPr>
              <a:t>Was sagen Eltern und Freunde?</a:t>
            </a:r>
            <a:endParaRPr/>
          </a:p>
        </p:txBody>
      </p:sp>
      <p:sp>
        <p:nvSpPr>
          <p:cNvPr id="70" name="Google Shape;70;p14"/>
          <p:cNvSpPr txBox="1"/>
          <p:nvPr/>
        </p:nvSpPr>
        <p:spPr>
          <a:xfrm>
            <a:off x="503325" y="6760400"/>
            <a:ext cx="1616700" cy="3966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2400"/>
              <a:buFont typeface="Impact"/>
              <a:buNone/>
            </a:pPr>
            <a:r>
              <a:rPr b="1" i="0" lang="de" sz="2400" u="none" cap="none" strike="noStrike">
                <a:solidFill>
                  <a:srgbClr val="FFFFFF"/>
                </a:solidFill>
                <a:latin typeface="Impact"/>
                <a:ea typeface="Impact"/>
                <a:cs typeface="Impact"/>
                <a:sym typeface="Impact"/>
              </a:rPr>
              <a:t>Interview:</a:t>
            </a:r>
            <a:endParaRPr/>
          </a:p>
        </p:txBody>
      </p:sp>
      <p:sp>
        <p:nvSpPr>
          <p:cNvPr id="71" name="Google Shape;71;p14"/>
          <p:cNvSpPr txBox="1"/>
          <p:nvPr/>
        </p:nvSpPr>
        <p:spPr>
          <a:xfrm rot="-5400000">
            <a:off x="3563249" y="5393587"/>
            <a:ext cx="6494100" cy="625199"/>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FF0000"/>
              </a:buClr>
              <a:buSzPts val="2000"/>
              <a:buFont typeface="Impact"/>
              <a:buNone/>
            </a:pPr>
            <a:r>
              <a:rPr b="0" i="0" lang="de" sz="2000" u="none" cap="none" strike="noStrike">
                <a:solidFill>
                  <a:srgbClr val="FF0000"/>
                </a:solidFill>
                <a:latin typeface="Impact"/>
                <a:ea typeface="Impact"/>
                <a:cs typeface="Impact"/>
                <a:sym typeface="Impact"/>
              </a:rPr>
              <a:t>Mit schockierenden Bildern vom Junggesellenabschied</a:t>
            </a:r>
            <a:endParaRPr/>
          </a:p>
        </p:txBody>
      </p:sp>
      <p:sp>
        <p:nvSpPr>
          <p:cNvPr id="72" name="Google Shape;72;p14"/>
          <p:cNvSpPr txBox="1"/>
          <p:nvPr/>
        </p:nvSpPr>
        <p:spPr>
          <a:xfrm rot="1877582">
            <a:off x="4774923" y="950956"/>
            <a:ext cx="2470855" cy="45744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000"/>
              <a:buFont typeface="Alfa Slab One"/>
              <a:buNone/>
            </a:pPr>
            <a:r>
              <a:rPr b="0" i="0" lang="de" sz="3000" u="none" cap="none" strike="noStrike">
                <a:solidFill>
                  <a:srgbClr val="000000"/>
                </a:solidFill>
                <a:latin typeface="Alfa Slab One"/>
                <a:ea typeface="Alfa Slab One"/>
                <a:cs typeface="Alfa Slab One"/>
                <a:sym typeface="Alfa Slab One"/>
              </a:rPr>
              <a:t>Spezial</a:t>
            </a:r>
            <a:endParaRPr/>
          </a:p>
        </p:txBody>
      </p:sp>
      <p:sp>
        <p:nvSpPr>
          <p:cNvPr id="73" name="Google Shape;73;p14"/>
          <p:cNvSpPr txBox="1"/>
          <p:nvPr/>
        </p:nvSpPr>
        <p:spPr>
          <a:xfrm>
            <a:off x="553425" y="2039700"/>
            <a:ext cx="2847899" cy="396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Impact"/>
              <a:buNone/>
            </a:pPr>
            <a:r>
              <a:rPr b="0" i="0" lang="de" sz="1400" u="none" cap="none" strike="noStrike">
                <a:solidFill>
                  <a:srgbClr val="000000"/>
                </a:solidFill>
                <a:latin typeface="Impact"/>
                <a:ea typeface="Impact"/>
                <a:cs typeface="Impact"/>
                <a:sym typeface="Impact"/>
              </a:rPr>
              <a:t>Preis: 5,- Euro (mindestens)</a:t>
            </a:r>
            <a:endParaRP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5"/>
          <p:cNvSpPr/>
          <p:nvPr/>
        </p:nvSpPr>
        <p:spPr>
          <a:xfrm>
            <a:off x="554091" y="327274"/>
            <a:ext cx="1978493" cy="411825"/>
          </a:xfrm>
          <a:prstGeom prst="rect">
            <a:avLst/>
          </a:prstGeom>
        </p:spPr>
        <p:txBody>
          <a:bodyPr>
            <a:prstTxWarp prst="textPlain"/>
          </a:bodyPr>
          <a:lstStyle/>
          <a:p>
            <a:pPr lvl="0" algn="ctr"/>
            <a:r>
              <a:rPr b="1" i="0">
                <a:ln cap="flat" cmpd="sng" w="9525">
                  <a:solidFill>
                    <a:srgbClr val="B7B7B7"/>
                  </a:solidFill>
                  <a:prstDash val="solid"/>
                  <a:round/>
                  <a:headEnd len="sm" w="sm" type="none"/>
                  <a:tailEnd len="sm" w="sm" type="none"/>
                </a:ln>
                <a:solidFill>
                  <a:srgbClr val="FF0000"/>
                </a:solidFill>
                <a:latin typeface="Anton"/>
              </a:rPr>
              <a:t>Traumhochzeit</a:t>
            </a:r>
          </a:p>
        </p:txBody>
      </p:sp>
      <p:sp>
        <p:nvSpPr>
          <p:cNvPr id="79" name="Google Shape;79;p15"/>
          <p:cNvSpPr txBox="1"/>
          <p:nvPr/>
        </p:nvSpPr>
        <p:spPr>
          <a:xfrm rot="1877582">
            <a:off x="1069048" y="310281"/>
            <a:ext cx="2470855" cy="45744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600"/>
              <a:buFont typeface="Alfa Slab One"/>
              <a:buNone/>
            </a:pPr>
            <a:r>
              <a:rPr b="0" i="0" lang="de" sz="600" u="none" cap="none" strike="noStrike">
                <a:solidFill>
                  <a:srgbClr val="000000"/>
                </a:solidFill>
                <a:latin typeface="Alfa Slab One"/>
                <a:ea typeface="Alfa Slab One"/>
                <a:cs typeface="Alfa Slab One"/>
                <a:sym typeface="Alfa Slab One"/>
              </a:rPr>
              <a:t>Spezial</a:t>
            </a:r>
            <a:endParaRPr/>
          </a:p>
        </p:txBody>
      </p:sp>
      <p:sp>
        <p:nvSpPr>
          <p:cNvPr id="80" name="Google Shape;80;p15"/>
          <p:cNvSpPr/>
          <p:nvPr/>
        </p:nvSpPr>
        <p:spPr>
          <a:xfrm>
            <a:off x="554100" y="1006675"/>
            <a:ext cx="6451799" cy="915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1" name="Google Shape;81;p15"/>
          <p:cNvSpPr txBox="1"/>
          <p:nvPr/>
        </p:nvSpPr>
        <p:spPr>
          <a:xfrm>
            <a:off x="554100" y="1365750"/>
            <a:ext cx="1616700" cy="3966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2400"/>
              <a:buFont typeface="Impact"/>
              <a:buNone/>
            </a:pPr>
            <a:r>
              <a:rPr b="1" i="0" lang="de" sz="2400" u="none" cap="none" strike="noStrike">
                <a:solidFill>
                  <a:srgbClr val="FFFFFF"/>
                </a:solidFill>
                <a:latin typeface="Impact"/>
                <a:ea typeface="Impact"/>
                <a:cs typeface="Impact"/>
                <a:sym typeface="Impact"/>
              </a:rPr>
              <a:t>Inhalt:</a:t>
            </a:r>
            <a:endParaRPr/>
          </a:p>
        </p:txBody>
      </p:sp>
      <p:sp>
        <p:nvSpPr>
          <p:cNvPr id="82" name="Google Shape;82;p15"/>
          <p:cNvSpPr txBox="1"/>
          <p:nvPr/>
        </p:nvSpPr>
        <p:spPr>
          <a:xfrm>
            <a:off x="554100" y="2120100"/>
            <a:ext cx="6451799" cy="78399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3" name="Google Shape;83;p15"/>
          <p:cNvSpPr txBox="1"/>
          <p:nvPr/>
        </p:nvSpPr>
        <p:spPr>
          <a:xfrm>
            <a:off x="732325" y="2310900"/>
            <a:ext cx="4410300" cy="7290899"/>
          </a:xfrm>
          <a:prstGeom prst="rect">
            <a:avLst/>
          </a:prstGeom>
          <a:noFill/>
          <a:ln>
            <a:noFill/>
          </a:ln>
        </p:spPr>
        <p:txBody>
          <a:bodyPr anchorCtr="0" anchor="t" bIns="91425" lIns="91425" spcFirstLastPara="1" rIns="91425" wrap="square" tIns="91425">
            <a:noAutofit/>
          </a:bodyPr>
          <a:lstStyle/>
          <a:p>
            <a:pPr indent="0" lvl="0" marL="0" marR="0" rtl="0" algn="l">
              <a:lnSpc>
                <a:spcPct val="200000"/>
              </a:lnSpc>
              <a:spcBef>
                <a:spcPts val="0"/>
              </a:spcBef>
              <a:spcAft>
                <a:spcPts val="0"/>
              </a:spcAft>
              <a:buClr>
                <a:srgbClr val="000000"/>
              </a:buClr>
              <a:buSzPts val="1800"/>
              <a:buFont typeface="Impact"/>
              <a:buNone/>
            </a:pPr>
            <a:r>
              <a:rPr b="0" i="0" lang="de" sz="1800" u="none" cap="none" strike="noStrike">
                <a:solidFill>
                  <a:srgbClr val="000000"/>
                </a:solidFill>
                <a:latin typeface="Impact"/>
                <a:ea typeface="Impact"/>
                <a:cs typeface="Impact"/>
                <a:sym typeface="Impact"/>
              </a:rPr>
              <a:t>Seite 3	Vorwort der Redaktion</a:t>
            </a:r>
            <a:endParaRPr/>
          </a:p>
          <a:p>
            <a:pPr indent="0" lvl="0" marL="0" marR="0" rtl="0" algn="l">
              <a:lnSpc>
                <a:spcPct val="200000"/>
              </a:lnSpc>
              <a:spcBef>
                <a:spcPts val="0"/>
              </a:spcBef>
              <a:spcAft>
                <a:spcPts val="0"/>
              </a:spcAft>
              <a:buClr>
                <a:srgbClr val="000000"/>
              </a:buClr>
              <a:buSzPts val="1800"/>
              <a:buFont typeface="Impact"/>
              <a:buNone/>
            </a:pPr>
            <a:r>
              <a:rPr b="0" i="0" lang="de" sz="1800" u="none" cap="none" strike="noStrike">
                <a:solidFill>
                  <a:srgbClr val="000000"/>
                </a:solidFill>
                <a:latin typeface="Impact"/>
                <a:ea typeface="Impact"/>
                <a:cs typeface="Impact"/>
                <a:sym typeface="Impact"/>
              </a:rPr>
              <a:t>Seite 4	Steckbrief Petra</a:t>
            </a:r>
            <a:endParaRPr/>
          </a:p>
          <a:p>
            <a:pPr indent="0" lvl="0" marL="0" marR="0" rtl="0" algn="l">
              <a:lnSpc>
                <a:spcPct val="200000"/>
              </a:lnSpc>
              <a:spcBef>
                <a:spcPts val="0"/>
              </a:spcBef>
              <a:spcAft>
                <a:spcPts val="0"/>
              </a:spcAft>
              <a:buClr>
                <a:srgbClr val="000000"/>
              </a:buClr>
              <a:buSzPts val="1800"/>
              <a:buFont typeface="Impact"/>
              <a:buNone/>
            </a:pPr>
            <a:r>
              <a:rPr b="0" i="0" lang="de" sz="1800" u="none" cap="none" strike="noStrike">
                <a:solidFill>
                  <a:srgbClr val="000000"/>
                </a:solidFill>
                <a:latin typeface="Impact"/>
                <a:ea typeface="Impact"/>
                <a:cs typeface="Impact"/>
                <a:sym typeface="Impact"/>
              </a:rPr>
              <a:t>Seite 5	Steckbrief Paul</a:t>
            </a:r>
            <a:endParaRPr/>
          </a:p>
          <a:p>
            <a:pPr indent="0" lvl="0" marL="0" marR="0" rtl="0" algn="l">
              <a:lnSpc>
                <a:spcPct val="200000"/>
              </a:lnSpc>
              <a:spcBef>
                <a:spcPts val="0"/>
              </a:spcBef>
              <a:spcAft>
                <a:spcPts val="0"/>
              </a:spcAft>
              <a:buClr>
                <a:srgbClr val="000000"/>
              </a:buClr>
              <a:buSzPts val="1800"/>
              <a:buFont typeface="Impact"/>
              <a:buNone/>
            </a:pPr>
            <a:r>
              <a:rPr b="0" i="0" lang="de" sz="1800" u="none" cap="none" strike="noStrike">
                <a:solidFill>
                  <a:srgbClr val="000000"/>
                </a:solidFill>
                <a:latin typeface="Impact"/>
                <a:ea typeface="Impact"/>
                <a:cs typeface="Impact"/>
                <a:sym typeface="Impact"/>
              </a:rPr>
              <a:t>Seite 6-7	Fotostory</a:t>
            </a:r>
            <a:endParaRPr/>
          </a:p>
          <a:p>
            <a:pPr indent="0" lvl="0" marL="0" marR="0" rtl="0" algn="l">
              <a:lnSpc>
                <a:spcPct val="200000"/>
              </a:lnSpc>
              <a:spcBef>
                <a:spcPts val="0"/>
              </a:spcBef>
              <a:spcAft>
                <a:spcPts val="0"/>
              </a:spcAft>
              <a:buClr>
                <a:srgbClr val="000000"/>
              </a:buClr>
              <a:buSzPts val="1800"/>
              <a:buFont typeface="Impact"/>
              <a:buNone/>
            </a:pPr>
            <a:r>
              <a:rPr b="0" i="0" lang="de" sz="1800" u="none" cap="none" strike="noStrike">
                <a:solidFill>
                  <a:srgbClr val="000000"/>
                </a:solidFill>
                <a:latin typeface="Impact"/>
                <a:ea typeface="Impact"/>
                <a:cs typeface="Impact"/>
                <a:sym typeface="Impact"/>
              </a:rPr>
              <a:t>Seite 8	Interviews</a:t>
            </a:r>
            <a:endParaRPr/>
          </a:p>
          <a:p>
            <a:pPr indent="0" lvl="0" marL="0" marR="0" rtl="0" algn="l">
              <a:lnSpc>
                <a:spcPct val="200000"/>
              </a:lnSpc>
              <a:spcBef>
                <a:spcPts val="0"/>
              </a:spcBef>
              <a:spcAft>
                <a:spcPts val="0"/>
              </a:spcAft>
              <a:buClr>
                <a:srgbClr val="000000"/>
              </a:buClr>
              <a:buSzPts val="1800"/>
              <a:buFont typeface="Impact"/>
              <a:buNone/>
            </a:pPr>
            <a:r>
              <a:rPr b="0" i="0" lang="de" sz="1800" u="none" cap="none" strike="noStrike">
                <a:solidFill>
                  <a:srgbClr val="000000"/>
                </a:solidFill>
                <a:latin typeface="Impact"/>
                <a:ea typeface="Impact"/>
                <a:cs typeface="Impact"/>
                <a:sym typeface="Impact"/>
              </a:rPr>
              <a:t>Seite 9	Hochzeitsreise</a:t>
            </a:r>
            <a:endParaRPr/>
          </a:p>
          <a:p>
            <a:pPr indent="0" lvl="0" marL="0" marR="0" rtl="0" algn="l">
              <a:lnSpc>
                <a:spcPct val="200000"/>
              </a:lnSpc>
              <a:spcBef>
                <a:spcPts val="0"/>
              </a:spcBef>
              <a:spcAft>
                <a:spcPts val="0"/>
              </a:spcAft>
              <a:buClr>
                <a:srgbClr val="000000"/>
              </a:buClr>
              <a:buSzPts val="1800"/>
              <a:buFont typeface="Impact"/>
              <a:buNone/>
            </a:pPr>
            <a:r>
              <a:rPr b="0" i="0" lang="de" sz="1800" u="none" cap="none" strike="noStrike">
                <a:solidFill>
                  <a:srgbClr val="000000"/>
                </a:solidFill>
                <a:latin typeface="Impact"/>
                <a:ea typeface="Impact"/>
                <a:cs typeface="Impact"/>
                <a:sym typeface="Impact"/>
              </a:rPr>
              <a:t>Seite 10	Jungesellenabschiede</a:t>
            </a:r>
            <a:endParaRPr/>
          </a:p>
          <a:p>
            <a:pPr indent="0" lvl="0" marL="0" marR="0" rtl="0" algn="l">
              <a:lnSpc>
                <a:spcPct val="200000"/>
              </a:lnSpc>
              <a:spcBef>
                <a:spcPts val="0"/>
              </a:spcBef>
              <a:spcAft>
                <a:spcPts val="0"/>
              </a:spcAft>
              <a:buClr>
                <a:srgbClr val="000000"/>
              </a:buClr>
              <a:buSzPts val="1800"/>
              <a:buFont typeface="Impact"/>
              <a:buNone/>
            </a:pPr>
            <a:r>
              <a:rPr b="0" i="0" lang="de" sz="1800" u="none" cap="none" strike="noStrike">
                <a:solidFill>
                  <a:srgbClr val="000000"/>
                </a:solidFill>
                <a:latin typeface="Impact"/>
                <a:ea typeface="Impact"/>
                <a:cs typeface="Impact"/>
                <a:sym typeface="Impact"/>
              </a:rPr>
              <a:t>Seite 11	Schlußwort</a:t>
            </a:r>
            <a:endParaRPr/>
          </a:p>
        </p:txBody>
      </p:sp>
      <p:sp>
        <p:nvSpPr>
          <p:cNvPr id="84" name="Google Shape;84;p15"/>
          <p:cNvSpPr txBox="1"/>
          <p:nvPr/>
        </p:nvSpPr>
        <p:spPr>
          <a:xfrm>
            <a:off x="736800" y="7225650"/>
            <a:ext cx="6086400" cy="2503500"/>
          </a:xfrm>
          <a:prstGeom prst="rect">
            <a:avLst/>
          </a:prstGeom>
          <a:solidFill>
            <a:srgbClr val="F3F3F3"/>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Impact"/>
              <a:ea typeface="Impact"/>
              <a:cs typeface="Impact"/>
              <a:sym typeface="Impact"/>
            </a:endParaRPr>
          </a:p>
          <a:p>
            <a:pPr indent="0" lvl="0" marL="0" marR="0" rtl="0" algn="l">
              <a:lnSpc>
                <a:spcPct val="100000"/>
              </a:lnSpc>
              <a:spcBef>
                <a:spcPts val="0"/>
              </a:spcBef>
              <a:spcAft>
                <a:spcPts val="0"/>
              </a:spcAft>
              <a:buClr>
                <a:srgbClr val="000000"/>
              </a:buClr>
              <a:buSzPts val="1400"/>
              <a:buFont typeface="Impact"/>
              <a:buNone/>
            </a:pPr>
            <a:r>
              <a:rPr b="0" i="0" lang="de" sz="1400" u="none" cap="none" strike="noStrike">
                <a:solidFill>
                  <a:srgbClr val="000000"/>
                </a:solidFill>
                <a:latin typeface="Impact"/>
                <a:ea typeface="Impact"/>
                <a:cs typeface="Impact"/>
                <a:sym typeface="Impact"/>
              </a:rPr>
              <a:t>Impressum:</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Impact"/>
              <a:ea typeface="Impact"/>
              <a:cs typeface="Impact"/>
              <a:sym typeface="Impact"/>
            </a:endParaRPr>
          </a:p>
          <a:p>
            <a:pPr indent="0" lvl="0" marL="0" marR="0" rtl="0" algn="l">
              <a:lnSpc>
                <a:spcPct val="115000"/>
              </a:lnSpc>
              <a:spcBef>
                <a:spcPts val="0"/>
              </a:spcBef>
              <a:spcAft>
                <a:spcPts val="0"/>
              </a:spcAft>
              <a:buClr>
                <a:srgbClr val="000000"/>
              </a:buClr>
              <a:buSzPts val="1400"/>
              <a:buFont typeface="Impact"/>
              <a:buNone/>
            </a:pPr>
            <a:r>
              <a:rPr b="0" i="0" lang="de" sz="1400" u="none" cap="none" strike="noStrike">
                <a:solidFill>
                  <a:srgbClr val="000000"/>
                </a:solidFill>
                <a:latin typeface="Impact"/>
                <a:ea typeface="Impact"/>
                <a:cs typeface="Impact"/>
                <a:sym typeface="Impact"/>
              </a:rPr>
              <a:t>Fotos:		Vorhanden</a:t>
            </a:r>
            <a:endParaRPr/>
          </a:p>
          <a:p>
            <a:pPr indent="0" lvl="0" marL="0" marR="0" rtl="0" algn="l">
              <a:lnSpc>
                <a:spcPct val="115000"/>
              </a:lnSpc>
              <a:spcBef>
                <a:spcPts val="0"/>
              </a:spcBef>
              <a:spcAft>
                <a:spcPts val="0"/>
              </a:spcAft>
              <a:buClr>
                <a:srgbClr val="000000"/>
              </a:buClr>
              <a:buSzPts val="1400"/>
              <a:buFont typeface="Impact"/>
              <a:buNone/>
            </a:pPr>
            <a:r>
              <a:rPr b="0" i="0" lang="de" sz="1400" u="none" cap="none" strike="noStrike">
                <a:solidFill>
                  <a:srgbClr val="000000"/>
                </a:solidFill>
                <a:latin typeface="Impact"/>
                <a:ea typeface="Impact"/>
                <a:cs typeface="Impact"/>
                <a:sym typeface="Impact"/>
              </a:rPr>
              <a:t>Interviews:	Ebenfalls da</a:t>
            </a:r>
            <a:endParaRPr/>
          </a:p>
          <a:p>
            <a:pPr indent="0" lvl="0" marL="0" marR="0" rtl="0" algn="l">
              <a:lnSpc>
                <a:spcPct val="115000"/>
              </a:lnSpc>
              <a:spcBef>
                <a:spcPts val="0"/>
              </a:spcBef>
              <a:spcAft>
                <a:spcPts val="0"/>
              </a:spcAft>
              <a:buClr>
                <a:srgbClr val="000000"/>
              </a:buClr>
              <a:buSzPts val="1400"/>
              <a:buFont typeface="Impact"/>
              <a:buNone/>
            </a:pPr>
            <a:r>
              <a:rPr b="0" i="0" lang="de" sz="1400" u="none" cap="none" strike="noStrike">
                <a:solidFill>
                  <a:srgbClr val="000000"/>
                </a:solidFill>
                <a:latin typeface="Impact"/>
                <a:ea typeface="Impact"/>
                <a:cs typeface="Impact"/>
                <a:sym typeface="Impact"/>
              </a:rPr>
              <a:t>Layout:	geht so</a:t>
            </a:r>
            <a:endParaRPr/>
          </a:p>
          <a:p>
            <a:pPr indent="0" lvl="0" marL="0" marR="0" rtl="0" algn="l">
              <a:lnSpc>
                <a:spcPct val="115000"/>
              </a:lnSpc>
              <a:spcBef>
                <a:spcPts val="0"/>
              </a:spcBef>
              <a:spcAft>
                <a:spcPts val="0"/>
              </a:spcAft>
              <a:buClr>
                <a:srgbClr val="000000"/>
              </a:buClr>
              <a:buSzPts val="1400"/>
              <a:buFont typeface="Impact"/>
              <a:buNone/>
            </a:pPr>
            <a:r>
              <a:rPr b="0" i="0" lang="de" sz="1400" u="none" cap="none" strike="noStrike">
                <a:solidFill>
                  <a:srgbClr val="000000"/>
                </a:solidFill>
                <a:latin typeface="Impact"/>
                <a:ea typeface="Impact"/>
                <a:cs typeface="Impact"/>
                <a:sym typeface="Impact"/>
              </a:rPr>
              <a:t>Druck: 	esf-print.de</a:t>
            </a:r>
            <a:endParaRPr/>
          </a:p>
          <a:p>
            <a:pPr indent="0" lvl="0" marL="0" marR="0" rtl="0" algn="l">
              <a:lnSpc>
                <a:spcPct val="115000"/>
              </a:lnSpc>
              <a:spcBef>
                <a:spcPts val="0"/>
              </a:spcBef>
              <a:spcAft>
                <a:spcPts val="0"/>
              </a:spcAft>
              <a:buClr>
                <a:srgbClr val="000000"/>
              </a:buClr>
              <a:buSzPts val="1400"/>
              <a:buFont typeface="Impact"/>
              <a:buNone/>
            </a:pPr>
            <a:r>
              <a:rPr b="0" i="0" lang="de" sz="1400" u="none" cap="none" strike="noStrike">
                <a:solidFill>
                  <a:srgbClr val="000000"/>
                </a:solidFill>
                <a:latin typeface="Impact"/>
                <a:ea typeface="Impact"/>
                <a:cs typeface="Impact"/>
                <a:sym typeface="Impact"/>
              </a:rPr>
              <a:t>Auflage:	50 Stück</a:t>
            </a:r>
            <a:endParaRPr/>
          </a:p>
          <a:p>
            <a:pPr indent="0" lvl="0" marL="0" marR="0" rtl="0" algn="l">
              <a:lnSpc>
                <a:spcPct val="115000"/>
              </a:lnSpc>
              <a:spcBef>
                <a:spcPts val="0"/>
              </a:spcBef>
              <a:spcAft>
                <a:spcPts val="0"/>
              </a:spcAft>
              <a:buClr>
                <a:srgbClr val="000000"/>
              </a:buClr>
              <a:buSzPts val="1400"/>
              <a:buFont typeface="Impact"/>
              <a:buNone/>
            </a:pPr>
            <a:r>
              <a:rPr b="0" i="0" lang="de" sz="1400" u="none" cap="none" strike="noStrike">
                <a:solidFill>
                  <a:srgbClr val="000000"/>
                </a:solidFill>
                <a:latin typeface="Impact"/>
                <a:ea typeface="Impact"/>
                <a:cs typeface="Impact"/>
                <a:sym typeface="Impact"/>
              </a:rPr>
              <a:t>Preis:		5,- Euro</a:t>
            </a:r>
            <a:endParaRPr/>
          </a:p>
        </p:txBody>
      </p:sp>
      <p:pic>
        <p:nvPicPr>
          <p:cNvPr id="85" name="Google Shape;85;p15"/>
          <p:cNvPicPr preferRelativeResize="0"/>
          <p:nvPr/>
        </p:nvPicPr>
        <p:blipFill rotWithShape="1">
          <a:blip r:embed="rId3">
            <a:alphaModFix/>
          </a:blip>
          <a:srcRect b="0" l="14629" r="14629" t="0"/>
          <a:stretch/>
        </p:blipFill>
        <p:spPr>
          <a:xfrm>
            <a:off x="5061075" y="7334680"/>
            <a:ext cx="1616699" cy="2285443"/>
          </a:xfrm>
          <a:prstGeom prst="rect">
            <a:avLst/>
          </a:prstGeom>
          <a:noFill/>
          <a:ln cap="flat" cmpd="sng" w="9525">
            <a:solidFill>
              <a:srgbClr val="000000"/>
            </a:solidFill>
            <a:prstDash val="solid"/>
            <a:round/>
            <a:headEnd len="sm" w="sm" type="none"/>
            <a:tailEnd len="sm" w="sm" type="none"/>
          </a:ln>
        </p:spPr>
      </p:pic>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6"/>
          <p:cNvSpPr/>
          <p:nvPr/>
        </p:nvSpPr>
        <p:spPr>
          <a:xfrm>
            <a:off x="4995416" y="316874"/>
            <a:ext cx="1978493" cy="411825"/>
          </a:xfrm>
          <a:prstGeom prst="rect">
            <a:avLst/>
          </a:prstGeom>
        </p:spPr>
        <p:txBody>
          <a:bodyPr>
            <a:prstTxWarp prst="textPlain"/>
          </a:bodyPr>
          <a:lstStyle/>
          <a:p>
            <a:pPr lvl="0" algn="ctr"/>
            <a:r>
              <a:rPr b="1" i="0">
                <a:ln cap="flat" cmpd="sng" w="9525">
                  <a:solidFill>
                    <a:srgbClr val="B7B7B7"/>
                  </a:solidFill>
                  <a:prstDash val="solid"/>
                  <a:round/>
                  <a:headEnd len="sm" w="sm" type="none"/>
                  <a:tailEnd len="sm" w="sm" type="none"/>
                </a:ln>
                <a:solidFill>
                  <a:srgbClr val="FF0000"/>
                </a:solidFill>
                <a:latin typeface="Anton"/>
              </a:rPr>
              <a:t>Traumhochzeit</a:t>
            </a:r>
          </a:p>
        </p:txBody>
      </p:sp>
      <p:sp>
        <p:nvSpPr>
          <p:cNvPr id="91" name="Google Shape;91;p16"/>
          <p:cNvSpPr txBox="1"/>
          <p:nvPr/>
        </p:nvSpPr>
        <p:spPr>
          <a:xfrm rot="1877582">
            <a:off x="5510373" y="299881"/>
            <a:ext cx="2470855" cy="45744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600"/>
              <a:buFont typeface="Alfa Slab One"/>
              <a:buNone/>
            </a:pPr>
            <a:r>
              <a:rPr b="0" i="0" lang="de" sz="600" u="none" cap="none" strike="noStrike">
                <a:solidFill>
                  <a:srgbClr val="000000"/>
                </a:solidFill>
                <a:latin typeface="Alfa Slab One"/>
                <a:ea typeface="Alfa Slab One"/>
                <a:cs typeface="Alfa Slab One"/>
                <a:sym typeface="Alfa Slab One"/>
              </a:rPr>
              <a:t>Spezial</a:t>
            </a:r>
            <a:endParaRPr/>
          </a:p>
        </p:txBody>
      </p:sp>
      <p:sp>
        <p:nvSpPr>
          <p:cNvPr id="92" name="Google Shape;92;p16"/>
          <p:cNvSpPr/>
          <p:nvPr/>
        </p:nvSpPr>
        <p:spPr>
          <a:xfrm>
            <a:off x="554100" y="1006675"/>
            <a:ext cx="6451799" cy="915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16"/>
          <p:cNvSpPr txBox="1"/>
          <p:nvPr/>
        </p:nvSpPr>
        <p:spPr>
          <a:xfrm>
            <a:off x="554100" y="1365750"/>
            <a:ext cx="1616700" cy="3966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2400"/>
              <a:buFont typeface="Impact"/>
              <a:buNone/>
            </a:pPr>
            <a:r>
              <a:rPr b="1" i="0" lang="de" sz="2400" u="none" cap="none" strike="noStrike">
                <a:solidFill>
                  <a:srgbClr val="FFFFFF"/>
                </a:solidFill>
                <a:latin typeface="Impact"/>
                <a:ea typeface="Impact"/>
                <a:cs typeface="Impact"/>
                <a:sym typeface="Impact"/>
              </a:rPr>
              <a:t>Vorwort:</a:t>
            </a:r>
            <a:endParaRPr/>
          </a:p>
        </p:txBody>
      </p:sp>
      <p:sp>
        <p:nvSpPr>
          <p:cNvPr id="94" name="Google Shape;94;p16"/>
          <p:cNvSpPr txBox="1"/>
          <p:nvPr/>
        </p:nvSpPr>
        <p:spPr>
          <a:xfrm>
            <a:off x="554100" y="2120100"/>
            <a:ext cx="6451799" cy="78399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800"/>
              <a:buFont typeface="Lato"/>
              <a:buNone/>
            </a:pPr>
            <a:r>
              <a:rPr b="0" i="0" lang="de" sz="1800" u="none" cap="none" strike="noStrike">
                <a:solidFill>
                  <a:schemeClr val="dk1"/>
                </a:solidFill>
                <a:latin typeface="Lato"/>
                <a:ea typeface="Lato"/>
                <a:cs typeface="Lato"/>
                <a:sym typeface="Lato"/>
              </a:rPr>
              <a:t>Nullam dictum felis eu pede mollis pretium. </a:t>
            </a:r>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chemeClr val="dk1"/>
              </a:buClr>
              <a:buSzPts val="1100"/>
              <a:buFont typeface="Arial"/>
              <a:buNone/>
            </a:pPr>
            <a:r>
              <a:rPr b="0" i="0" lang="de" sz="1800" u="none" cap="none" strike="noStrike">
                <a:solidFill>
                  <a:schemeClr val="dk1"/>
                </a:solidFill>
                <a:latin typeface="Lato"/>
                <a:ea typeface="Lato"/>
                <a:cs typeface="Lato"/>
                <a:sym typeface="Lato"/>
              </a:rPr>
              <a:t>vulputate eleifend tellus. Aenean leo ligula, porttitor eu, consequat vitae, eleifend ac, enim. Aliquam lorem ante, dapibus in, viverra quis, feugiat a, tellus. Phasellus viverra nulla ut metus varius laoreet. Quisque rutrum.</a:t>
            </a:r>
            <a:endParaRPr/>
          </a:p>
          <a:p>
            <a:pPr indent="0" lvl="0" marL="0" marR="0" rtl="0" algn="l">
              <a:lnSpc>
                <a:spcPct val="115000"/>
              </a:lnSpc>
              <a:spcBef>
                <a:spcPts val="0"/>
              </a:spcBef>
              <a:spcAft>
                <a:spcPts val="0"/>
              </a:spcAft>
              <a:buClr>
                <a:schemeClr val="dk1"/>
              </a:buClr>
              <a:buSzPts val="1100"/>
              <a:buFont typeface="Arial"/>
              <a:buNone/>
            </a:pPr>
            <a:r>
              <a:rPr b="0" i="0" lang="de" sz="18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endParaRPr/>
          </a:p>
          <a:p>
            <a:pPr indent="0" lvl="0" marL="0" marR="0" rtl="0" algn="l">
              <a:lnSpc>
                <a:spcPct val="115000"/>
              </a:lnSpc>
              <a:spcBef>
                <a:spcPts val="0"/>
              </a:spcBef>
              <a:spcAft>
                <a:spcPts val="0"/>
              </a:spcAft>
              <a:buClr>
                <a:schemeClr val="dk1"/>
              </a:buClr>
              <a:buSzPts val="1800"/>
              <a:buFont typeface="Lato"/>
              <a:buNone/>
            </a:pPr>
            <a:r>
              <a:rPr b="0" i="0" lang="de" sz="18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endParaRPr/>
          </a:p>
          <a:p>
            <a:pPr indent="0" lvl="0" marL="0" marR="0" rtl="0" algn="l">
              <a:lnSpc>
                <a:spcPct val="115000"/>
              </a:lnSpc>
              <a:spcBef>
                <a:spcPts val="0"/>
              </a:spcBef>
              <a:spcAft>
                <a:spcPts val="0"/>
              </a:spcAft>
              <a:buClr>
                <a:schemeClr val="dk1"/>
              </a:buClr>
              <a:buSzPts val="1100"/>
              <a:buFont typeface="Arial"/>
              <a:buNone/>
            </a:pPr>
            <a:r>
              <a:rPr b="0" i="0" lang="de" sz="18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a:t>
            </a:r>
            <a:endParaRPr/>
          </a:p>
        </p:txBody>
      </p:sp>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7"/>
          <p:cNvSpPr/>
          <p:nvPr/>
        </p:nvSpPr>
        <p:spPr>
          <a:xfrm>
            <a:off x="554091" y="327274"/>
            <a:ext cx="1978493" cy="411825"/>
          </a:xfrm>
          <a:prstGeom prst="rect">
            <a:avLst/>
          </a:prstGeom>
        </p:spPr>
        <p:txBody>
          <a:bodyPr>
            <a:prstTxWarp prst="textPlain"/>
          </a:bodyPr>
          <a:lstStyle/>
          <a:p>
            <a:pPr lvl="0" algn="ctr"/>
            <a:r>
              <a:rPr b="1" i="0">
                <a:ln cap="flat" cmpd="sng" w="9525">
                  <a:solidFill>
                    <a:srgbClr val="B7B7B7"/>
                  </a:solidFill>
                  <a:prstDash val="solid"/>
                  <a:round/>
                  <a:headEnd len="sm" w="sm" type="none"/>
                  <a:tailEnd len="sm" w="sm" type="none"/>
                </a:ln>
                <a:solidFill>
                  <a:srgbClr val="FF0000"/>
                </a:solidFill>
                <a:latin typeface="Anton"/>
              </a:rPr>
              <a:t>Traumhochzeit</a:t>
            </a:r>
          </a:p>
        </p:txBody>
      </p:sp>
      <p:sp>
        <p:nvSpPr>
          <p:cNvPr id="100" name="Google Shape;100;p17"/>
          <p:cNvSpPr txBox="1"/>
          <p:nvPr/>
        </p:nvSpPr>
        <p:spPr>
          <a:xfrm rot="1877582">
            <a:off x="1069048" y="310281"/>
            <a:ext cx="2470855" cy="45744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600"/>
              <a:buFont typeface="Alfa Slab One"/>
              <a:buNone/>
            </a:pPr>
            <a:r>
              <a:rPr b="0" i="0" lang="de" sz="600" u="none" cap="none" strike="noStrike">
                <a:solidFill>
                  <a:srgbClr val="000000"/>
                </a:solidFill>
                <a:latin typeface="Alfa Slab One"/>
                <a:ea typeface="Alfa Slab One"/>
                <a:cs typeface="Alfa Slab One"/>
                <a:sym typeface="Alfa Slab One"/>
              </a:rPr>
              <a:t>Spezial</a:t>
            </a:r>
            <a:endParaRPr/>
          </a:p>
        </p:txBody>
      </p:sp>
      <p:sp>
        <p:nvSpPr>
          <p:cNvPr id="101" name="Google Shape;101;p17"/>
          <p:cNvSpPr/>
          <p:nvPr/>
        </p:nvSpPr>
        <p:spPr>
          <a:xfrm>
            <a:off x="554100" y="1006675"/>
            <a:ext cx="6451799" cy="915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2" name="Google Shape;102;p17"/>
          <p:cNvSpPr txBox="1"/>
          <p:nvPr/>
        </p:nvSpPr>
        <p:spPr>
          <a:xfrm>
            <a:off x="554100" y="1365750"/>
            <a:ext cx="1616700" cy="3966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2400"/>
              <a:buFont typeface="Impact"/>
              <a:buNone/>
            </a:pPr>
            <a:r>
              <a:rPr b="1" i="0" lang="de" sz="2400" u="none" cap="none" strike="noStrike">
                <a:solidFill>
                  <a:srgbClr val="FFFFFF"/>
                </a:solidFill>
                <a:latin typeface="Impact"/>
                <a:ea typeface="Impact"/>
                <a:cs typeface="Impact"/>
                <a:sym typeface="Impact"/>
              </a:rPr>
              <a:t>Steckbrief:</a:t>
            </a:r>
            <a:endParaRPr/>
          </a:p>
        </p:txBody>
      </p:sp>
      <p:sp>
        <p:nvSpPr>
          <p:cNvPr id="103" name="Google Shape;103;p17"/>
          <p:cNvSpPr txBox="1"/>
          <p:nvPr/>
        </p:nvSpPr>
        <p:spPr>
          <a:xfrm>
            <a:off x="554100" y="4752000"/>
            <a:ext cx="6451799" cy="5207999"/>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chemeClr val="dk1"/>
              </a:buClr>
              <a:buSzPts val="1100"/>
              <a:buFont typeface="Arial"/>
              <a:buNone/>
            </a:pPr>
            <a:r>
              <a:rPr b="0" i="0" lang="de" sz="12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endParaRPr/>
          </a:p>
          <a:p>
            <a:pPr indent="0" lvl="0" marL="0" marR="0" rtl="0" algn="l">
              <a:lnSpc>
                <a:spcPct val="115000"/>
              </a:lnSpc>
              <a:spcBef>
                <a:spcPts val="0"/>
              </a:spcBef>
              <a:spcAft>
                <a:spcPts val="0"/>
              </a:spcAft>
              <a:buClr>
                <a:schemeClr val="dk1"/>
              </a:buClr>
              <a:buSzPts val="1100"/>
              <a:buFont typeface="Arial"/>
              <a:buNone/>
            </a:pPr>
            <a:r>
              <a:rPr b="0" i="0" lang="de" sz="12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endParaRPr/>
          </a:p>
          <a:p>
            <a:pPr indent="0" lvl="0" marL="0" marR="0" rtl="0" algn="l">
              <a:lnSpc>
                <a:spcPct val="115000"/>
              </a:lnSpc>
              <a:spcBef>
                <a:spcPts val="0"/>
              </a:spcBef>
              <a:spcAft>
                <a:spcPts val="0"/>
              </a:spcAft>
              <a:buClr>
                <a:schemeClr val="dk1"/>
              </a:buClr>
              <a:buSzPts val="1100"/>
              <a:buFont typeface="Arial"/>
              <a:buNone/>
            </a:pPr>
            <a:r>
              <a:rPr b="0" i="0" lang="de" sz="12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endParaRPr/>
          </a:p>
        </p:txBody>
      </p:sp>
      <p:pic>
        <p:nvPicPr>
          <p:cNvPr id="104" name="Google Shape;104;p17"/>
          <p:cNvPicPr preferRelativeResize="0"/>
          <p:nvPr/>
        </p:nvPicPr>
        <p:blipFill rotWithShape="1">
          <a:blip r:embed="rId3">
            <a:alphaModFix/>
          </a:blip>
          <a:srcRect b="0" l="12281" r="12281" t="0"/>
          <a:stretch/>
        </p:blipFill>
        <p:spPr>
          <a:xfrm>
            <a:off x="554100" y="2388990"/>
            <a:ext cx="1616699" cy="2143060"/>
          </a:xfrm>
          <a:prstGeom prst="rect">
            <a:avLst/>
          </a:prstGeom>
          <a:noFill/>
          <a:ln>
            <a:noFill/>
          </a:ln>
        </p:spPr>
      </p:pic>
      <p:sp>
        <p:nvSpPr>
          <p:cNvPr id="105" name="Google Shape;105;p17"/>
          <p:cNvSpPr txBox="1"/>
          <p:nvPr/>
        </p:nvSpPr>
        <p:spPr>
          <a:xfrm>
            <a:off x="2310900" y="2388925"/>
            <a:ext cx="4695000" cy="2143199"/>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Name:		Petra</a:t>
            </a:r>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Gebohren:		1990</a:t>
            </a:r>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Größe:		166 cm</a:t>
            </a:r>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Gewicht:		55 Kg</a:t>
            </a:r>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Augenfarbe:	Blau</a:t>
            </a:r>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Haarfarbe:		Blond</a:t>
            </a:r>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Lieblingsessen:	Das was Paul nicht kocht</a:t>
            </a:r>
            <a:endParaRPr/>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8"/>
          <p:cNvSpPr/>
          <p:nvPr/>
        </p:nvSpPr>
        <p:spPr>
          <a:xfrm>
            <a:off x="4995416" y="316874"/>
            <a:ext cx="1978493" cy="411825"/>
          </a:xfrm>
          <a:prstGeom prst="rect">
            <a:avLst/>
          </a:prstGeom>
        </p:spPr>
        <p:txBody>
          <a:bodyPr>
            <a:prstTxWarp prst="textPlain"/>
          </a:bodyPr>
          <a:lstStyle/>
          <a:p>
            <a:pPr lvl="0" algn="ctr"/>
            <a:r>
              <a:rPr b="1" i="0">
                <a:ln cap="flat" cmpd="sng" w="9525">
                  <a:solidFill>
                    <a:srgbClr val="B7B7B7"/>
                  </a:solidFill>
                  <a:prstDash val="solid"/>
                  <a:round/>
                  <a:headEnd len="sm" w="sm" type="none"/>
                  <a:tailEnd len="sm" w="sm" type="none"/>
                </a:ln>
                <a:solidFill>
                  <a:srgbClr val="FF0000"/>
                </a:solidFill>
                <a:latin typeface="Anton"/>
              </a:rPr>
              <a:t>Traumhochzeit</a:t>
            </a:r>
          </a:p>
        </p:txBody>
      </p:sp>
      <p:sp>
        <p:nvSpPr>
          <p:cNvPr id="111" name="Google Shape;111;p18"/>
          <p:cNvSpPr txBox="1"/>
          <p:nvPr/>
        </p:nvSpPr>
        <p:spPr>
          <a:xfrm rot="1877582">
            <a:off x="5510373" y="299881"/>
            <a:ext cx="2470855" cy="45744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600"/>
              <a:buFont typeface="Alfa Slab One"/>
              <a:buNone/>
            </a:pPr>
            <a:r>
              <a:rPr b="0" i="0" lang="de" sz="600" u="none" cap="none" strike="noStrike">
                <a:solidFill>
                  <a:srgbClr val="000000"/>
                </a:solidFill>
                <a:latin typeface="Alfa Slab One"/>
                <a:ea typeface="Alfa Slab One"/>
                <a:cs typeface="Alfa Slab One"/>
                <a:sym typeface="Alfa Slab One"/>
              </a:rPr>
              <a:t>Spezial</a:t>
            </a:r>
            <a:endParaRPr/>
          </a:p>
        </p:txBody>
      </p:sp>
      <p:sp>
        <p:nvSpPr>
          <p:cNvPr id="112" name="Google Shape;112;p18"/>
          <p:cNvSpPr/>
          <p:nvPr/>
        </p:nvSpPr>
        <p:spPr>
          <a:xfrm>
            <a:off x="554100" y="1006675"/>
            <a:ext cx="6451799" cy="915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3" name="Google Shape;113;p18"/>
          <p:cNvSpPr txBox="1"/>
          <p:nvPr/>
        </p:nvSpPr>
        <p:spPr>
          <a:xfrm>
            <a:off x="554100" y="1365750"/>
            <a:ext cx="1616700" cy="3966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2400"/>
              <a:buFont typeface="Impact"/>
              <a:buNone/>
            </a:pPr>
            <a:r>
              <a:rPr b="1" i="0" lang="de" sz="2400" u="none" cap="none" strike="noStrike">
                <a:solidFill>
                  <a:srgbClr val="FFFFFF"/>
                </a:solidFill>
                <a:latin typeface="Impact"/>
                <a:ea typeface="Impact"/>
                <a:cs typeface="Impact"/>
                <a:sym typeface="Impact"/>
              </a:rPr>
              <a:t>Steckbrief:</a:t>
            </a:r>
            <a:endParaRPr/>
          </a:p>
        </p:txBody>
      </p:sp>
      <p:sp>
        <p:nvSpPr>
          <p:cNvPr id="114" name="Google Shape;114;p18"/>
          <p:cNvSpPr txBox="1"/>
          <p:nvPr/>
        </p:nvSpPr>
        <p:spPr>
          <a:xfrm>
            <a:off x="554100" y="4752000"/>
            <a:ext cx="6451799" cy="5207999"/>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chemeClr val="dk1"/>
              </a:buClr>
              <a:buSzPts val="1200"/>
              <a:buFont typeface="Lato"/>
              <a:buNone/>
            </a:pPr>
            <a:r>
              <a:rPr b="0" i="0" lang="de" sz="12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endParaRPr/>
          </a:p>
          <a:p>
            <a:pPr indent="0" lvl="0" marL="0" marR="0" rtl="0" algn="l">
              <a:lnSpc>
                <a:spcPct val="115000"/>
              </a:lnSpc>
              <a:spcBef>
                <a:spcPts val="0"/>
              </a:spcBef>
              <a:spcAft>
                <a:spcPts val="0"/>
              </a:spcAft>
              <a:buClr>
                <a:schemeClr val="dk1"/>
              </a:buClr>
              <a:buSzPts val="1200"/>
              <a:buFont typeface="Lato"/>
              <a:buNone/>
            </a:pPr>
            <a:r>
              <a:rPr b="0" i="0" lang="de" sz="12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endParaRPr/>
          </a:p>
          <a:p>
            <a:pPr indent="0" lvl="0" marL="0" marR="0" rtl="0" algn="l">
              <a:lnSpc>
                <a:spcPct val="115000"/>
              </a:lnSpc>
              <a:spcBef>
                <a:spcPts val="0"/>
              </a:spcBef>
              <a:spcAft>
                <a:spcPts val="0"/>
              </a:spcAft>
              <a:buClr>
                <a:schemeClr val="dk1"/>
              </a:buClr>
              <a:buSzPts val="1200"/>
              <a:buFont typeface="Lato"/>
              <a:buNone/>
            </a:pPr>
            <a:r>
              <a:rPr b="0" i="0" lang="de" sz="12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endParaRPr/>
          </a:p>
        </p:txBody>
      </p:sp>
      <p:pic>
        <p:nvPicPr>
          <p:cNvPr id="115" name="Google Shape;115;p18"/>
          <p:cNvPicPr preferRelativeResize="0"/>
          <p:nvPr/>
        </p:nvPicPr>
        <p:blipFill rotWithShape="1">
          <a:blip r:embed="rId3">
            <a:alphaModFix/>
          </a:blip>
          <a:srcRect b="0" l="12281" r="12281" t="0"/>
          <a:stretch/>
        </p:blipFill>
        <p:spPr>
          <a:xfrm>
            <a:off x="554100" y="2388990"/>
            <a:ext cx="1616699" cy="2143060"/>
          </a:xfrm>
          <a:prstGeom prst="rect">
            <a:avLst/>
          </a:prstGeom>
          <a:noFill/>
          <a:ln>
            <a:noFill/>
          </a:ln>
        </p:spPr>
      </p:pic>
      <p:sp>
        <p:nvSpPr>
          <p:cNvPr id="116" name="Google Shape;116;p18"/>
          <p:cNvSpPr txBox="1"/>
          <p:nvPr/>
        </p:nvSpPr>
        <p:spPr>
          <a:xfrm>
            <a:off x="2310900" y="2388925"/>
            <a:ext cx="4695000" cy="2143199"/>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Name:		Paul</a:t>
            </a:r>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Gebohren:		1990</a:t>
            </a:r>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Größe:		186 cm</a:t>
            </a:r>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Gewicht:		92 Kg</a:t>
            </a:r>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Augenfarbe:	Blau</a:t>
            </a:r>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Haarfarbe:		Braun</a:t>
            </a:r>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Lieblingsessen:	Das was Petra kocht</a:t>
            </a:r>
            <a:endParaRPr/>
          </a:p>
        </p:txBody>
      </p:sp>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19"/>
          <p:cNvSpPr txBox="1"/>
          <p:nvPr/>
        </p:nvSpPr>
        <p:spPr>
          <a:xfrm>
            <a:off x="554100" y="2120100"/>
            <a:ext cx="6451799" cy="78399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22" name="Google Shape;122;p19"/>
          <p:cNvPicPr preferRelativeResize="0"/>
          <p:nvPr/>
        </p:nvPicPr>
        <p:blipFill rotWithShape="1">
          <a:blip r:embed="rId3">
            <a:alphaModFix/>
          </a:blip>
          <a:srcRect b="0" l="0" r="0" t="0"/>
          <a:stretch/>
        </p:blipFill>
        <p:spPr>
          <a:xfrm>
            <a:off x="3214175" y="2808125"/>
            <a:ext cx="2518799" cy="2518799"/>
          </a:xfrm>
          <a:prstGeom prst="rect">
            <a:avLst/>
          </a:prstGeom>
          <a:noFill/>
          <a:ln>
            <a:noFill/>
          </a:ln>
        </p:spPr>
      </p:pic>
      <p:sp>
        <p:nvSpPr>
          <p:cNvPr id="123" name="Google Shape;123;p19"/>
          <p:cNvSpPr/>
          <p:nvPr/>
        </p:nvSpPr>
        <p:spPr>
          <a:xfrm>
            <a:off x="554091" y="327274"/>
            <a:ext cx="1978493" cy="411825"/>
          </a:xfrm>
          <a:prstGeom prst="rect">
            <a:avLst/>
          </a:prstGeom>
        </p:spPr>
        <p:txBody>
          <a:bodyPr>
            <a:prstTxWarp prst="textPlain"/>
          </a:bodyPr>
          <a:lstStyle/>
          <a:p>
            <a:pPr lvl="0" algn="ctr"/>
            <a:r>
              <a:rPr b="1" i="0">
                <a:ln cap="flat" cmpd="sng" w="9525">
                  <a:solidFill>
                    <a:srgbClr val="B7B7B7"/>
                  </a:solidFill>
                  <a:prstDash val="solid"/>
                  <a:round/>
                  <a:headEnd len="sm" w="sm" type="none"/>
                  <a:tailEnd len="sm" w="sm" type="none"/>
                </a:ln>
                <a:solidFill>
                  <a:srgbClr val="FF0000"/>
                </a:solidFill>
                <a:latin typeface="Anton"/>
              </a:rPr>
              <a:t>Traumhochzeit</a:t>
            </a:r>
          </a:p>
        </p:txBody>
      </p:sp>
      <p:sp>
        <p:nvSpPr>
          <p:cNvPr id="124" name="Google Shape;124;p19"/>
          <p:cNvSpPr txBox="1"/>
          <p:nvPr/>
        </p:nvSpPr>
        <p:spPr>
          <a:xfrm rot="1877582">
            <a:off x="1069048" y="310281"/>
            <a:ext cx="2470855" cy="45744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600"/>
              <a:buFont typeface="Alfa Slab One"/>
              <a:buNone/>
            </a:pPr>
            <a:r>
              <a:rPr b="0" i="0" lang="de" sz="600" u="none" cap="none" strike="noStrike">
                <a:solidFill>
                  <a:srgbClr val="000000"/>
                </a:solidFill>
                <a:latin typeface="Alfa Slab One"/>
                <a:ea typeface="Alfa Slab One"/>
                <a:cs typeface="Alfa Slab One"/>
                <a:sym typeface="Alfa Slab One"/>
              </a:rPr>
              <a:t>Spezial</a:t>
            </a:r>
            <a:endParaRPr/>
          </a:p>
        </p:txBody>
      </p:sp>
      <p:sp>
        <p:nvSpPr>
          <p:cNvPr id="125" name="Google Shape;125;p19"/>
          <p:cNvSpPr/>
          <p:nvPr/>
        </p:nvSpPr>
        <p:spPr>
          <a:xfrm>
            <a:off x="554100" y="1006675"/>
            <a:ext cx="6451799" cy="915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6" name="Google Shape;126;p19"/>
          <p:cNvSpPr txBox="1"/>
          <p:nvPr/>
        </p:nvSpPr>
        <p:spPr>
          <a:xfrm>
            <a:off x="554100" y="1365750"/>
            <a:ext cx="1616700" cy="3966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2400"/>
              <a:buFont typeface="Impact"/>
              <a:buNone/>
            </a:pPr>
            <a:r>
              <a:rPr b="1" i="0" lang="de" sz="2400" u="none" cap="none" strike="noStrike">
                <a:solidFill>
                  <a:srgbClr val="FFFFFF"/>
                </a:solidFill>
                <a:latin typeface="Impact"/>
                <a:ea typeface="Impact"/>
                <a:cs typeface="Impact"/>
                <a:sym typeface="Impact"/>
              </a:rPr>
              <a:t>Fotostory:</a:t>
            </a:r>
            <a:endParaRPr/>
          </a:p>
        </p:txBody>
      </p:sp>
      <p:pic>
        <p:nvPicPr>
          <p:cNvPr id="127" name="Google Shape;127;p19"/>
          <p:cNvPicPr preferRelativeResize="0"/>
          <p:nvPr/>
        </p:nvPicPr>
        <p:blipFill rotWithShape="1">
          <a:blip r:embed="rId3">
            <a:alphaModFix/>
          </a:blip>
          <a:srcRect b="0" l="0" r="0" t="0"/>
          <a:stretch/>
        </p:blipFill>
        <p:spPr>
          <a:xfrm>
            <a:off x="960175" y="2526150"/>
            <a:ext cx="2518799" cy="2518799"/>
          </a:xfrm>
          <a:prstGeom prst="rect">
            <a:avLst/>
          </a:prstGeom>
          <a:noFill/>
          <a:ln>
            <a:noFill/>
          </a:ln>
        </p:spPr>
      </p:pic>
      <p:pic>
        <p:nvPicPr>
          <p:cNvPr id="128" name="Google Shape;128;p19"/>
          <p:cNvPicPr preferRelativeResize="0"/>
          <p:nvPr/>
        </p:nvPicPr>
        <p:blipFill rotWithShape="1">
          <a:blip r:embed="rId3">
            <a:alphaModFix/>
          </a:blip>
          <a:srcRect b="0" l="0" r="0" t="0"/>
          <a:stretch/>
        </p:blipFill>
        <p:spPr>
          <a:xfrm>
            <a:off x="1372975" y="4875525"/>
            <a:ext cx="2518799" cy="2518799"/>
          </a:xfrm>
          <a:prstGeom prst="rect">
            <a:avLst/>
          </a:prstGeom>
          <a:noFill/>
          <a:ln>
            <a:noFill/>
          </a:ln>
        </p:spPr>
      </p:pic>
      <p:pic>
        <p:nvPicPr>
          <p:cNvPr id="129" name="Google Shape;129;p19"/>
          <p:cNvPicPr preferRelativeResize="0"/>
          <p:nvPr/>
        </p:nvPicPr>
        <p:blipFill rotWithShape="1">
          <a:blip r:embed="rId3">
            <a:alphaModFix/>
          </a:blip>
          <a:srcRect b="0" l="0" r="0" t="0"/>
          <a:stretch/>
        </p:blipFill>
        <p:spPr>
          <a:xfrm>
            <a:off x="695375" y="7143550"/>
            <a:ext cx="2518799" cy="2518799"/>
          </a:xfrm>
          <a:prstGeom prst="rect">
            <a:avLst/>
          </a:prstGeom>
          <a:noFill/>
          <a:ln>
            <a:noFill/>
          </a:ln>
        </p:spPr>
      </p:pic>
      <p:pic>
        <p:nvPicPr>
          <p:cNvPr id="130" name="Google Shape;130;p19"/>
          <p:cNvPicPr preferRelativeResize="0"/>
          <p:nvPr/>
        </p:nvPicPr>
        <p:blipFill rotWithShape="1">
          <a:blip r:embed="rId3">
            <a:alphaModFix/>
          </a:blip>
          <a:srcRect b="0" l="0" r="0" t="0"/>
          <a:stretch/>
        </p:blipFill>
        <p:spPr>
          <a:xfrm>
            <a:off x="3402800" y="6758900"/>
            <a:ext cx="2518799" cy="2518799"/>
          </a:xfrm>
          <a:prstGeom prst="rect">
            <a:avLst/>
          </a:prstGeom>
          <a:noFill/>
          <a:ln>
            <a:noFill/>
          </a:ln>
        </p:spPr>
      </p:pic>
      <p:pic>
        <p:nvPicPr>
          <p:cNvPr id="131" name="Google Shape;131;p19"/>
          <p:cNvPicPr preferRelativeResize="0"/>
          <p:nvPr/>
        </p:nvPicPr>
        <p:blipFill rotWithShape="1">
          <a:blip r:embed="rId3">
            <a:alphaModFix/>
          </a:blip>
          <a:srcRect b="0" l="0" r="0" t="0"/>
          <a:stretch/>
        </p:blipFill>
        <p:spPr>
          <a:xfrm>
            <a:off x="4043400" y="4470200"/>
            <a:ext cx="2518799" cy="2518799"/>
          </a:xfrm>
          <a:prstGeom prst="rect">
            <a:avLst/>
          </a:prstGeom>
          <a:noFill/>
          <a:ln>
            <a:noFill/>
          </a:ln>
        </p:spPr>
      </p:pic>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20"/>
          <p:cNvSpPr/>
          <p:nvPr/>
        </p:nvSpPr>
        <p:spPr>
          <a:xfrm>
            <a:off x="4995416" y="316874"/>
            <a:ext cx="1978493" cy="411825"/>
          </a:xfrm>
          <a:prstGeom prst="rect">
            <a:avLst/>
          </a:prstGeom>
        </p:spPr>
        <p:txBody>
          <a:bodyPr>
            <a:prstTxWarp prst="textPlain"/>
          </a:bodyPr>
          <a:lstStyle/>
          <a:p>
            <a:pPr lvl="0" algn="ctr"/>
            <a:r>
              <a:rPr b="1" i="0">
                <a:ln cap="flat" cmpd="sng" w="9525">
                  <a:solidFill>
                    <a:srgbClr val="B7B7B7"/>
                  </a:solidFill>
                  <a:prstDash val="solid"/>
                  <a:round/>
                  <a:headEnd len="sm" w="sm" type="none"/>
                  <a:tailEnd len="sm" w="sm" type="none"/>
                </a:ln>
                <a:solidFill>
                  <a:srgbClr val="FF0000"/>
                </a:solidFill>
                <a:latin typeface="Anton"/>
              </a:rPr>
              <a:t>Traumhochzeit</a:t>
            </a:r>
          </a:p>
        </p:txBody>
      </p:sp>
      <p:sp>
        <p:nvSpPr>
          <p:cNvPr id="137" name="Google Shape;137;p20"/>
          <p:cNvSpPr txBox="1"/>
          <p:nvPr/>
        </p:nvSpPr>
        <p:spPr>
          <a:xfrm rot="1877582">
            <a:off x="5510373" y="299881"/>
            <a:ext cx="2470855" cy="45744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600"/>
              <a:buFont typeface="Alfa Slab One"/>
              <a:buNone/>
            </a:pPr>
            <a:r>
              <a:rPr b="0" i="0" lang="de" sz="600" u="none" cap="none" strike="noStrike">
                <a:solidFill>
                  <a:srgbClr val="000000"/>
                </a:solidFill>
                <a:latin typeface="Alfa Slab One"/>
                <a:ea typeface="Alfa Slab One"/>
                <a:cs typeface="Alfa Slab One"/>
                <a:sym typeface="Alfa Slab One"/>
              </a:rPr>
              <a:t>Spezial</a:t>
            </a:r>
            <a:endParaRPr/>
          </a:p>
        </p:txBody>
      </p:sp>
      <p:sp>
        <p:nvSpPr>
          <p:cNvPr id="138" name="Google Shape;138;p20"/>
          <p:cNvSpPr/>
          <p:nvPr/>
        </p:nvSpPr>
        <p:spPr>
          <a:xfrm>
            <a:off x="554100" y="1006675"/>
            <a:ext cx="6451799" cy="915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20"/>
          <p:cNvSpPr txBox="1"/>
          <p:nvPr/>
        </p:nvSpPr>
        <p:spPr>
          <a:xfrm>
            <a:off x="554100" y="1365750"/>
            <a:ext cx="1616700" cy="3966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2400"/>
              <a:buFont typeface="Impact"/>
              <a:buNone/>
            </a:pPr>
            <a:r>
              <a:rPr b="1" i="0" lang="de" sz="2400" u="none" cap="none" strike="noStrike">
                <a:solidFill>
                  <a:srgbClr val="FFFFFF"/>
                </a:solidFill>
                <a:latin typeface="Impact"/>
                <a:ea typeface="Impact"/>
                <a:cs typeface="Impact"/>
                <a:sym typeface="Impact"/>
              </a:rPr>
              <a:t>Fotostory:</a:t>
            </a:r>
            <a:endParaRPr/>
          </a:p>
        </p:txBody>
      </p:sp>
      <p:sp>
        <p:nvSpPr>
          <p:cNvPr id="140" name="Google Shape;140;p20"/>
          <p:cNvSpPr txBox="1"/>
          <p:nvPr/>
        </p:nvSpPr>
        <p:spPr>
          <a:xfrm>
            <a:off x="554100" y="2120100"/>
            <a:ext cx="6451799" cy="78399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41" name="Google Shape;141;p20"/>
          <p:cNvPicPr preferRelativeResize="0"/>
          <p:nvPr/>
        </p:nvPicPr>
        <p:blipFill rotWithShape="1">
          <a:blip r:embed="rId3">
            <a:alphaModFix/>
          </a:blip>
          <a:srcRect b="0" l="0" r="0" t="0"/>
          <a:stretch/>
        </p:blipFill>
        <p:spPr>
          <a:xfrm>
            <a:off x="960175" y="2526150"/>
            <a:ext cx="3950900" cy="3950900"/>
          </a:xfrm>
          <a:prstGeom prst="rect">
            <a:avLst/>
          </a:prstGeom>
          <a:noFill/>
          <a:ln>
            <a:noFill/>
          </a:ln>
        </p:spPr>
      </p:pic>
      <p:pic>
        <p:nvPicPr>
          <p:cNvPr id="142" name="Google Shape;142;p20"/>
          <p:cNvPicPr preferRelativeResize="0"/>
          <p:nvPr/>
        </p:nvPicPr>
        <p:blipFill rotWithShape="1">
          <a:blip r:embed="rId3">
            <a:alphaModFix/>
          </a:blip>
          <a:srcRect b="0" l="0" r="0" t="0"/>
          <a:stretch/>
        </p:blipFill>
        <p:spPr>
          <a:xfrm>
            <a:off x="2821350" y="5868250"/>
            <a:ext cx="3950900" cy="3950900"/>
          </a:xfrm>
          <a:prstGeom prst="rect">
            <a:avLst/>
          </a:prstGeom>
          <a:noFill/>
          <a:ln>
            <a:noFill/>
          </a:ln>
        </p:spPr>
      </p:pic>
      <p:pic>
        <p:nvPicPr>
          <p:cNvPr id="143" name="Google Shape;143;p20"/>
          <p:cNvPicPr preferRelativeResize="0"/>
          <p:nvPr/>
        </p:nvPicPr>
        <p:blipFill rotWithShape="1">
          <a:blip r:embed="rId3">
            <a:alphaModFix/>
          </a:blip>
          <a:srcRect b="0" l="0" r="0" t="0"/>
          <a:stretch/>
        </p:blipFill>
        <p:spPr>
          <a:xfrm>
            <a:off x="5154475" y="2692187"/>
            <a:ext cx="1354238" cy="1354238"/>
          </a:xfrm>
          <a:prstGeom prst="rect">
            <a:avLst/>
          </a:prstGeom>
          <a:noFill/>
          <a:ln>
            <a:noFill/>
          </a:ln>
        </p:spPr>
      </p:pic>
      <p:pic>
        <p:nvPicPr>
          <p:cNvPr id="144" name="Google Shape;144;p20"/>
          <p:cNvPicPr preferRelativeResize="0"/>
          <p:nvPr/>
        </p:nvPicPr>
        <p:blipFill rotWithShape="1">
          <a:blip r:embed="rId3">
            <a:alphaModFix/>
          </a:blip>
          <a:srcRect b="0" l="0" r="0" t="0"/>
          <a:stretch/>
        </p:blipFill>
        <p:spPr>
          <a:xfrm>
            <a:off x="5418012" y="4337162"/>
            <a:ext cx="1354238" cy="1354238"/>
          </a:xfrm>
          <a:prstGeom prst="rect">
            <a:avLst/>
          </a:prstGeom>
          <a:noFill/>
          <a:ln>
            <a:noFill/>
          </a:ln>
        </p:spPr>
      </p:pic>
      <p:pic>
        <p:nvPicPr>
          <p:cNvPr id="145" name="Google Shape;145;p20"/>
          <p:cNvPicPr preferRelativeResize="0"/>
          <p:nvPr/>
        </p:nvPicPr>
        <p:blipFill rotWithShape="1">
          <a:blip r:embed="rId3">
            <a:alphaModFix/>
          </a:blip>
          <a:srcRect b="0" l="0" r="0" t="0"/>
          <a:stretch/>
        </p:blipFill>
        <p:spPr>
          <a:xfrm>
            <a:off x="1146650" y="6674737"/>
            <a:ext cx="1354238" cy="1354238"/>
          </a:xfrm>
          <a:prstGeom prst="rect">
            <a:avLst/>
          </a:prstGeom>
          <a:noFill/>
          <a:ln>
            <a:noFill/>
          </a:ln>
        </p:spPr>
      </p:pic>
      <p:pic>
        <p:nvPicPr>
          <p:cNvPr id="146" name="Google Shape;146;p20"/>
          <p:cNvPicPr preferRelativeResize="0"/>
          <p:nvPr/>
        </p:nvPicPr>
        <p:blipFill rotWithShape="1">
          <a:blip r:embed="rId3">
            <a:alphaModFix/>
          </a:blip>
          <a:srcRect b="0" l="0" r="0" t="0"/>
          <a:stretch/>
        </p:blipFill>
        <p:spPr>
          <a:xfrm>
            <a:off x="960175" y="8226662"/>
            <a:ext cx="1354238" cy="1354238"/>
          </a:xfrm>
          <a:prstGeom prst="rect">
            <a:avLst/>
          </a:prstGeom>
          <a:noFill/>
          <a:ln>
            <a:noFill/>
          </a:ln>
        </p:spPr>
      </p:pic>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1"/>
          <p:cNvSpPr/>
          <p:nvPr/>
        </p:nvSpPr>
        <p:spPr>
          <a:xfrm>
            <a:off x="554091" y="327274"/>
            <a:ext cx="1978493" cy="411825"/>
          </a:xfrm>
          <a:prstGeom prst="rect">
            <a:avLst/>
          </a:prstGeom>
        </p:spPr>
        <p:txBody>
          <a:bodyPr>
            <a:prstTxWarp prst="textPlain"/>
          </a:bodyPr>
          <a:lstStyle/>
          <a:p>
            <a:pPr lvl="0" algn="ctr"/>
            <a:r>
              <a:rPr b="1" i="0">
                <a:ln cap="flat" cmpd="sng" w="9525">
                  <a:solidFill>
                    <a:srgbClr val="B7B7B7"/>
                  </a:solidFill>
                  <a:prstDash val="solid"/>
                  <a:round/>
                  <a:headEnd len="sm" w="sm" type="none"/>
                  <a:tailEnd len="sm" w="sm" type="none"/>
                </a:ln>
                <a:solidFill>
                  <a:srgbClr val="FF0000"/>
                </a:solidFill>
                <a:latin typeface="Anton"/>
              </a:rPr>
              <a:t>Traumhochzeit</a:t>
            </a:r>
          </a:p>
        </p:txBody>
      </p:sp>
      <p:sp>
        <p:nvSpPr>
          <p:cNvPr id="152" name="Google Shape;152;p21"/>
          <p:cNvSpPr txBox="1"/>
          <p:nvPr/>
        </p:nvSpPr>
        <p:spPr>
          <a:xfrm rot="1877582">
            <a:off x="1069048" y="310281"/>
            <a:ext cx="2470855" cy="45744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600"/>
              <a:buFont typeface="Alfa Slab One"/>
              <a:buNone/>
            </a:pPr>
            <a:r>
              <a:rPr b="0" i="0" lang="de" sz="600" u="none" cap="none" strike="noStrike">
                <a:solidFill>
                  <a:srgbClr val="000000"/>
                </a:solidFill>
                <a:latin typeface="Alfa Slab One"/>
                <a:ea typeface="Alfa Slab One"/>
                <a:cs typeface="Alfa Slab One"/>
                <a:sym typeface="Alfa Slab One"/>
              </a:rPr>
              <a:t>Spezial</a:t>
            </a:r>
            <a:endParaRPr/>
          </a:p>
        </p:txBody>
      </p:sp>
      <p:sp>
        <p:nvSpPr>
          <p:cNvPr id="153" name="Google Shape;153;p21"/>
          <p:cNvSpPr/>
          <p:nvPr/>
        </p:nvSpPr>
        <p:spPr>
          <a:xfrm>
            <a:off x="554100" y="1006675"/>
            <a:ext cx="6451799" cy="915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21"/>
          <p:cNvSpPr txBox="1"/>
          <p:nvPr/>
        </p:nvSpPr>
        <p:spPr>
          <a:xfrm>
            <a:off x="554100" y="1365750"/>
            <a:ext cx="1616700" cy="3966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2400"/>
              <a:buFont typeface="Impact"/>
              <a:buNone/>
            </a:pPr>
            <a:r>
              <a:rPr b="1" i="0" lang="de" sz="2400" u="none" cap="none" strike="noStrike">
                <a:solidFill>
                  <a:srgbClr val="FFFFFF"/>
                </a:solidFill>
                <a:latin typeface="Impact"/>
                <a:ea typeface="Impact"/>
                <a:cs typeface="Impact"/>
                <a:sym typeface="Impact"/>
              </a:rPr>
              <a:t>Interviews:</a:t>
            </a:r>
            <a:endParaRPr/>
          </a:p>
        </p:txBody>
      </p:sp>
      <p:sp>
        <p:nvSpPr>
          <p:cNvPr id="155" name="Google Shape;155;p21"/>
          <p:cNvSpPr txBox="1"/>
          <p:nvPr/>
        </p:nvSpPr>
        <p:spPr>
          <a:xfrm>
            <a:off x="554100" y="2120100"/>
            <a:ext cx="6451799" cy="78399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56" name="Google Shape;156;p21"/>
          <p:cNvPicPr preferRelativeResize="0"/>
          <p:nvPr/>
        </p:nvPicPr>
        <p:blipFill rotWithShape="1">
          <a:blip r:embed="rId3">
            <a:alphaModFix/>
          </a:blip>
          <a:srcRect b="0" l="0" r="0" t="0"/>
          <a:stretch/>
        </p:blipFill>
        <p:spPr>
          <a:xfrm>
            <a:off x="866212" y="2388987"/>
            <a:ext cx="1354238" cy="1354238"/>
          </a:xfrm>
          <a:prstGeom prst="rect">
            <a:avLst/>
          </a:prstGeom>
          <a:noFill/>
          <a:ln>
            <a:noFill/>
          </a:ln>
        </p:spPr>
      </p:pic>
      <p:sp>
        <p:nvSpPr>
          <p:cNvPr id="157" name="Google Shape;157;p21"/>
          <p:cNvSpPr txBox="1"/>
          <p:nvPr/>
        </p:nvSpPr>
        <p:spPr>
          <a:xfrm>
            <a:off x="2376000" y="2389100"/>
            <a:ext cx="4214999" cy="13542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100"/>
              <a:buFont typeface="Arial"/>
              <a:buNone/>
            </a:pPr>
            <a:r>
              <a:rPr b="0" i="0" lang="de" sz="12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58" name="Google Shape;158;p21"/>
          <p:cNvPicPr preferRelativeResize="0"/>
          <p:nvPr/>
        </p:nvPicPr>
        <p:blipFill rotWithShape="1">
          <a:blip r:embed="rId3">
            <a:alphaModFix/>
          </a:blip>
          <a:srcRect b="0" l="0" r="0" t="0"/>
          <a:stretch/>
        </p:blipFill>
        <p:spPr>
          <a:xfrm>
            <a:off x="5236762" y="4364925"/>
            <a:ext cx="1354238" cy="1354238"/>
          </a:xfrm>
          <a:prstGeom prst="rect">
            <a:avLst/>
          </a:prstGeom>
          <a:noFill/>
          <a:ln>
            <a:noFill/>
          </a:ln>
        </p:spPr>
      </p:pic>
      <p:sp>
        <p:nvSpPr>
          <p:cNvPr id="159" name="Google Shape;159;p21"/>
          <p:cNvSpPr txBox="1"/>
          <p:nvPr/>
        </p:nvSpPr>
        <p:spPr>
          <a:xfrm>
            <a:off x="866225" y="4364950"/>
            <a:ext cx="4214999" cy="13542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100"/>
              <a:buFont typeface="Arial"/>
              <a:buNone/>
            </a:pPr>
            <a:r>
              <a:rPr b="0" i="0" lang="de" sz="12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a:t>
            </a:r>
            <a:endParaRPr/>
          </a:p>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dk1"/>
              </a:solidFill>
              <a:latin typeface="Arial"/>
              <a:ea typeface="Arial"/>
              <a:cs typeface="Arial"/>
              <a:sym typeface="Arial"/>
            </a:endParaRPr>
          </a:p>
        </p:txBody>
      </p:sp>
      <p:pic>
        <p:nvPicPr>
          <p:cNvPr id="160" name="Google Shape;160;p21"/>
          <p:cNvPicPr preferRelativeResize="0"/>
          <p:nvPr/>
        </p:nvPicPr>
        <p:blipFill rotWithShape="1">
          <a:blip r:embed="rId3">
            <a:alphaModFix/>
          </a:blip>
          <a:srcRect b="0" l="0" r="0" t="0"/>
          <a:stretch/>
        </p:blipFill>
        <p:spPr>
          <a:xfrm>
            <a:off x="866212" y="6267362"/>
            <a:ext cx="1354238" cy="1354238"/>
          </a:xfrm>
          <a:prstGeom prst="rect">
            <a:avLst/>
          </a:prstGeom>
          <a:noFill/>
          <a:ln>
            <a:noFill/>
          </a:ln>
        </p:spPr>
      </p:pic>
      <p:sp>
        <p:nvSpPr>
          <p:cNvPr id="161" name="Google Shape;161;p21"/>
          <p:cNvSpPr txBox="1"/>
          <p:nvPr/>
        </p:nvSpPr>
        <p:spPr>
          <a:xfrm>
            <a:off x="2376000" y="6267475"/>
            <a:ext cx="4214999" cy="13542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100"/>
              <a:buFont typeface="Arial"/>
              <a:buNone/>
            </a:pPr>
            <a:r>
              <a:rPr b="0" i="0" lang="de" sz="12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a:t>
            </a:r>
            <a:endParaRPr/>
          </a:p>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62" name="Google Shape;162;p21"/>
          <p:cNvSpPr txBox="1"/>
          <p:nvPr/>
        </p:nvSpPr>
        <p:spPr>
          <a:xfrm>
            <a:off x="866225" y="8243325"/>
            <a:ext cx="4214999" cy="13542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100"/>
              <a:buFont typeface="Arial"/>
              <a:buNone/>
            </a:pPr>
            <a:r>
              <a:rPr b="0" i="0" lang="de" sz="1200" u="none" cap="none" strike="noStrike">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a:t>
            </a:r>
            <a:endParaRPr/>
          </a:p>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dk1"/>
              </a:solidFill>
              <a:latin typeface="Arial"/>
              <a:ea typeface="Arial"/>
              <a:cs typeface="Arial"/>
              <a:sym typeface="Arial"/>
            </a:endParaRPr>
          </a:p>
        </p:txBody>
      </p:sp>
      <p:pic>
        <p:nvPicPr>
          <p:cNvPr id="163" name="Google Shape;163;p21"/>
          <p:cNvPicPr preferRelativeResize="0"/>
          <p:nvPr/>
        </p:nvPicPr>
        <p:blipFill rotWithShape="1">
          <a:blip r:embed="rId3">
            <a:alphaModFix/>
          </a:blip>
          <a:srcRect b="0" l="0" r="0" t="0"/>
          <a:stretch/>
        </p:blipFill>
        <p:spPr>
          <a:xfrm>
            <a:off x="5236762" y="8243300"/>
            <a:ext cx="1354238" cy="1354238"/>
          </a:xfrm>
          <a:prstGeom prst="rect">
            <a:avLst/>
          </a:prstGeom>
          <a:noFill/>
          <a:ln>
            <a:noFill/>
          </a:ln>
        </p:spPr>
      </p:pic>
    </p:spTree>
  </p:cSld>
  <p:clrMapOvr>
    <a:masterClrMapping/>
  </p:clrMapOvr>
  <p:transition spd="slow">
    <p:fade thruBlk="1"/>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