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10692000" cx="7560000"/>
  <p:notesSz cx="6858000" cy="9144000"/>
  <p:embeddedFontLst>
    <p:embeddedFont>
      <p:font typeface="Lato"/>
      <p:regular r:id="rId18"/>
      <p:bold r:id="rId19"/>
      <p:italic r:id="rId20"/>
      <p:boldItalic r:id="rId21"/>
    </p:embeddedFont>
    <p:embeddedFont>
      <p:font typeface="Alfa Slab One"/>
      <p:regular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Lato-italic.fntdata"/><Relationship Id="rId11" Type="http://schemas.openxmlformats.org/officeDocument/2006/relationships/slide" Target="slides/slide7.xml"/><Relationship Id="rId22" Type="http://schemas.openxmlformats.org/officeDocument/2006/relationships/font" Target="fonts/AlfaSlabOne-regular.fntdata"/><Relationship Id="rId10" Type="http://schemas.openxmlformats.org/officeDocument/2006/relationships/slide" Target="slides/slide6.xml"/><Relationship Id="rId21" Type="http://schemas.openxmlformats.org/officeDocument/2006/relationships/font" Target="fonts/Lato-boldItalic.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Lato-bold.fntdata"/><Relationship Id="rId6" Type="http://schemas.openxmlformats.org/officeDocument/2006/relationships/slide" Target="slides/slide2.xml"/><Relationship Id="rId18" Type="http://schemas.openxmlformats.org/officeDocument/2006/relationships/font" Target="fonts/Lato-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100" u="none" cap="none" strike="noStrike"/>
            </a:lvl1pPr>
            <a:lvl2pPr indent="-228600" lvl="1" marL="914400" marR="0" rtl="0" algn="l">
              <a:spcBef>
                <a:spcPts val="0"/>
              </a:spcBef>
              <a:spcAft>
                <a:spcPts val="0"/>
              </a:spcAft>
              <a:buSzPts val="1400"/>
              <a:buNone/>
              <a:defRPr b="0" i="0" sz="1100" u="none" cap="none" strike="noStrike"/>
            </a:lvl2pPr>
            <a:lvl3pPr indent="-228600" lvl="2" marL="1371600" marR="0" rtl="0" algn="l">
              <a:spcBef>
                <a:spcPts val="0"/>
              </a:spcBef>
              <a:spcAft>
                <a:spcPts val="0"/>
              </a:spcAft>
              <a:buSzPts val="1400"/>
              <a:buNone/>
              <a:defRPr b="0" i="0" sz="1100" u="none" cap="none" strike="noStrike"/>
            </a:lvl3pPr>
            <a:lvl4pPr indent="-228600" lvl="3" marL="1828800" marR="0" rtl="0" algn="l">
              <a:spcBef>
                <a:spcPts val="0"/>
              </a:spcBef>
              <a:spcAft>
                <a:spcPts val="0"/>
              </a:spcAft>
              <a:buSzPts val="1400"/>
              <a:buNone/>
              <a:defRPr b="0" i="0" sz="1100" u="none" cap="none" strike="noStrike"/>
            </a:lvl4pPr>
            <a:lvl5pPr indent="-228600" lvl="4" marL="2286000" marR="0" rtl="0" algn="l">
              <a:spcBef>
                <a:spcPts val="0"/>
              </a:spcBef>
              <a:spcAft>
                <a:spcPts val="0"/>
              </a:spcAft>
              <a:buSzPts val="1400"/>
              <a:buNone/>
              <a:defRPr b="0" i="0" sz="1100" u="none" cap="none" strike="noStrike"/>
            </a:lvl5pPr>
            <a:lvl6pPr indent="-228600" lvl="5" marL="2743200" marR="0" rtl="0" algn="l">
              <a:spcBef>
                <a:spcPts val="0"/>
              </a:spcBef>
              <a:spcAft>
                <a:spcPts val="0"/>
              </a:spcAft>
              <a:buSzPts val="1400"/>
              <a:buNone/>
              <a:defRPr b="0" i="0" sz="1100" u="none" cap="none" strike="noStrike"/>
            </a:lvl6pPr>
            <a:lvl7pPr indent="-228600" lvl="6" marL="3200400" marR="0" rtl="0" algn="l">
              <a:spcBef>
                <a:spcPts val="0"/>
              </a:spcBef>
              <a:spcAft>
                <a:spcPts val="0"/>
              </a:spcAft>
              <a:buSzPts val="1400"/>
              <a:buNone/>
              <a:defRPr b="0" i="0" sz="1100" u="none" cap="none" strike="noStrike"/>
            </a:lvl7pPr>
            <a:lvl8pPr indent="-228600" lvl="7" marL="3657600" marR="0" rtl="0" algn="l">
              <a:spcBef>
                <a:spcPts val="0"/>
              </a:spcBef>
              <a:spcAft>
                <a:spcPts val="0"/>
              </a:spcAft>
              <a:buSzPts val="1400"/>
              <a:buNone/>
              <a:defRPr b="0" i="0" sz="1100" u="none" cap="none" strike="noStrike"/>
            </a:lvl8pPr>
            <a:lvl9pPr indent="-228600" lvl="8" marL="4114800" marR="0" rtl="0" algn="l">
              <a:spcBef>
                <a:spcPts val="0"/>
              </a:spcBef>
              <a:spcAft>
                <a:spcPts val="0"/>
              </a:spcAft>
              <a:buSzPts val="1400"/>
              <a:buNone/>
              <a:defRPr b="0" i="0" sz="1100" u="none" cap="none" strike="noStrike"/>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4f748b4cd2_0_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4f748b4cd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p1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6" name="Google Shape;166;p1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p11: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p1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p12: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8" name="Google Shape;198;p1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p13: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5" name="Google Shape;215;p1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2: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p3: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 name="Google Shape;76;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p4: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p6: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8" name="Google Shape;108;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p7: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 name="Google Shape;119;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p8: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4" name="Google Shape;134;p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9: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1" y="1547777"/>
            <a:ext cx="7044600" cy="42668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5200"/>
              <a:buFont typeface="Arial"/>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4" y="5891409"/>
            <a:ext cx="7044600" cy="1647599"/>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800"/>
              <a:buFont typeface="Arial"/>
              <a:buNone/>
              <a:defRPr sz="2800"/>
            </a:lvl1pPr>
            <a:lvl2pPr lvl="1" algn="ctr">
              <a:lnSpc>
                <a:spcPct val="100000"/>
              </a:lnSpc>
              <a:spcBef>
                <a:spcPts val="0"/>
              </a:spcBef>
              <a:spcAft>
                <a:spcPts val="0"/>
              </a:spcAft>
              <a:buSzPts val="2800"/>
              <a:buFont typeface="Arial"/>
              <a:buNone/>
              <a:defRPr sz="2800"/>
            </a:lvl2pPr>
            <a:lvl3pPr lvl="2" algn="ctr">
              <a:lnSpc>
                <a:spcPct val="100000"/>
              </a:lnSpc>
              <a:spcBef>
                <a:spcPts val="0"/>
              </a:spcBef>
              <a:spcAft>
                <a:spcPts val="0"/>
              </a:spcAft>
              <a:buSzPts val="2800"/>
              <a:buFont typeface="Arial"/>
              <a:buNone/>
              <a:defRPr sz="2800"/>
            </a:lvl3pPr>
            <a:lvl4pPr lvl="3" algn="ctr">
              <a:lnSpc>
                <a:spcPct val="100000"/>
              </a:lnSpc>
              <a:spcBef>
                <a:spcPts val="0"/>
              </a:spcBef>
              <a:spcAft>
                <a:spcPts val="0"/>
              </a:spcAft>
              <a:buSzPts val="2800"/>
              <a:buFont typeface="Arial"/>
              <a:buNone/>
              <a:defRPr sz="2800"/>
            </a:lvl4pPr>
            <a:lvl5pPr lvl="4" algn="ctr">
              <a:lnSpc>
                <a:spcPct val="100000"/>
              </a:lnSpc>
              <a:spcBef>
                <a:spcPts val="0"/>
              </a:spcBef>
              <a:spcAft>
                <a:spcPts val="0"/>
              </a:spcAft>
              <a:buSzPts val="2800"/>
              <a:buFont typeface="Arial"/>
              <a:buNone/>
              <a:defRPr sz="2800"/>
            </a:lvl5pPr>
            <a:lvl6pPr lvl="5" algn="ctr">
              <a:lnSpc>
                <a:spcPct val="100000"/>
              </a:lnSpc>
              <a:spcBef>
                <a:spcPts val="0"/>
              </a:spcBef>
              <a:spcAft>
                <a:spcPts val="0"/>
              </a:spcAft>
              <a:buSzPts val="2800"/>
              <a:buFont typeface="Arial"/>
              <a:buNone/>
              <a:defRPr sz="2800"/>
            </a:lvl6pPr>
            <a:lvl7pPr lvl="6" algn="ctr">
              <a:lnSpc>
                <a:spcPct val="100000"/>
              </a:lnSpc>
              <a:spcBef>
                <a:spcPts val="0"/>
              </a:spcBef>
              <a:spcAft>
                <a:spcPts val="0"/>
              </a:spcAft>
              <a:buSzPts val="2800"/>
              <a:buFont typeface="Arial"/>
              <a:buNone/>
              <a:defRPr sz="2800"/>
            </a:lvl7pPr>
            <a:lvl8pPr lvl="7" algn="ctr">
              <a:lnSpc>
                <a:spcPct val="100000"/>
              </a:lnSpc>
              <a:spcBef>
                <a:spcPts val="0"/>
              </a:spcBef>
              <a:spcAft>
                <a:spcPts val="0"/>
              </a:spcAft>
              <a:buSzPts val="2800"/>
              <a:buFont typeface="Arial"/>
              <a:buNone/>
              <a:defRPr sz="2800"/>
            </a:lvl8pPr>
            <a:lvl9pPr lvl="8" algn="ctr">
              <a:lnSpc>
                <a:spcPct val="100000"/>
              </a:lnSpc>
              <a:spcBef>
                <a:spcPts val="0"/>
              </a:spcBef>
              <a:spcAft>
                <a:spcPts val="0"/>
              </a:spcAft>
              <a:buSzPts val="2800"/>
              <a:buFont typeface="Arial"/>
              <a:buNone/>
              <a:defRPr sz="2800"/>
            </a:lvl9pPr>
          </a:lstStyle>
          <a:p/>
        </p:txBody>
      </p:sp>
      <p:sp>
        <p:nvSpPr>
          <p:cNvPr id="12" name="Google Shape;12;p2"/>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44" name="Shape 44"/>
        <p:cNvGrpSpPr/>
        <p:nvPr/>
      </p:nvGrpSpPr>
      <p:grpSpPr>
        <a:xfrm>
          <a:off x="0" y="0"/>
          <a:ext cx="0" cy="0"/>
          <a:chOff x="0" y="0"/>
          <a:chExt cx="0" cy="0"/>
        </a:xfrm>
      </p:grpSpPr>
      <p:sp>
        <p:nvSpPr>
          <p:cNvPr id="45" name="Google Shape;45;p11"/>
          <p:cNvSpPr txBox="1"/>
          <p:nvPr>
            <p:ph type="title"/>
          </p:nvPr>
        </p:nvSpPr>
        <p:spPr>
          <a:xfrm>
            <a:off x="257704" y="2299346"/>
            <a:ext cx="7044600" cy="40814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12000"/>
              <a:buFont typeface="Arial"/>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Google Shape;46;p11"/>
          <p:cNvSpPr txBox="1"/>
          <p:nvPr>
            <p:ph idx="1" type="body"/>
          </p:nvPr>
        </p:nvSpPr>
        <p:spPr>
          <a:xfrm>
            <a:off x="257704" y="6552656"/>
            <a:ext cx="7044600" cy="2703900"/>
          </a:xfrm>
          <a:prstGeom prst="rect">
            <a:avLst/>
          </a:prstGeom>
          <a:noFill/>
          <a:ln>
            <a:noFill/>
          </a:ln>
        </p:spPr>
        <p:txBody>
          <a:bodyPr anchorCtr="0" anchor="t" bIns="91425" lIns="91425" spcFirstLastPara="1" rIns="91425" wrap="square" tIns="91425"/>
          <a:lstStyle>
            <a:lvl1pPr indent="-228600" lvl="0" marL="457200" algn="ctr">
              <a:lnSpc>
                <a:spcPct val="115000"/>
              </a:lnSpc>
              <a:spcBef>
                <a:spcPts val="0"/>
              </a:spcBef>
              <a:spcAft>
                <a:spcPts val="0"/>
              </a:spcAft>
              <a:buSzPts val="1800"/>
              <a:buFont typeface="Arial"/>
              <a:buNone/>
              <a:defRPr/>
            </a:lvl1pPr>
            <a:lvl2pPr indent="-228600" lvl="1" marL="914400" algn="ctr">
              <a:lnSpc>
                <a:spcPct val="115000"/>
              </a:lnSpc>
              <a:spcBef>
                <a:spcPts val="1600"/>
              </a:spcBef>
              <a:spcAft>
                <a:spcPts val="0"/>
              </a:spcAft>
              <a:buSzPts val="1400"/>
              <a:buFont typeface="Arial"/>
              <a:buNone/>
              <a:defRPr/>
            </a:lvl2pPr>
            <a:lvl3pPr indent="-228600" lvl="2" marL="1371600" algn="ctr">
              <a:lnSpc>
                <a:spcPct val="115000"/>
              </a:lnSpc>
              <a:spcBef>
                <a:spcPts val="1600"/>
              </a:spcBef>
              <a:spcAft>
                <a:spcPts val="0"/>
              </a:spcAft>
              <a:buSzPts val="1400"/>
              <a:buFont typeface="Arial"/>
              <a:buNone/>
              <a:defRPr/>
            </a:lvl3pPr>
            <a:lvl4pPr indent="-228600" lvl="3" marL="1828800" algn="ctr">
              <a:lnSpc>
                <a:spcPct val="115000"/>
              </a:lnSpc>
              <a:spcBef>
                <a:spcPts val="1600"/>
              </a:spcBef>
              <a:spcAft>
                <a:spcPts val="0"/>
              </a:spcAft>
              <a:buSzPts val="1400"/>
              <a:buFont typeface="Arial"/>
              <a:buNone/>
              <a:defRPr/>
            </a:lvl4pPr>
            <a:lvl5pPr indent="-228600" lvl="4" marL="2286000" algn="ctr">
              <a:lnSpc>
                <a:spcPct val="115000"/>
              </a:lnSpc>
              <a:spcBef>
                <a:spcPts val="1600"/>
              </a:spcBef>
              <a:spcAft>
                <a:spcPts val="0"/>
              </a:spcAft>
              <a:buSzPts val="1400"/>
              <a:buFont typeface="Arial"/>
              <a:buNone/>
              <a:defRPr/>
            </a:lvl5pPr>
            <a:lvl6pPr indent="-228600" lvl="5" marL="2743200" algn="ctr">
              <a:lnSpc>
                <a:spcPct val="115000"/>
              </a:lnSpc>
              <a:spcBef>
                <a:spcPts val="1600"/>
              </a:spcBef>
              <a:spcAft>
                <a:spcPts val="0"/>
              </a:spcAft>
              <a:buSzPts val="1400"/>
              <a:buFont typeface="Arial"/>
              <a:buNone/>
              <a:defRPr/>
            </a:lvl6pPr>
            <a:lvl7pPr indent="-228600" lvl="6" marL="3200400" algn="ctr">
              <a:lnSpc>
                <a:spcPct val="115000"/>
              </a:lnSpc>
              <a:spcBef>
                <a:spcPts val="1600"/>
              </a:spcBef>
              <a:spcAft>
                <a:spcPts val="0"/>
              </a:spcAft>
              <a:buSzPts val="1400"/>
              <a:buFont typeface="Arial"/>
              <a:buNone/>
              <a:defRPr/>
            </a:lvl7pPr>
            <a:lvl8pPr indent="-228600" lvl="7" marL="3657600" algn="ctr">
              <a:lnSpc>
                <a:spcPct val="115000"/>
              </a:lnSpc>
              <a:spcBef>
                <a:spcPts val="1600"/>
              </a:spcBef>
              <a:spcAft>
                <a:spcPts val="0"/>
              </a:spcAft>
              <a:buSzPts val="1400"/>
              <a:buFont typeface="Arial"/>
              <a:buNone/>
              <a:defRPr/>
            </a:lvl8pPr>
            <a:lvl9pPr indent="-228600" lvl="8" marL="4114800" algn="ctr">
              <a:lnSpc>
                <a:spcPct val="115000"/>
              </a:lnSpc>
              <a:spcBef>
                <a:spcPts val="1600"/>
              </a:spcBef>
              <a:spcAft>
                <a:spcPts val="1600"/>
              </a:spcAft>
              <a:buSzPts val="1400"/>
              <a:buFont typeface="Arial"/>
              <a:buNone/>
              <a:defRPr/>
            </a:lvl9pPr>
          </a:lstStyle>
          <a:p/>
        </p:txBody>
      </p:sp>
      <p:sp>
        <p:nvSpPr>
          <p:cNvPr id="47" name="Google Shape;47;p11"/>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4" y="4471058"/>
            <a:ext cx="7044600" cy="1749899"/>
          </a:xfrm>
          <a:prstGeom prst="rect">
            <a:avLst/>
          </a:prstGeom>
          <a:noFill/>
          <a:ln>
            <a:noFill/>
          </a:ln>
        </p:spPr>
        <p:txBody>
          <a:bodyPr anchorCtr="0" anchor="ctr" bIns="91425" lIns="91425" spcFirstLastPara="1" rIns="91425" wrap="square" tIns="91425"/>
          <a:lstStyle>
            <a:lvl1pPr lvl="0" algn="ctr">
              <a:lnSpc>
                <a:spcPct val="100000"/>
              </a:lnSpc>
              <a:spcBef>
                <a:spcPts val="0"/>
              </a:spcBef>
              <a:spcAft>
                <a:spcPts val="0"/>
              </a:spcAft>
              <a:buSzPts val="3600"/>
              <a:buFont typeface="Arial"/>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19" name="Google Shape;19;p4"/>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3" name="Google Shape;23;p5"/>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4" name="Google Shape;24;p5"/>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28" name="Shape 28"/>
        <p:cNvGrpSpPr/>
        <p:nvPr/>
      </p:nvGrpSpPr>
      <p:grpSpPr>
        <a:xfrm>
          <a:off x="0" y="0"/>
          <a:ext cx="0" cy="0"/>
          <a:chOff x="0" y="0"/>
          <a:chExt cx="0" cy="0"/>
        </a:xfrm>
      </p:grpSpPr>
      <p:sp>
        <p:nvSpPr>
          <p:cNvPr id="29" name="Google Shape;29;p7"/>
          <p:cNvSpPr txBox="1"/>
          <p:nvPr>
            <p:ph type="title"/>
          </p:nvPr>
        </p:nvSpPr>
        <p:spPr>
          <a:xfrm>
            <a:off x="257704" y="1154948"/>
            <a:ext cx="2321699" cy="1570799"/>
          </a:xfrm>
          <a:prstGeom prst="rect">
            <a:avLst/>
          </a:prstGeom>
          <a:noFill/>
          <a:ln>
            <a:noFill/>
          </a:ln>
        </p:spPr>
        <p:txBody>
          <a:bodyPr anchorCtr="0" anchor="b" bIns="91425" lIns="91425" spcFirstLastPara="1" rIns="91425" wrap="square" tIns="91425"/>
          <a:lstStyle>
            <a:lvl1pPr lvl="0" algn="l">
              <a:lnSpc>
                <a:spcPct val="100000"/>
              </a:lnSpc>
              <a:spcBef>
                <a:spcPts val="0"/>
              </a:spcBef>
              <a:spcAft>
                <a:spcPts val="0"/>
              </a:spcAft>
              <a:buSzPts val="2400"/>
              <a:buFont typeface="Arial"/>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4" y="2888617"/>
            <a:ext cx="2321699" cy="66090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200"/>
              <a:buFont typeface="Arial"/>
              <a:buNone/>
              <a:defRPr sz="12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31" name="Google Shape;31;p7"/>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32" name="Shape 32"/>
        <p:cNvGrpSpPr/>
        <p:nvPr/>
      </p:nvGrpSpPr>
      <p:grpSpPr>
        <a:xfrm>
          <a:off x="0" y="0"/>
          <a:ext cx="0" cy="0"/>
          <a:chOff x="0" y="0"/>
          <a:chExt cx="0" cy="0"/>
        </a:xfrm>
      </p:grpSpPr>
      <p:sp>
        <p:nvSpPr>
          <p:cNvPr id="33" name="Google Shape;33;p8"/>
          <p:cNvSpPr txBox="1"/>
          <p:nvPr>
            <p:ph type="title"/>
          </p:nvPr>
        </p:nvSpPr>
        <p:spPr>
          <a:xfrm>
            <a:off x="405324" y="935744"/>
            <a:ext cx="5264699" cy="8503799"/>
          </a:xfrm>
          <a:prstGeom prst="rect">
            <a:avLst/>
          </a:prstGeom>
          <a:noFill/>
          <a:ln>
            <a:noFill/>
          </a:ln>
        </p:spPr>
        <p:txBody>
          <a:bodyPr anchorCtr="0" anchor="ctr" bIns="91425" lIns="91425" spcFirstLastPara="1" rIns="91425" wrap="square" tIns="91425"/>
          <a:lstStyle>
            <a:lvl1pPr lvl="0" algn="l">
              <a:lnSpc>
                <a:spcPct val="100000"/>
              </a:lnSpc>
              <a:spcBef>
                <a:spcPts val="0"/>
              </a:spcBef>
              <a:spcAft>
                <a:spcPts val="0"/>
              </a:spcAft>
              <a:buSzPts val="4800"/>
              <a:buFont typeface="Arial"/>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35" name="Shape 35"/>
        <p:cNvGrpSpPr/>
        <p:nvPr/>
      </p:nvGrpSpPr>
      <p:grpSpPr>
        <a:xfrm>
          <a:off x="0" y="0"/>
          <a:ext cx="0" cy="0"/>
          <a:chOff x="0" y="0"/>
          <a:chExt cx="0" cy="0"/>
        </a:xfrm>
      </p:grpSpPr>
      <p:sp>
        <p:nvSpPr>
          <p:cNvPr id="36" name="Google Shape;36;p9"/>
          <p:cNvSpPr/>
          <p:nvPr/>
        </p:nvSpPr>
        <p:spPr>
          <a:xfrm>
            <a:off x="3780000" y="-259"/>
            <a:ext cx="3779999" cy="1069199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7" y="2563450"/>
            <a:ext cx="3344399" cy="30812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4200"/>
              <a:buFont typeface="Arial"/>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7" y="5826864"/>
            <a:ext cx="3344399" cy="2567399"/>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100"/>
              <a:buFont typeface="Arial"/>
              <a:buNone/>
              <a:defRPr sz="2100"/>
            </a:lvl1pPr>
            <a:lvl2pPr lvl="1" algn="ctr">
              <a:lnSpc>
                <a:spcPct val="100000"/>
              </a:lnSpc>
              <a:spcBef>
                <a:spcPts val="0"/>
              </a:spcBef>
              <a:spcAft>
                <a:spcPts val="0"/>
              </a:spcAft>
              <a:buSzPts val="2100"/>
              <a:buFont typeface="Arial"/>
              <a:buNone/>
              <a:defRPr sz="2100"/>
            </a:lvl2pPr>
            <a:lvl3pPr lvl="2" algn="ctr">
              <a:lnSpc>
                <a:spcPct val="100000"/>
              </a:lnSpc>
              <a:spcBef>
                <a:spcPts val="0"/>
              </a:spcBef>
              <a:spcAft>
                <a:spcPts val="0"/>
              </a:spcAft>
              <a:buSzPts val="2100"/>
              <a:buFont typeface="Arial"/>
              <a:buNone/>
              <a:defRPr sz="2100"/>
            </a:lvl3pPr>
            <a:lvl4pPr lvl="3" algn="ctr">
              <a:lnSpc>
                <a:spcPct val="100000"/>
              </a:lnSpc>
              <a:spcBef>
                <a:spcPts val="0"/>
              </a:spcBef>
              <a:spcAft>
                <a:spcPts val="0"/>
              </a:spcAft>
              <a:buSzPts val="2100"/>
              <a:buFont typeface="Arial"/>
              <a:buNone/>
              <a:defRPr sz="2100"/>
            </a:lvl4pPr>
            <a:lvl5pPr lvl="4" algn="ctr">
              <a:lnSpc>
                <a:spcPct val="100000"/>
              </a:lnSpc>
              <a:spcBef>
                <a:spcPts val="0"/>
              </a:spcBef>
              <a:spcAft>
                <a:spcPts val="0"/>
              </a:spcAft>
              <a:buSzPts val="2100"/>
              <a:buFont typeface="Arial"/>
              <a:buNone/>
              <a:defRPr sz="2100"/>
            </a:lvl5pPr>
            <a:lvl6pPr lvl="5" algn="ctr">
              <a:lnSpc>
                <a:spcPct val="100000"/>
              </a:lnSpc>
              <a:spcBef>
                <a:spcPts val="0"/>
              </a:spcBef>
              <a:spcAft>
                <a:spcPts val="0"/>
              </a:spcAft>
              <a:buSzPts val="2100"/>
              <a:buFont typeface="Arial"/>
              <a:buNone/>
              <a:defRPr sz="2100"/>
            </a:lvl6pPr>
            <a:lvl7pPr lvl="6" algn="ctr">
              <a:lnSpc>
                <a:spcPct val="100000"/>
              </a:lnSpc>
              <a:spcBef>
                <a:spcPts val="0"/>
              </a:spcBef>
              <a:spcAft>
                <a:spcPts val="0"/>
              </a:spcAft>
              <a:buSzPts val="2100"/>
              <a:buFont typeface="Arial"/>
              <a:buNone/>
              <a:defRPr sz="2100"/>
            </a:lvl7pPr>
            <a:lvl8pPr lvl="7" algn="ctr">
              <a:lnSpc>
                <a:spcPct val="100000"/>
              </a:lnSpc>
              <a:spcBef>
                <a:spcPts val="0"/>
              </a:spcBef>
              <a:spcAft>
                <a:spcPts val="0"/>
              </a:spcAft>
              <a:buSzPts val="2100"/>
              <a:buFont typeface="Arial"/>
              <a:buNone/>
              <a:defRPr sz="2100"/>
            </a:lvl8pPr>
            <a:lvl9pPr lvl="8" algn="ctr">
              <a:lnSpc>
                <a:spcPct val="100000"/>
              </a:lnSpc>
              <a:spcBef>
                <a:spcPts val="0"/>
              </a:spcBef>
              <a:spcAft>
                <a:spcPts val="0"/>
              </a:spcAft>
              <a:buSzPts val="2100"/>
              <a:buFont typeface="Arial"/>
              <a:buNone/>
              <a:defRPr sz="2100"/>
            </a:lvl9pPr>
          </a:lstStyle>
          <a:p/>
        </p:txBody>
      </p:sp>
      <p:sp>
        <p:nvSpPr>
          <p:cNvPr id="39" name="Google Shape;39;p9"/>
          <p:cNvSpPr txBox="1"/>
          <p:nvPr>
            <p:ph idx="2" type="body"/>
          </p:nvPr>
        </p:nvSpPr>
        <p:spPr>
          <a:xfrm>
            <a:off x="4083838" y="1505163"/>
            <a:ext cx="3172199" cy="7681200"/>
          </a:xfrm>
          <a:prstGeom prst="rect">
            <a:avLst/>
          </a:prstGeom>
          <a:noFill/>
          <a:ln>
            <a:noFill/>
          </a:ln>
        </p:spPr>
        <p:txBody>
          <a:bodyPr anchorCtr="0" anchor="ctr"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40" name="Google Shape;40;p9"/>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41" name="Shape 41"/>
        <p:cNvGrpSpPr/>
        <p:nvPr/>
      </p:nvGrpSpPr>
      <p:grpSpPr>
        <a:xfrm>
          <a:off x="0" y="0"/>
          <a:ext cx="0" cy="0"/>
          <a:chOff x="0" y="0"/>
          <a:chExt cx="0" cy="0"/>
        </a:xfrm>
      </p:grpSpPr>
      <p:sp>
        <p:nvSpPr>
          <p:cNvPr id="42" name="Google Shape;42;p10"/>
          <p:cNvSpPr txBox="1"/>
          <p:nvPr>
            <p:ph idx="1" type="body"/>
          </p:nvPr>
        </p:nvSpPr>
        <p:spPr>
          <a:xfrm>
            <a:off x="257704" y="8794266"/>
            <a:ext cx="4959600" cy="1257899"/>
          </a:xfrm>
          <a:prstGeom prst="rect">
            <a:avLst/>
          </a:prstGeom>
          <a:noFill/>
          <a:ln>
            <a:noFill/>
          </a:ln>
        </p:spPr>
        <p:txBody>
          <a:bodyPr anchorCtr="0" anchor="ctr" bIns="91425" lIns="91425" spcFirstLastPara="1" rIns="91425" wrap="square" tIns="91425"/>
          <a:lstStyle>
            <a:lvl1pPr indent="-228600" lvl="0" marL="457200" algn="l">
              <a:lnSpc>
                <a:spcPct val="100000"/>
              </a:lnSpc>
              <a:spcBef>
                <a:spcPts val="0"/>
              </a:spcBef>
              <a:spcAft>
                <a:spcPts val="0"/>
              </a:spcAft>
              <a:buSzPts val="18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1600"/>
              </a:spcBef>
              <a:spcAft>
                <a:spcPts val="0"/>
              </a:spcAft>
              <a:buSzPts val="1800"/>
              <a:buNone/>
              <a:defRPr/>
            </a:lvl3pPr>
            <a:lvl4pPr indent="-228600" lvl="3" marL="1828800" algn="l">
              <a:lnSpc>
                <a:spcPct val="115000"/>
              </a:lnSpc>
              <a:spcBef>
                <a:spcPts val="1600"/>
              </a:spcBef>
              <a:spcAft>
                <a:spcPts val="0"/>
              </a:spcAft>
              <a:buSzPts val="1800"/>
              <a:buNone/>
              <a:defRPr/>
            </a:lvl4pPr>
            <a:lvl5pPr indent="-228600" lvl="4" marL="2286000" algn="l">
              <a:lnSpc>
                <a:spcPct val="115000"/>
              </a:lnSpc>
              <a:spcBef>
                <a:spcPts val="1600"/>
              </a:spcBef>
              <a:spcAft>
                <a:spcPts val="0"/>
              </a:spcAft>
              <a:buSzPts val="1800"/>
              <a:buNone/>
              <a:defRPr/>
            </a:lvl5pPr>
            <a:lvl6pPr indent="-228600" lvl="5" marL="2743200" algn="l">
              <a:lnSpc>
                <a:spcPct val="115000"/>
              </a:lnSpc>
              <a:spcBef>
                <a:spcPts val="1600"/>
              </a:spcBef>
              <a:spcAft>
                <a:spcPts val="0"/>
              </a:spcAft>
              <a:buSzPts val="1800"/>
              <a:buNone/>
              <a:defRPr/>
            </a:lvl6pPr>
            <a:lvl7pPr indent="-228600" lvl="6" marL="3200400" algn="l">
              <a:lnSpc>
                <a:spcPct val="115000"/>
              </a:lnSpc>
              <a:spcBef>
                <a:spcPts val="1600"/>
              </a:spcBef>
              <a:spcAft>
                <a:spcPts val="0"/>
              </a:spcAft>
              <a:buSzPts val="1800"/>
              <a:buNone/>
              <a:defRPr/>
            </a:lvl7pPr>
            <a:lvl8pPr indent="-228600" lvl="7" marL="3657600" algn="l">
              <a:lnSpc>
                <a:spcPct val="115000"/>
              </a:lnSpc>
              <a:spcBef>
                <a:spcPts val="1600"/>
              </a:spcBef>
              <a:spcAft>
                <a:spcPts val="0"/>
              </a:spcAft>
              <a:buSzPts val="1800"/>
              <a:buNone/>
              <a:defRPr/>
            </a:lvl8pPr>
            <a:lvl9pPr indent="-228600" lvl="8" marL="4114800" algn="l">
              <a:lnSpc>
                <a:spcPct val="115000"/>
              </a:lnSpc>
              <a:spcBef>
                <a:spcPts val="1600"/>
              </a:spcBef>
              <a:spcAft>
                <a:spcPts val="1600"/>
              </a:spcAft>
              <a:buSzPts val="1800"/>
              <a:buNone/>
              <a:defRPr/>
            </a:lvl9pPr>
          </a:lstStyle>
          <a:p/>
        </p:txBody>
      </p:sp>
      <p:sp>
        <p:nvSpPr>
          <p:cNvPr id="43" name="Google Shape;43;p10"/>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2800"/>
              <a:buFont typeface="Arial"/>
              <a:buNone/>
              <a:defRPr sz="2800">
                <a:solidFill>
                  <a:schemeClr val="dk1"/>
                </a:solidFill>
              </a:defRPr>
            </a:lvl2pPr>
            <a:lvl3pPr lvl="2">
              <a:spcBef>
                <a:spcPts val="0"/>
              </a:spcBef>
              <a:spcAft>
                <a:spcPts val="0"/>
              </a:spcAft>
              <a:buClr>
                <a:schemeClr val="dk1"/>
              </a:buClr>
              <a:buSzPts val="2800"/>
              <a:buFont typeface="Arial"/>
              <a:buNone/>
              <a:defRPr sz="2800">
                <a:solidFill>
                  <a:schemeClr val="dk1"/>
                </a:solidFill>
              </a:defRPr>
            </a:lvl3pPr>
            <a:lvl4pPr lvl="3">
              <a:spcBef>
                <a:spcPts val="0"/>
              </a:spcBef>
              <a:spcAft>
                <a:spcPts val="0"/>
              </a:spcAft>
              <a:buClr>
                <a:schemeClr val="dk1"/>
              </a:buClr>
              <a:buSzPts val="2800"/>
              <a:buFont typeface="Arial"/>
              <a:buNone/>
              <a:defRPr sz="2800">
                <a:solidFill>
                  <a:schemeClr val="dk1"/>
                </a:solidFill>
              </a:defRPr>
            </a:lvl4pPr>
            <a:lvl5pPr lvl="4">
              <a:spcBef>
                <a:spcPts val="0"/>
              </a:spcBef>
              <a:spcAft>
                <a:spcPts val="0"/>
              </a:spcAft>
              <a:buClr>
                <a:schemeClr val="dk1"/>
              </a:buClr>
              <a:buSzPts val="2800"/>
              <a:buFont typeface="Arial"/>
              <a:buNone/>
              <a:defRPr sz="2800">
                <a:solidFill>
                  <a:schemeClr val="dk1"/>
                </a:solidFill>
              </a:defRPr>
            </a:lvl5pPr>
            <a:lvl6pPr lvl="5">
              <a:spcBef>
                <a:spcPts val="0"/>
              </a:spcBef>
              <a:spcAft>
                <a:spcPts val="0"/>
              </a:spcAft>
              <a:buClr>
                <a:schemeClr val="dk1"/>
              </a:buClr>
              <a:buSzPts val="2800"/>
              <a:buFont typeface="Arial"/>
              <a:buNone/>
              <a:defRPr sz="2800">
                <a:solidFill>
                  <a:schemeClr val="dk1"/>
                </a:solidFill>
              </a:defRPr>
            </a:lvl6pPr>
            <a:lvl7pPr lvl="6">
              <a:spcBef>
                <a:spcPts val="0"/>
              </a:spcBef>
              <a:spcAft>
                <a:spcPts val="0"/>
              </a:spcAft>
              <a:buClr>
                <a:schemeClr val="dk1"/>
              </a:buClr>
              <a:buSzPts val="2800"/>
              <a:buFont typeface="Arial"/>
              <a:buNone/>
              <a:defRPr sz="2800">
                <a:solidFill>
                  <a:schemeClr val="dk1"/>
                </a:solidFill>
              </a:defRPr>
            </a:lvl7pPr>
            <a:lvl8pPr lvl="7">
              <a:spcBef>
                <a:spcPts val="0"/>
              </a:spcBef>
              <a:spcAft>
                <a:spcPts val="0"/>
              </a:spcAft>
              <a:buClr>
                <a:schemeClr val="dk1"/>
              </a:buClr>
              <a:buSzPts val="2800"/>
              <a:buFont typeface="Arial"/>
              <a:buNone/>
              <a:defRPr sz="2800">
                <a:solidFill>
                  <a:schemeClr val="dk1"/>
                </a:solidFill>
              </a:defRPr>
            </a:lvl8pPr>
            <a:lvl9pPr lvl="8">
              <a:spcBef>
                <a:spcPts val="0"/>
              </a:spcBef>
              <a:spcAft>
                <a:spcPts val="0"/>
              </a:spcAft>
              <a:buClr>
                <a:schemeClr val="dk1"/>
              </a:buClr>
              <a:buSzPts val="2800"/>
              <a:buFont typeface="Arial"/>
              <a:buNone/>
              <a:defRPr sz="2800">
                <a:solidFill>
                  <a:schemeClr val="dk1"/>
                </a:solidFill>
              </a:defRPr>
            </a:lvl9pPr>
          </a:lstStyle>
          <a:p/>
        </p:txBody>
      </p:sp>
      <p:sp>
        <p:nvSpPr>
          <p:cNvPr id="7" name="Google Shape;7;p1"/>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hyperlink" Target="https://esf-print.de/hochzeit#funk"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499644" y="433825"/>
            <a:ext cx="2352575" cy="1375349"/>
          </a:xfrm>
          <a:prstGeom prst="rect">
            <a:avLst/>
          </a:prstGeom>
          <a:noFill/>
          <a:ln>
            <a:noFill/>
          </a:ln>
        </p:spPr>
      </p:pic>
      <p:sp>
        <p:nvSpPr>
          <p:cNvPr id="55" name="Google Shape;55;p13"/>
          <p:cNvSpPr txBox="1"/>
          <p:nvPr/>
        </p:nvSpPr>
        <p:spPr>
          <a:xfrm>
            <a:off x="499650" y="2089600"/>
            <a:ext cx="6577500" cy="822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
        <p:nvSpPr>
          <p:cNvPr id="56" name="Google Shape;56;p13"/>
          <p:cNvSpPr/>
          <p:nvPr/>
        </p:nvSpPr>
        <p:spPr>
          <a:xfrm>
            <a:off x="4133175" y="670250"/>
            <a:ext cx="2521500" cy="106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22"/>
          <p:cNvSpPr/>
          <p:nvPr/>
        </p:nvSpPr>
        <p:spPr>
          <a:xfrm>
            <a:off x="4995416" y="316874"/>
            <a:ext cx="1978493" cy="411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169" name="Google Shape;169;p22"/>
          <p:cNvSpPr txBox="1"/>
          <p:nvPr/>
        </p:nvSpPr>
        <p:spPr>
          <a:xfrm rot="1877582">
            <a:off x="5510373" y="299881"/>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lfa Slab One"/>
              <a:buNone/>
            </a:pPr>
            <a:r>
              <a:rPr b="0" i="0" lang="de" sz="600" u="none" cap="none" strike="noStrike">
                <a:solidFill>
                  <a:srgbClr val="000000"/>
                </a:solidFill>
                <a:latin typeface="Alfa Slab One"/>
                <a:ea typeface="Alfa Slab One"/>
                <a:cs typeface="Alfa Slab One"/>
                <a:sym typeface="Alfa Slab One"/>
              </a:rPr>
              <a:t>Spezial</a:t>
            </a:r>
            <a:endParaRPr/>
          </a:p>
        </p:txBody>
      </p:sp>
      <p:sp>
        <p:nvSpPr>
          <p:cNvPr id="170" name="Google Shape;170;p22"/>
          <p:cNvSpPr/>
          <p:nvPr/>
        </p:nvSpPr>
        <p:spPr>
          <a:xfrm>
            <a:off x="554100" y="1006675"/>
            <a:ext cx="6451799" cy="915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22"/>
          <p:cNvSpPr txBox="1"/>
          <p:nvPr/>
        </p:nvSpPr>
        <p:spPr>
          <a:xfrm>
            <a:off x="554100" y="1365750"/>
            <a:ext cx="16167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Reise:</a:t>
            </a:r>
            <a:endParaRPr/>
          </a:p>
        </p:txBody>
      </p:sp>
      <p:sp>
        <p:nvSpPr>
          <p:cNvPr id="172" name="Google Shape;172;p22"/>
          <p:cNvSpPr txBox="1"/>
          <p:nvPr/>
        </p:nvSpPr>
        <p:spPr>
          <a:xfrm>
            <a:off x="554100" y="2120100"/>
            <a:ext cx="6451799" cy="78399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3" name="Google Shape;173;p22"/>
          <p:cNvPicPr preferRelativeResize="0"/>
          <p:nvPr/>
        </p:nvPicPr>
        <p:blipFill rotWithShape="1">
          <a:blip r:embed="rId3">
            <a:alphaModFix/>
          </a:blip>
          <a:srcRect b="0" l="0" r="0" t="0"/>
          <a:stretch/>
        </p:blipFill>
        <p:spPr>
          <a:xfrm>
            <a:off x="2642612" y="3900637"/>
            <a:ext cx="4143574" cy="4143524"/>
          </a:xfrm>
          <a:prstGeom prst="rect">
            <a:avLst/>
          </a:prstGeom>
          <a:noFill/>
          <a:ln>
            <a:noFill/>
          </a:ln>
        </p:spPr>
      </p:pic>
      <p:sp>
        <p:nvSpPr>
          <p:cNvPr id="174" name="Google Shape;174;p22"/>
          <p:cNvSpPr txBox="1"/>
          <p:nvPr/>
        </p:nvSpPr>
        <p:spPr>
          <a:xfrm>
            <a:off x="764875" y="2359725"/>
            <a:ext cx="6021300" cy="1269299"/>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75" name="Google Shape;175;p22"/>
          <p:cNvSpPr txBox="1"/>
          <p:nvPr/>
        </p:nvSpPr>
        <p:spPr>
          <a:xfrm>
            <a:off x="764875" y="8370975"/>
            <a:ext cx="6021300" cy="1269299"/>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76" name="Google Shape;176;p22"/>
          <p:cNvSpPr txBox="1"/>
          <p:nvPr/>
        </p:nvSpPr>
        <p:spPr>
          <a:xfrm>
            <a:off x="764875" y="3955802"/>
            <a:ext cx="1616700" cy="40884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chemeClr val="dk1"/>
              </a:solidFill>
              <a:latin typeface="Arial"/>
              <a:ea typeface="Arial"/>
              <a:cs typeface="Arial"/>
              <a:sym typeface="Arial"/>
            </a:endParaRPr>
          </a:p>
        </p:txBody>
      </p:sp>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23"/>
          <p:cNvSpPr/>
          <p:nvPr/>
        </p:nvSpPr>
        <p:spPr>
          <a:xfrm>
            <a:off x="554091" y="327274"/>
            <a:ext cx="1978493" cy="411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182" name="Google Shape;182;p23"/>
          <p:cNvSpPr txBox="1"/>
          <p:nvPr/>
        </p:nvSpPr>
        <p:spPr>
          <a:xfrm rot="1877582">
            <a:off x="1069048" y="310281"/>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lfa Slab One"/>
              <a:buNone/>
            </a:pPr>
            <a:r>
              <a:rPr b="0" i="0" lang="de" sz="600" u="none" cap="none" strike="noStrike">
                <a:solidFill>
                  <a:srgbClr val="000000"/>
                </a:solidFill>
                <a:latin typeface="Alfa Slab One"/>
                <a:ea typeface="Alfa Slab One"/>
                <a:cs typeface="Alfa Slab One"/>
                <a:sym typeface="Alfa Slab One"/>
              </a:rPr>
              <a:t>Spezial</a:t>
            </a:r>
            <a:endParaRPr/>
          </a:p>
        </p:txBody>
      </p:sp>
      <p:sp>
        <p:nvSpPr>
          <p:cNvPr id="183" name="Google Shape;183;p23"/>
          <p:cNvSpPr/>
          <p:nvPr/>
        </p:nvSpPr>
        <p:spPr>
          <a:xfrm>
            <a:off x="554100" y="1006675"/>
            <a:ext cx="6451799" cy="915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23"/>
          <p:cNvSpPr txBox="1"/>
          <p:nvPr/>
        </p:nvSpPr>
        <p:spPr>
          <a:xfrm>
            <a:off x="554100" y="1365750"/>
            <a:ext cx="32376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Jungesellenabschied:</a:t>
            </a:r>
            <a:endParaRPr/>
          </a:p>
        </p:txBody>
      </p:sp>
      <p:sp>
        <p:nvSpPr>
          <p:cNvPr id="185" name="Google Shape;185;p23"/>
          <p:cNvSpPr txBox="1"/>
          <p:nvPr/>
        </p:nvSpPr>
        <p:spPr>
          <a:xfrm>
            <a:off x="554100" y="2120100"/>
            <a:ext cx="6451799" cy="78399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6" name="Google Shape;186;p23"/>
          <p:cNvPicPr preferRelativeResize="0"/>
          <p:nvPr/>
        </p:nvPicPr>
        <p:blipFill rotWithShape="1">
          <a:blip r:embed="rId3">
            <a:alphaModFix/>
          </a:blip>
          <a:srcRect b="0" l="0" r="0" t="0"/>
          <a:stretch/>
        </p:blipFill>
        <p:spPr>
          <a:xfrm>
            <a:off x="866228" y="2389003"/>
            <a:ext cx="1674300" cy="1674300"/>
          </a:xfrm>
          <a:prstGeom prst="rect">
            <a:avLst/>
          </a:prstGeom>
          <a:noFill/>
          <a:ln>
            <a:noFill/>
          </a:ln>
        </p:spPr>
      </p:pic>
      <p:pic>
        <p:nvPicPr>
          <p:cNvPr id="187" name="Google Shape;187;p23"/>
          <p:cNvPicPr preferRelativeResize="0"/>
          <p:nvPr/>
        </p:nvPicPr>
        <p:blipFill rotWithShape="1">
          <a:blip r:embed="rId3">
            <a:alphaModFix/>
          </a:blip>
          <a:srcRect b="0" l="0" r="0" t="0"/>
          <a:stretch/>
        </p:blipFill>
        <p:spPr>
          <a:xfrm>
            <a:off x="866212" y="4281937"/>
            <a:ext cx="1354238" cy="1354238"/>
          </a:xfrm>
          <a:prstGeom prst="rect">
            <a:avLst/>
          </a:prstGeom>
          <a:noFill/>
          <a:ln>
            <a:noFill/>
          </a:ln>
        </p:spPr>
      </p:pic>
      <p:pic>
        <p:nvPicPr>
          <p:cNvPr id="188" name="Google Shape;188;p23"/>
          <p:cNvPicPr preferRelativeResize="0"/>
          <p:nvPr/>
        </p:nvPicPr>
        <p:blipFill rotWithShape="1">
          <a:blip r:embed="rId3">
            <a:alphaModFix/>
          </a:blip>
          <a:srcRect b="0" l="0" r="0" t="0"/>
          <a:stretch/>
        </p:blipFill>
        <p:spPr>
          <a:xfrm>
            <a:off x="866249" y="5854825"/>
            <a:ext cx="2827801" cy="2827847"/>
          </a:xfrm>
          <a:prstGeom prst="rect">
            <a:avLst/>
          </a:prstGeom>
          <a:noFill/>
          <a:ln>
            <a:noFill/>
          </a:ln>
        </p:spPr>
      </p:pic>
      <p:pic>
        <p:nvPicPr>
          <p:cNvPr id="189" name="Google Shape;189;p23"/>
          <p:cNvPicPr preferRelativeResize="0"/>
          <p:nvPr/>
        </p:nvPicPr>
        <p:blipFill rotWithShape="1">
          <a:blip r:embed="rId3">
            <a:alphaModFix/>
          </a:blip>
          <a:srcRect b="0" l="0" r="0" t="0"/>
          <a:stretch/>
        </p:blipFill>
        <p:spPr>
          <a:xfrm>
            <a:off x="2942853" y="2389003"/>
            <a:ext cx="1674300" cy="1674300"/>
          </a:xfrm>
          <a:prstGeom prst="rect">
            <a:avLst/>
          </a:prstGeom>
          <a:noFill/>
          <a:ln>
            <a:noFill/>
          </a:ln>
        </p:spPr>
      </p:pic>
      <p:pic>
        <p:nvPicPr>
          <p:cNvPr id="190" name="Google Shape;190;p23"/>
          <p:cNvPicPr preferRelativeResize="0"/>
          <p:nvPr/>
        </p:nvPicPr>
        <p:blipFill rotWithShape="1">
          <a:blip r:embed="rId3">
            <a:alphaModFix/>
          </a:blip>
          <a:srcRect b="0" l="0" r="0" t="0"/>
          <a:stretch/>
        </p:blipFill>
        <p:spPr>
          <a:xfrm>
            <a:off x="5076741" y="2389003"/>
            <a:ext cx="1674300" cy="1674300"/>
          </a:xfrm>
          <a:prstGeom prst="rect">
            <a:avLst/>
          </a:prstGeom>
          <a:noFill/>
          <a:ln>
            <a:noFill/>
          </a:ln>
        </p:spPr>
      </p:pic>
      <p:pic>
        <p:nvPicPr>
          <p:cNvPr id="191" name="Google Shape;191;p23"/>
          <p:cNvPicPr preferRelativeResize="0"/>
          <p:nvPr/>
        </p:nvPicPr>
        <p:blipFill rotWithShape="1">
          <a:blip r:embed="rId3">
            <a:alphaModFix/>
          </a:blip>
          <a:srcRect b="0" l="0" r="0" t="0"/>
          <a:stretch/>
        </p:blipFill>
        <p:spPr>
          <a:xfrm>
            <a:off x="2339812" y="4281937"/>
            <a:ext cx="1354238" cy="1354238"/>
          </a:xfrm>
          <a:prstGeom prst="rect">
            <a:avLst/>
          </a:prstGeom>
          <a:noFill/>
          <a:ln>
            <a:noFill/>
          </a:ln>
        </p:spPr>
      </p:pic>
      <p:pic>
        <p:nvPicPr>
          <p:cNvPr id="192" name="Google Shape;192;p23"/>
          <p:cNvPicPr preferRelativeResize="0"/>
          <p:nvPr/>
        </p:nvPicPr>
        <p:blipFill rotWithShape="1">
          <a:blip r:embed="rId3">
            <a:alphaModFix/>
          </a:blip>
          <a:srcRect b="0" l="0" r="0" t="0"/>
          <a:stretch/>
        </p:blipFill>
        <p:spPr>
          <a:xfrm>
            <a:off x="3889612" y="4281937"/>
            <a:ext cx="1354238" cy="1354238"/>
          </a:xfrm>
          <a:prstGeom prst="rect">
            <a:avLst/>
          </a:prstGeom>
          <a:noFill/>
          <a:ln>
            <a:noFill/>
          </a:ln>
        </p:spPr>
      </p:pic>
      <p:pic>
        <p:nvPicPr>
          <p:cNvPr id="193" name="Google Shape;193;p23"/>
          <p:cNvPicPr preferRelativeResize="0"/>
          <p:nvPr/>
        </p:nvPicPr>
        <p:blipFill rotWithShape="1">
          <a:blip r:embed="rId3">
            <a:alphaModFix/>
          </a:blip>
          <a:srcRect b="0" l="0" r="0" t="0"/>
          <a:stretch/>
        </p:blipFill>
        <p:spPr>
          <a:xfrm>
            <a:off x="5363212" y="4281937"/>
            <a:ext cx="1354238" cy="1354238"/>
          </a:xfrm>
          <a:prstGeom prst="rect">
            <a:avLst/>
          </a:prstGeom>
          <a:noFill/>
          <a:ln>
            <a:noFill/>
          </a:ln>
        </p:spPr>
      </p:pic>
      <p:pic>
        <p:nvPicPr>
          <p:cNvPr id="194" name="Google Shape;194;p23"/>
          <p:cNvPicPr preferRelativeResize="0"/>
          <p:nvPr/>
        </p:nvPicPr>
        <p:blipFill rotWithShape="1">
          <a:blip r:embed="rId3">
            <a:alphaModFix/>
          </a:blip>
          <a:srcRect b="0" l="0" r="0" t="0"/>
          <a:stretch/>
        </p:blipFill>
        <p:spPr>
          <a:xfrm>
            <a:off x="3889624" y="5854825"/>
            <a:ext cx="2827801" cy="2827847"/>
          </a:xfrm>
          <a:prstGeom prst="rect">
            <a:avLst/>
          </a:prstGeom>
          <a:noFill/>
          <a:ln>
            <a:noFill/>
          </a:ln>
        </p:spPr>
      </p:pic>
      <p:sp>
        <p:nvSpPr>
          <p:cNvPr id="195" name="Google Shape;195;p23"/>
          <p:cNvSpPr txBox="1"/>
          <p:nvPr/>
        </p:nvSpPr>
        <p:spPr>
          <a:xfrm>
            <a:off x="764875" y="8819950"/>
            <a:ext cx="6021300" cy="8202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24"/>
          <p:cNvSpPr/>
          <p:nvPr/>
        </p:nvSpPr>
        <p:spPr>
          <a:xfrm>
            <a:off x="4995416" y="316874"/>
            <a:ext cx="1978493" cy="411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201" name="Google Shape;201;p24"/>
          <p:cNvSpPr txBox="1"/>
          <p:nvPr/>
        </p:nvSpPr>
        <p:spPr>
          <a:xfrm rot="1877582">
            <a:off x="5510373" y="299881"/>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lfa Slab One"/>
              <a:buNone/>
            </a:pPr>
            <a:r>
              <a:rPr b="0" i="0" lang="de" sz="600" u="none" cap="none" strike="noStrike">
                <a:solidFill>
                  <a:srgbClr val="000000"/>
                </a:solidFill>
                <a:latin typeface="Alfa Slab One"/>
                <a:ea typeface="Alfa Slab One"/>
                <a:cs typeface="Alfa Slab One"/>
                <a:sym typeface="Alfa Slab One"/>
              </a:rPr>
              <a:t>Spezial</a:t>
            </a:r>
            <a:endParaRPr/>
          </a:p>
        </p:txBody>
      </p:sp>
      <p:sp>
        <p:nvSpPr>
          <p:cNvPr id="202" name="Google Shape;202;p24"/>
          <p:cNvSpPr/>
          <p:nvPr/>
        </p:nvSpPr>
        <p:spPr>
          <a:xfrm>
            <a:off x="554100" y="1006675"/>
            <a:ext cx="6451799" cy="915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24"/>
          <p:cNvSpPr txBox="1"/>
          <p:nvPr/>
        </p:nvSpPr>
        <p:spPr>
          <a:xfrm>
            <a:off x="554100" y="1365750"/>
            <a:ext cx="24240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Schlußwort(e):</a:t>
            </a:r>
            <a:endParaRPr/>
          </a:p>
        </p:txBody>
      </p:sp>
      <p:sp>
        <p:nvSpPr>
          <p:cNvPr id="204" name="Google Shape;204;p24"/>
          <p:cNvSpPr txBox="1"/>
          <p:nvPr/>
        </p:nvSpPr>
        <p:spPr>
          <a:xfrm>
            <a:off x="554100" y="2120100"/>
            <a:ext cx="6451799" cy="78399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24"/>
          <p:cNvSpPr txBox="1"/>
          <p:nvPr/>
        </p:nvSpPr>
        <p:spPr>
          <a:xfrm>
            <a:off x="764875" y="2359725"/>
            <a:ext cx="6021300" cy="1269299"/>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06" name="Google Shape;206;p24"/>
          <p:cNvSpPr txBox="1"/>
          <p:nvPr/>
        </p:nvSpPr>
        <p:spPr>
          <a:xfrm>
            <a:off x="846250" y="6820200"/>
            <a:ext cx="1686299" cy="28302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07" name="Google Shape;207;p24"/>
          <p:cNvSpPr txBox="1"/>
          <p:nvPr/>
        </p:nvSpPr>
        <p:spPr>
          <a:xfrm>
            <a:off x="846250" y="3858150"/>
            <a:ext cx="2701499" cy="7635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08" name="Google Shape;208;p24"/>
          <p:cNvSpPr txBox="1"/>
          <p:nvPr/>
        </p:nvSpPr>
        <p:spPr>
          <a:xfrm>
            <a:off x="846250" y="4850775"/>
            <a:ext cx="3335999" cy="1740299"/>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09" name="Google Shape;209;p24"/>
          <p:cNvSpPr txBox="1"/>
          <p:nvPr/>
        </p:nvSpPr>
        <p:spPr>
          <a:xfrm>
            <a:off x="4432450" y="3858150"/>
            <a:ext cx="2348999" cy="1674299"/>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t>
            </a:r>
            <a:endParaRPr/>
          </a:p>
        </p:txBody>
      </p:sp>
      <p:sp>
        <p:nvSpPr>
          <p:cNvPr id="210" name="Google Shape;210;p24"/>
          <p:cNvSpPr txBox="1"/>
          <p:nvPr/>
        </p:nvSpPr>
        <p:spPr>
          <a:xfrm>
            <a:off x="4995425" y="5638150"/>
            <a:ext cx="1686299" cy="28302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11" name="Google Shape;211;p24"/>
          <p:cNvSpPr txBox="1"/>
          <p:nvPr/>
        </p:nvSpPr>
        <p:spPr>
          <a:xfrm>
            <a:off x="3345725" y="8886902"/>
            <a:ext cx="3335999" cy="7635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12" name="Google Shape;212;p24"/>
          <p:cNvSpPr txBox="1"/>
          <p:nvPr/>
        </p:nvSpPr>
        <p:spPr>
          <a:xfrm>
            <a:off x="2772300" y="6820200"/>
            <a:ext cx="1978500" cy="1740299"/>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a:t>
            </a:r>
            <a:endParaRPr/>
          </a:p>
        </p:txBody>
      </p:sp>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pic>
        <p:nvPicPr>
          <p:cNvPr id="217" name="Google Shape;217;p25"/>
          <p:cNvPicPr preferRelativeResize="0"/>
          <p:nvPr/>
        </p:nvPicPr>
        <p:blipFill rotWithShape="1">
          <a:blip r:embed="rId3">
            <a:alphaModFix/>
          </a:blip>
          <a:srcRect b="2217" l="0" r="0" t="2216"/>
          <a:stretch/>
        </p:blipFill>
        <p:spPr>
          <a:xfrm>
            <a:off x="729450" y="1594850"/>
            <a:ext cx="6101099" cy="5830800"/>
          </a:xfrm>
          <a:prstGeom prst="ellipse">
            <a:avLst/>
          </a:prstGeom>
          <a:noFill/>
          <a:ln cap="flat" cmpd="sng" w="228600">
            <a:solidFill>
              <a:srgbClr val="FF0000"/>
            </a:solidFill>
            <a:prstDash val="solid"/>
            <a:round/>
            <a:headEnd len="sm" w="sm" type="none"/>
            <a:tailEnd len="sm" w="sm" type="none"/>
          </a:ln>
        </p:spPr>
      </p:pic>
      <p:sp>
        <p:nvSpPr>
          <p:cNvPr id="218" name="Google Shape;218;p25"/>
          <p:cNvSpPr/>
          <p:nvPr/>
        </p:nvSpPr>
        <p:spPr>
          <a:xfrm rot="920245">
            <a:off x="943241" y="3952967"/>
            <a:ext cx="5822216" cy="808910"/>
          </a:xfrm>
          <a:prstGeom prst="rect">
            <a:avLst/>
          </a:prstGeom>
        </p:spPr>
        <p:txBody>
          <a:bodyPr>
            <a:prstTxWarp prst="textPlain"/>
          </a:bodyPr>
          <a:lstStyle/>
          <a:p>
            <a:pPr lvl="0" algn="ctr"/>
            <a:r>
              <a:rPr b="1" i="0">
                <a:ln cap="flat" cmpd="sng" w="38100">
                  <a:solidFill>
                    <a:srgbClr val="999999"/>
                  </a:solidFill>
                  <a:prstDash val="solid"/>
                  <a:round/>
                  <a:headEnd len="sm" w="sm" type="none"/>
                  <a:tailEnd len="sm" w="sm" type="none"/>
                </a:ln>
                <a:solidFill>
                  <a:srgbClr val="FF0000"/>
                </a:solidFill>
                <a:latin typeface="Arial"/>
              </a:rPr>
              <a:t>Just married!!</a:t>
            </a:r>
          </a:p>
        </p:txBody>
      </p:sp>
      <p:sp>
        <p:nvSpPr>
          <p:cNvPr id="219" name="Google Shape;219;p25"/>
          <p:cNvSpPr/>
          <p:nvPr/>
        </p:nvSpPr>
        <p:spPr>
          <a:xfrm>
            <a:off x="554091" y="327274"/>
            <a:ext cx="1978493" cy="411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220" name="Google Shape;220;p25"/>
          <p:cNvSpPr txBox="1"/>
          <p:nvPr/>
        </p:nvSpPr>
        <p:spPr>
          <a:xfrm rot="1877582">
            <a:off x="1069048" y="310281"/>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lfa Slab One"/>
              <a:buNone/>
            </a:pPr>
            <a:r>
              <a:rPr b="0" i="0" lang="de" sz="600" u="none" cap="none" strike="noStrike">
                <a:solidFill>
                  <a:srgbClr val="000000"/>
                </a:solidFill>
                <a:latin typeface="Alfa Slab One"/>
                <a:ea typeface="Alfa Slab One"/>
                <a:cs typeface="Alfa Slab One"/>
                <a:sym typeface="Alfa Slab One"/>
              </a:rPr>
              <a:t>Spezial</a:t>
            </a:r>
            <a:endParaRPr/>
          </a:p>
        </p:txBody>
      </p:sp>
      <p:sp>
        <p:nvSpPr>
          <p:cNvPr id="221" name="Google Shape;221;p25"/>
          <p:cNvSpPr/>
          <p:nvPr/>
        </p:nvSpPr>
        <p:spPr>
          <a:xfrm>
            <a:off x="554100" y="1006675"/>
            <a:ext cx="6451799" cy="915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pic>
        <p:nvPicPr>
          <p:cNvPr id="61" name="Google Shape;61;p14"/>
          <p:cNvPicPr preferRelativeResize="0"/>
          <p:nvPr/>
        </p:nvPicPr>
        <p:blipFill rotWithShape="1">
          <a:blip r:embed="rId3">
            <a:alphaModFix/>
          </a:blip>
          <a:srcRect b="0" l="12281" r="12281" t="0"/>
          <a:stretch/>
        </p:blipFill>
        <p:spPr>
          <a:xfrm>
            <a:off x="1083850" y="1860812"/>
            <a:ext cx="6100998" cy="8087375"/>
          </a:xfrm>
          <a:prstGeom prst="rect">
            <a:avLst/>
          </a:prstGeom>
          <a:noFill/>
          <a:ln>
            <a:noFill/>
          </a:ln>
        </p:spPr>
      </p:pic>
      <p:sp>
        <p:nvSpPr>
          <p:cNvPr id="62" name="Google Shape;62;p14"/>
          <p:cNvSpPr/>
          <p:nvPr/>
        </p:nvSpPr>
        <p:spPr>
          <a:xfrm>
            <a:off x="553412" y="0"/>
            <a:ext cx="6453168" cy="2016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63" name="Google Shape;63;p14"/>
          <p:cNvSpPr txBox="1"/>
          <p:nvPr/>
        </p:nvSpPr>
        <p:spPr>
          <a:xfrm>
            <a:off x="5201100" y="2039687"/>
            <a:ext cx="1921800" cy="3966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15. Mai 2016</a:t>
            </a:r>
            <a:endParaRPr/>
          </a:p>
        </p:txBody>
      </p:sp>
      <p:sp>
        <p:nvSpPr>
          <p:cNvPr id="64" name="Google Shape;64;p14"/>
          <p:cNvSpPr/>
          <p:nvPr/>
        </p:nvSpPr>
        <p:spPr>
          <a:xfrm>
            <a:off x="485400" y="9395550"/>
            <a:ext cx="6637500" cy="915299"/>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de" sz="1800" u="none" cap="none" strike="noStrike">
                <a:solidFill>
                  <a:srgbClr val="000000"/>
                </a:solidFill>
                <a:latin typeface="Arial"/>
                <a:ea typeface="Arial"/>
                <a:cs typeface="Arial"/>
                <a:sym typeface="Arial"/>
              </a:rPr>
              <a:t>Lesen Sie in dieser Sonderausgabe: </a:t>
            </a:r>
            <a:endParaRPr/>
          </a:p>
          <a:p>
            <a:pPr indent="0" lvl="0" marL="0" marR="0" rtl="0" algn="l">
              <a:lnSpc>
                <a:spcPct val="100000"/>
              </a:lnSpc>
              <a:spcBef>
                <a:spcPts val="0"/>
              </a:spcBef>
              <a:spcAft>
                <a:spcPts val="0"/>
              </a:spcAft>
              <a:buClr>
                <a:srgbClr val="000000"/>
              </a:buClr>
              <a:buSzPts val="1800"/>
              <a:buFont typeface="Arial"/>
              <a:buNone/>
            </a:pPr>
            <a:r>
              <a:rPr b="0" i="0" lang="de" sz="1800" u="none" cap="none" strike="noStrike">
                <a:solidFill>
                  <a:srgbClr val="000000"/>
                </a:solidFill>
                <a:latin typeface="Arial"/>
                <a:ea typeface="Arial"/>
                <a:cs typeface="Arial"/>
                <a:sym typeface="Arial"/>
              </a:rPr>
              <a:t>alles über das Brautpaar des Jahres, und wie alles begann.</a:t>
            </a:r>
            <a:endParaRPr/>
          </a:p>
        </p:txBody>
      </p:sp>
      <p:sp>
        <p:nvSpPr>
          <p:cNvPr id="65" name="Google Shape;65;p14"/>
          <p:cNvSpPr txBox="1"/>
          <p:nvPr/>
        </p:nvSpPr>
        <p:spPr>
          <a:xfrm>
            <a:off x="503325" y="3508100"/>
            <a:ext cx="1921800" cy="1143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434343"/>
              </a:buClr>
              <a:buSzPts val="1800"/>
              <a:buFont typeface="Impact"/>
              <a:buNone/>
            </a:pPr>
            <a:r>
              <a:rPr b="0" i="0" lang="de" sz="1800" u="none" cap="none" strike="noStrike">
                <a:solidFill>
                  <a:srgbClr val="434343"/>
                </a:solidFill>
                <a:latin typeface="Impact"/>
                <a:ea typeface="Impact"/>
                <a:cs typeface="Impact"/>
                <a:sym typeface="Impact"/>
              </a:rPr>
              <a:t>So haben sich Petra und Paul kennengelernt.</a:t>
            </a:r>
            <a:endParaRPr/>
          </a:p>
        </p:txBody>
      </p:sp>
      <p:sp>
        <p:nvSpPr>
          <p:cNvPr id="66" name="Google Shape;66;p14"/>
          <p:cNvSpPr txBox="1"/>
          <p:nvPr/>
        </p:nvSpPr>
        <p:spPr>
          <a:xfrm>
            <a:off x="503325" y="3111500"/>
            <a:ext cx="16167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1" i="0" lang="de" sz="2400" u="none" cap="none" strike="noStrike">
                <a:solidFill>
                  <a:srgbClr val="FFFFFF"/>
                </a:solidFill>
                <a:latin typeface="Impact"/>
                <a:ea typeface="Impact"/>
                <a:cs typeface="Impact"/>
                <a:sym typeface="Impact"/>
              </a:rPr>
              <a:t>Fotostory:</a:t>
            </a:r>
            <a:endParaRPr/>
          </a:p>
        </p:txBody>
      </p:sp>
      <p:sp>
        <p:nvSpPr>
          <p:cNvPr id="67" name="Google Shape;67;p14"/>
          <p:cNvSpPr txBox="1"/>
          <p:nvPr/>
        </p:nvSpPr>
        <p:spPr>
          <a:xfrm>
            <a:off x="503325" y="5332550"/>
            <a:ext cx="1921800" cy="1143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434343"/>
              </a:buClr>
              <a:buSzPts val="1800"/>
              <a:buFont typeface="Impact"/>
              <a:buNone/>
            </a:pPr>
            <a:r>
              <a:rPr b="0" i="0" lang="de" sz="1800" u="none" cap="none" strike="noStrike">
                <a:solidFill>
                  <a:srgbClr val="434343"/>
                </a:solidFill>
                <a:latin typeface="Impact"/>
                <a:ea typeface="Impact"/>
                <a:cs typeface="Impact"/>
                <a:sym typeface="Impact"/>
              </a:rPr>
              <a:t>Hier verbringt das Brautpaar die Flitterwochen</a:t>
            </a:r>
            <a:endParaRPr/>
          </a:p>
        </p:txBody>
      </p:sp>
      <p:sp>
        <p:nvSpPr>
          <p:cNvPr id="68" name="Google Shape;68;p14"/>
          <p:cNvSpPr txBox="1"/>
          <p:nvPr/>
        </p:nvSpPr>
        <p:spPr>
          <a:xfrm>
            <a:off x="503325" y="4935937"/>
            <a:ext cx="16167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Reise:</a:t>
            </a:r>
            <a:endParaRPr/>
          </a:p>
        </p:txBody>
      </p:sp>
      <p:sp>
        <p:nvSpPr>
          <p:cNvPr id="69" name="Google Shape;69;p14"/>
          <p:cNvSpPr txBox="1"/>
          <p:nvPr/>
        </p:nvSpPr>
        <p:spPr>
          <a:xfrm>
            <a:off x="503325" y="7157000"/>
            <a:ext cx="1769400" cy="1143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434343"/>
              </a:buClr>
              <a:buSzPts val="1800"/>
              <a:buFont typeface="Impact"/>
              <a:buNone/>
            </a:pPr>
            <a:r>
              <a:rPr b="0" i="0" lang="de" sz="1800" u="none" cap="none" strike="noStrike">
                <a:solidFill>
                  <a:srgbClr val="434343"/>
                </a:solidFill>
                <a:latin typeface="Impact"/>
                <a:ea typeface="Impact"/>
                <a:cs typeface="Impact"/>
                <a:sym typeface="Impact"/>
              </a:rPr>
              <a:t>Was sagen Eltern und Freunde?</a:t>
            </a:r>
            <a:endParaRPr/>
          </a:p>
        </p:txBody>
      </p:sp>
      <p:sp>
        <p:nvSpPr>
          <p:cNvPr id="70" name="Google Shape;70;p14"/>
          <p:cNvSpPr txBox="1"/>
          <p:nvPr/>
        </p:nvSpPr>
        <p:spPr>
          <a:xfrm>
            <a:off x="503325" y="6760400"/>
            <a:ext cx="16167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Interview:</a:t>
            </a:r>
            <a:endParaRPr/>
          </a:p>
        </p:txBody>
      </p:sp>
      <p:sp>
        <p:nvSpPr>
          <p:cNvPr id="71" name="Google Shape;71;p14"/>
          <p:cNvSpPr txBox="1"/>
          <p:nvPr/>
        </p:nvSpPr>
        <p:spPr>
          <a:xfrm rot="-5400000">
            <a:off x="3563249" y="5393587"/>
            <a:ext cx="6494100" cy="625199"/>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0000"/>
              </a:buClr>
              <a:buSzPts val="2000"/>
              <a:buFont typeface="Impact"/>
              <a:buNone/>
            </a:pPr>
            <a:r>
              <a:rPr b="0" i="0" lang="de" sz="2000" u="none" cap="none" strike="noStrike">
                <a:solidFill>
                  <a:srgbClr val="FF0000"/>
                </a:solidFill>
                <a:latin typeface="Impact"/>
                <a:ea typeface="Impact"/>
                <a:cs typeface="Impact"/>
                <a:sym typeface="Impact"/>
              </a:rPr>
              <a:t>Mit schockierenden Bildern vom Junggesellenabschied</a:t>
            </a:r>
            <a:endParaRPr/>
          </a:p>
        </p:txBody>
      </p:sp>
      <p:sp>
        <p:nvSpPr>
          <p:cNvPr id="72" name="Google Shape;72;p14"/>
          <p:cNvSpPr txBox="1"/>
          <p:nvPr/>
        </p:nvSpPr>
        <p:spPr>
          <a:xfrm rot="1877582">
            <a:off x="4774923" y="950956"/>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lfa Slab One"/>
              <a:buNone/>
            </a:pPr>
            <a:r>
              <a:rPr b="0" i="0" lang="de" sz="3000" u="none" cap="none" strike="noStrike">
                <a:solidFill>
                  <a:srgbClr val="000000"/>
                </a:solidFill>
                <a:latin typeface="Alfa Slab One"/>
                <a:ea typeface="Alfa Slab One"/>
                <a:cs typeface="Alfa Slab One"/>
                <a:sym typeface="Alfa Slab One"/>
              </a:rPr>
              <a:t>Spezial</a:t>
            </a:r>
            <a:endParaRPr/>
          </a:p>
        </p:txBody>
      </p:sp>
      <p:sp>
        <p:nvSpPr>
          <p:cNvPr id="73" name="Google Shape;73;p14"/>
          <p:cNvSpPr txBox="1"/>
          <p:nvPr/>
        </p:nvSpPr>
        <p:spPr>
          <a:xfrm>
            <a:off x="553425" y="2039700"/>
            <a:ext cx="2847899" cy="396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Preis: 5,- Euro (mindestens)</a:t>
            </a:r>
            <a:endParaRP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5"/>
          <p:cNvSpPr/>
          <p:nvPr/>
        </p:nvSpPr>
        <p:spPr>
          <a:xfrm>
            <a:off x="554091" y="327274"/>
            <a:ext cx="1978493" cy="411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79" name="Google Shape;79;p15"/>
          <p:cNvSpPr txBox="1"/>
          <p:nvPr/>
        </p:nvSpPr>
        <p:spPr>
          <a:xfrm rot="1877582">
            <a:off x="1069048" y="310281"/>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lfa Slab One"/>
              <a:buNone/>
            </a:pPr>
            <a:r>
              <a:rPr b="0" i="0" lang="de" sz="600" u="none" cap="none" strike="noStrike">
                <a:solidFill>
                  <a:srgbClr val="000000"/>
                </a:solidFill>
                <a:latin typeface="Alfa Slab One"/>
                <a:ea typeface="Alfa Slab One"/>
                <a:cs typeface="Alfa Slab One"/>
                <a:sym typeface="Alfa Slab One"/>
              </a:rPr>
              <a:t>Spezial</a:t>
            </a:r>
            <a:endParaRPr/>
          </a:p>
        </p:txBody>
      </p:sp>
      <p:sp>
        <p:nvSpPr>
          <p:cNvPr id="80" name="Google Shape;80;p15"/>
          <p:cNvSpPr/>
          <p:nvPr/>
        </p:nvSpPr>
        <p:spPr>
          <a:xfrm>
            <a:off x="554100" y="1006675"/>
            <a:ext cx="6451799" cy="915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15"/>
          <p:cNvSpPr txBox="1"/>
          <p:nvPr/>
        </p:nvSpPr>
        <p:spPr>
          <a:xfrm>
            <a:off x="554100" y="1365750"/>
            <a:ext cx="16167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Inhalt:</a:t>
            </a:r>
            <a:endParaRPr/>
          </a:p>
        </p:txBody>
      </p:sp>
      <p:sp>
        <p:nvSpPr>
          <p:cNvPr id="82" name="Google Shape;82;p15"/>
          <p:cNvSpPr txBox="1"/>
          <p:nvPr/>
        </p:nvSpPr>
        <p:spPr>
          <a:xfrm>
            <a:off x="554100" y="2120100"/>
            <a:ext cx="6451799" cy="78399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15"/>
          <p:cNvSpPr txBox="1"/>
          <p:nvPr/>
        </p:nvSpPr>
        <p:spPr>
          <a:xfrm>
            <a:off x="732325" y="2310900"/>
            <a:ext cx="4410300" cy="7290899"/>
          </a:xfrm>
          <a:prstGeom prst="rect">
            <a:avLst/>
          </a:prstGeom>
          <a:noFill/>
          <a:ln>
            <a:noFill/>
          </a:ln>
        </p:spPr>
        <p:txBody>
          <a:bodyPr anchorCtr="0" anchor="t" bIns="91425" lIns="91425" spcFirstLastPara="1" rIns="91425" wrap="square" tIns="91425">
            <a:noAutofit/>
          </a:bodyPr>
          <a:lstStyle/>
          <a:p>
            <a:pPr indent="0" lvl="0" marL="0" marR="0" rtl="0" algn="l">
              <a:lnSpc>
                <a:spcPct val="200000"/>
              </a:lnSpc>
              <a:spcBef>
                <a:spcPts val="0"/>
              </a:spcBef>
              <a:spcAft>
                <a:spcPts val="0"/>
              </a:spcAft>
              <a:buClr>
                <a:srgbClr val="000000"/>
              </a:buClr>
              <a:buSzPts val="1800"/>
              <a:buFont typeface="Impact"/>
              <a:buNone/>
            </a:pPr>
            <a:r>
              <a:rPr b="0" i="0" lang="de" sz="1800" u="none" cap="none" strike="noStrike">
                <a:solidFill>
                  <a:srgbClr val="000000"/>
                </a:solidFill>
                <a:latin typeface="Impact"/>
                <a:ea typeface="Impact"/>
                <a:cs typeface="Impact"/>
                <a:sym typeface="Impact"/>
              </a:rPr>
              <a:t>Seite 3	Vorwort der Redaktion</a:t>
            </a:r>
            <a:endParaRPr/>
          </a:p>
          <a:p>
            <a:pPr indent="0" lvl="0" marL="0" marR="0" rtl="0" algn="l">
              <a:lnSpc>
                <a:spcPct val="200000"/>
              </a:lnSpc>
              <a:spcBef>
                <a:spcPts val="0"/>
              </a:spcBef>
              <a:spcAft>
                <a:spcPts val="0"/>
              </a:spcAft>
              <a:buClr>
                <a:srgbClr val="000000"/>
              </a:buClr>
              <a:buSzPts val="1800"/>
              <a:buFont typeface="Impact"/>
              <a:buNone/>
            </a:pPr>
            <a:r>
              <a:rPr b="0" i="0" lang="de" sz="1800" u="none" cap="none" strike="noStrike">
                <a:solidFill>
                  <a:srgbClr val="000000"/>
                </a:solidFill>
                <a:latin typeface="Impact"/>
                <a:ea typeface="Impact"/>
                <a:cs typeface="Impact"/>
                <a:sym typeface="Impact"/>
              </a:rPr>
              <a:t>Seite 4	Steckbrief Petra</a:t>
            </a:r>
            <a:endParaRPr/>
          </a:p>
          <a:p>
            <a:pPr indent="0" lvl="0" marL="0" marR="0" rtl="0" algn="l">
              <a:lnSpc>
                <a:spcPct val="200000"/>
              </a:lnSpc>
              <a:spcBef>
                <a:spcPts val="0"/>
              </a:spcBef>
              <a:spcAft>
                <a:spcPts val="0"/>
              </a:spcAft>
              <a:buClr>
                <a:srgbClr val="000000"/>
              </a:buClr>
              <a:buSzPts val="1800"/>
              <a:buFont typeface="Impact"/>
              <a:buNone/>
            </a:pPr>
            <a:r>
              <a:rPr b="0" i="0" lang="de" sz="1800" u="none" cap="none" strike="noStrike">
                <a:solidFill>
                  <a:srgbClr val="000000"/>
                </a:solidFill>
                <a:latin typeface="Impact"/>
                <a:ea typeface="Impact"/>
                <a:cs typeface="Impact"/>
                <a:sym typeface="Impact"/>
              </a:rPr>
              <a:t>Seite 5	Steckbrief Paul</a:t>
            </a:r>
            <a:endParaRPr/>
          </a:p>
          <a:p>
            <a:pPr indent="0" lvl="0" marL="0" marR="0" rtl="0" algn="l">
              <a:lnSpc>
                <a:spcPct val="200000"/>
              </a:lnSpc>
              <a:spcBef>
                <a:spcPts val="0"/>
              </a:spcBef>
              <a:spcAft>
                <a:spcPts val="0"/>
              </a:spcAft>
              <a:buClr>
                <a:srgbClr val="000000"/>
              </a:buClr>
              <a:buSzPts val="1800"/>
              <a:buFont typeface="Impact"/>
              <a:buNone/>
            </a:pPr>
            <a:r>
              <a:rPr b="0" i="0" lang="de" sz="1800" u="none" cap="none" strike="noStrike">
                <a:solidFill>
                  <a:srgbClr val="000000"/>
                </a:solidFill>
                <a:latin typeface="Impact"/>
                <a:ea typeface="Impact"/>
                <a:cs typeface="Impact"/>
                <a:sym typeface="Impact"/>
              </a:rPr>
              <a:t>Seite 6-7	Fotostory</a:t>
            </a:r>
            <a:endParaRPr/>
          </a:p>
          <a:p>
            <a:pPr indent="0" lvl="0" marL="0" marR="0" rtl="0" algn="l">
              <a:lnSpc>
                <a:spcPct val="200000"/>
              </a:lnSpc>
              <a:spcBef>
                <a:spcPts val="0"/>
              </a:spcBef>
              <a:spcAft>
                <a:spcPts val="0"/>
              </a:spcAft>
              <a:buClr>
                <a:srgbClr val="000000"/>
              </a:buClr>
              <a:buSzPts val="1800"/>
              <a:buFont typeface="Impact"/>
              <a:buNone/>
            </a:pPr>
            <a:r>
              <a:rPr b="0" i="0" lang="de" sz="1800" u="none" cap="none" strike="noStrike">
                <a:solidFill>
                  <a:srgbClr val="000000"/>
                </a:solidFill>
                <a:latin typeface="Impact"/>
                <a:ea typeface="Impact"/>
                <a:cs typeface="Impact"/>
                <a:sym typeface="Impact"/>
              </a:rPr>
              <a:t>Seite 8	Interviews</a:t>
            </a:r>
            <a:endParaRPr/>
          </a:p>
          <a:p>
            <a:pPr indent="0" lvl="0" marL="0" marR="0" rtl="0" algn="l">
              <a:lnSpc>
                <a:spcPct val="200000"/>
              </a:lnSpc>
              <a:spcBef>
                <a:spcPts val="0"/>
              </a:spcBef>
              <a:spcAft>
                <a:spcPts val="0"/>
              </a:spcAft>
              <a:buClr>
                <a:srgbClr val="000000"/>
              </a:buClr>
              <a:buSzPts val="1800"/>
              <a:buFont typeface="Impact"/>
              <a:buNone/>
            </a:pPr>
            <a:r>
              <a:rPr b="0" i="0" lang="de" sz="1800" u="none" cap="none" strike="noStrike">
                <a:solidFill>
                  <a:srgbClr val="000000"/>
                </a:solidFill>
                <a:latin typeface="Impact"/>
                <a:ea typeface="Impact"/>
                <a:cs typeface="Impact"/>
                <a:sym typeface="Impact"/>
              </a:rPr>
              <a:t>Seite 9	Hochzeitsreise</a:t>
            </a:r>
            <a:endParaRPr/>
          </a:p>
          <a:p>
            <a:pPr indent="0" lvl="0" marL="0" marR="0" rtl="0" algn="l">
              <a:lnSpc>
                <a:spcPct val="200000"/>
              </a:lnSpc>
              <a:spcBef>
                <a:spcPts val="0"/>
              </a:spcBef>
              <a:spcAft>
                <a:spcPts val="0"/>
              </a:spcAft>
              <a:buClr>
                <a:srgbClr val="000000"/>
              </a:buClr>
              <a:buSzPts val="1800"/>
              <a:buFont typeface="Impact"/>
              <a:buNone/>
            </a:pPr>
            <a:r>
              <a:rPr b="0" i="0" lang="de" sz="1800" u="none" cap="none" strike="noStrike">
                <a:solidFill>
                  <a:srgbClr val="000000"/>
                </a:solidFill>
                <a:latin typeface="Impact"/>
                <a:ea typeface="Impact"/>
                <a:cs typeface="Impact"/>
                <a:sym typeface="Impact"/>
              </a:rPr>
              <a:t>Seite 10	Jungesellenabschiede</a:t>
            </a:r>
            <a:endParaRPr/>
          </a:p>
          <a:p>
            <a:pPr indent="0" lvl="0" marL="0" marR="0" rtl="0" algn="l">
              <a:lnSpc>
                <a:spcPct val="200000"/>
              </a:lnSpc>
              <a:spcBef>
                <a:spcPts val="0"/>
              </a:spcBef>
              <a:spcAft>
                <a:spcPts val="0"/>
              </a:spcAft>
              <a:buClr>
                <a:srgbClr val="000000"/>
              </a:buClr>
              <a:buSzPts val="1800"/>
              <a:buFont typeface="Impact"/>
              <a:buNone/>
            </a:pPr>
            <a:r>
              <a:rPr b="0" i="0" lang="de" sz="1800" u="none" cap="none" strike="noStrike">
                <a:solidFill>
                  <a:srgbClr val="000000"/>
                </a:solidFill>
                <a:latin typeface="Impact"/>
                <a:ea typeface="Impact"/>
                <a:cs typeface="Impact"/>
                <a:sym typeface="Impact"/>
              </a:rPr>
              <a:t>Seite 11	Schlußwort</a:t>
            </a:r>
            <a:endParaRPr/>
          </a:p>
        </p:txBody>
      </p:sp>
      <p:sp>
        <p:nvSpPr>
          <p:cNvPr id="84" name="Google Shape;84;p15"/>
          <p:cNvSpPr txBox="1"/>
          <p:nvPr/>
        </p:nvSpPr>
        <p:spPr>
          <a:xfrm>
            <a:off x="736800" y="7225650"/>
            <a:ext cx="6086400" cy="2503500"/>
          </a:xfrm>
          <a:prstGeom prst="rect">
            <a:avLst/>
          </a:prstGeom>
          <a:solidFill>
            <a:srgbClr val="F3F3F3"/>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Impact"/>
              <a:ea typeface="Impact"/>
              <a:cs typeface="Impact"/>
              <a:sym typeface="Impact"/>
            </a:endParaRPr>
          </a:p>
          <a:p>
            <a:pPr indent="0" lvl="0" marL="0" marR="0" rtl="0" algn="l">
              <a:lnSpc>
                <a:spcPct val="100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Impressum:</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Impact"/>
              <a:ea typeface="Impact"/>
              <a:cs typeface="Impact"/>
              <a:sym typeface="Impact"/>
            </a:endParaRPr>
          </a:p>
          <a:p>
            <a:pPr indent="0" lvl="0" marL="0" marR="0" rtl="0" algn="l">
              <a:lnSpc>
                <a:spcPct val="115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Fotos:		Vorhanden</a:t>
            </a:r>
            <a:endParaRPr/>
          </a:p>
          <a:p>
            <a:pPr indent="0" lvl="0" marL="0" marR="0" rtl="0" algn="l">
              <a:lnSpc>
                <a:spcPct val="115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Interviews:	Ebenfalls da</a:t>
            </a:r>
            <a:endParaRPr/>
          </a:p>
          <a:p>
            <a:pPr indent="0" lvl="0" marL="0" marR="0" rtl="0" algn="l">
              <a:lnSpc>
                <a:spcPct val="115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Layout:	geht so</a:t>
            </a:r>
            <a:endParaRPr/>
          </a:p>
          <a:p>
            <a:pPr indent="0" lvl="0" marL="0" marR="0" rtl="0" algn="l">
              <a:lnSpc>
                <a:spcPct val="115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Druck: 	esf-print.de</a:t>
            </a:r>
            <a:endParaRPr/>
          </a:p>
          <a:p>
            <a:pPr indent="0" lvl="0" marL="0" marR="0" rtl="0" algn="l">
              <a:lnSpc>
                <a:spcPct val="115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Auflage:	50 Stück</a:t>
            </a:r>
            <a:endParaRPr/>
          </a:p>
          <a:p>
            <a:pPr indent="0" lvl="0" marL="0" marR="0" rtl="0" algn="l">
              <a:lnSpc>
                <a:spcPct val="115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Preis:		5,- Euro</a:t>
            </a:r>
            <a:endParaRPr/>
          </a:p>
        </p:txBody>
      </p:sp>
      <p:pic>
        <p:nvPicPr>
          <p:cNvPr id="85" name="Google Shape;85;p15"/>
          <p:cNvPicPr preferRelativeResize="0"/>
          <p:nvPr/>
        </p:nvPicPr>
        <p:blipFill rotWithShape="1">
          <a:blip r:embed="rId3">
            <a:alphaModFix/>
          </a:blip>
          <a:srcRect b="0" l="14629" r="14629" t="0"/>
          <a:stretch/>
        </p:blipFill>
        <p:spPr>
          <a:xfrm>
            <a:off x="5061075" y="7334680"/>
            <a:ext cx="1616699" cy="2285443"/>
          </a:xfrm>
          <a:prstGeom prst="rect">
            <a:avLst/>
          </a:prstGeom>
          <a:noFill/>
          <a:ln cap="flat" cmpd="sng" w="9525">
            <a:solidFill>
              <a:srgbClr val="000000"/>
            </a:solidFill>
            <a:prstDash val="solid"/>
            <a:round/>
            <a:headEnd len="sm" w="sm" type="none"/>
            <a:tailEnd len="sm" w="sm" type="none"/>
          </a:ln>
        </p:spPr>
      </p:pic>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6"/>
          <p:cNvSpPr/>
          <p:nvPr/>
        </p:nvSpPr>
        <p:spPr>
          <a:xfrm>
            <a:off x="4995416" y="316874"/>
            <a:ext cx="1978493" cy="411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91" name="Google Shape;91;p16"/>
          <p:cNvSpPr txBox="1"/>
          <p:nvPr/>
        </p:nvSpPr>
        <p:spPr>
          <a:xfrm rot="1877582">
            <a:off x="5510373" y="299881"/>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lfa Slab One"/>
              <a:buNone/>
            </a:pPr>
            <a:r>
              <a:rPr b="0" i="0" lang="de" sz="600" u="none" cap="none" strike="noStrike">
                <a:solidFill>
                  <a:srgbClr val="000000"/>
                </a:solidFill>
                <a:latin typeface="Alfa Slab One"/>
                <a:ea typeface="Alfa Slab One"/>
                <a:cs typeface="Alfa Slab One"/>
                <a:sym typeface="Alfa Slab One"/>
              </a:rPr>
              <a:t>Spezial</a:t>
            </a:r>
            <a:endParaRPr/>
          </a:p>
        </p:txBody>
      </p:sp>
      <p:sp>
        <p:nvSpPr>
          <p:cNvPr id="92" name="Google Shape;92;p16"/>
          <p:cNvSpPr/>
          <p:nvPr/>
        </p:nvSpPr>
        <p:spPr>
          <a:xfrm>
            <a:off x="554100" y="1006675"/>
            <a:ext cx="6451799" cy="915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16"/>
          <p:cNvSpPr txBox="1"/>
          <p:nvPr/>
        </p:nvSpPr>
        <p:spPr>
          <a:xfrm>
            <a:off x="554100" y="1365750"/>
            <a:ext cx="16167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Vorwort:</a:t>
            </a:r>
            <a:endParaRPr/>
          </a:p>
        </p:txBody>
      </p:sp>
      <p:sp>
        <p:nvSpPr>
          <p:cNvPr id="94" name="Google Shape;94;p16"/>
          <p:cNvSpPr txBox="1"/>
          <p:nvPr/>
        </p:nvSpPr>
        <p:spPr>
          <a:xfrm>
            <a:off x="554100" y="2120100"/>
            <a:ext cx="6451799" cy="78399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800"/>
              <a:buFont typeface="Lato"/>
              <a:buNone/>
            </a:pPr>
            <a:r>
              <a:rPr b="0" i="0" lang="de" sz="1800" u="none" cap="none" strike="noStrike">
                <a:solidFill>
                  <a:schemeClr val="dk1"/>
                </a:solidFill>
                <a:latin typeface="Lato"/>
                <a:ea typeface="Lato"/>
                <a:cs typeface="Lato"/>
                <a:sym typeface="Lato"/>
              </a:rPr>
              <a:t>Nullam dictum felis eu pede mollis pretium. </a:t>
            </a:r>
            <a:endParaRPr/>
          </a:p>
          <a:p>
            <a:pPr indent="0" lvl="0" marL="0" marR="0" rtl="0" algn="l">
              <a:lnSpc>
                <a:spcPct val="115000"/>
              </a:lnSpc>
              <a:spcBef>
                <a:spcPts val="0"/>
              </a:spcBef>
              <a:spcAft>
                <a:spcPts val="0"/>
              </a:spcAft>
              <a:buClr>
                <a:srgbClr val="000000"/>
              </a:buClr>
              <a:buSzPts val="1800"/>
              <a:buFont typeface="Arial"/>
              <a:buNone/>
            </a:pPr>
            <a:r>
              <a:t/>
            </a:r>
            <a:endParaRPr b="0" i="0" sz="18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Clr>
                <a:schemeClr val="dk1"/>
              </a:buClr>
              <a:buSzPts val="1100"/>
              <a:buFont typeface="Arial"/>
              <a:buNone/>
            </a:pPr>
            <a:r>
              <a:rPr b="0" i="0" lang="de" sz="1800" u="none" cap="none" strike="noStrike">
                <a:solidFill>
                  <a:schemeClr val="dk1"/>
                </a:solidFill>
                <a:latin typeface="Lato"/>
                <a:ea typeface="Lato"/>
                <a:cs typeface="Lato"/>
                <a:sym typeface="Lato"/>
              </a:rPr>
              <a:t>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15000"/>
              </a:lnSpc>
              <a:spcBef>
                <a:spcPts val="0"/>
              </a:spcBef>
              <a:spcAft>
                <a:spcPts val="0"/>
              </a:spcAft>
              <a:buClr>
                <a:schemeClr val="dk1"/>
              </a:buClr>
              <a:buSzPts val="1100"/>
              <a:buFont typeface="Arial"/>
              <a:buNone/>
            </a:pPr>
            <a:r>
              <a:rPr b="0" i="0" lang="de" sz="18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15000"/>
              </a:lnSpc>
              <a:spcBef>
                <a:spcPts val="0"/>
              </a:spcBef>
              <a:spcAft>
                <a:spcPts val="0"/>
              </a:spcAft>
              <a:buClr>
                <a:schemeClr val="dk1"/>
              </a:buClr>
              <a:buSzPts val="1800"/>
              <a:buFont typeface="Lato"/>
              <a:buNone/>
            </a:pPr>
            <a:r>
              <a:rPr b="0" i="0" lang="de" sz="18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15000"/>
              </a:lnSpc>
              <a:spcBef>
                <a:spcPts val="0"/>
              </a:spcBef>
              <a:spcAft>
                <a:spcPts val="0"/>
              </a:spcAft>
              <a:buClr>
                <a:schemeClr val="dk1"/>
              </a:buClr>
              <a:buSzPts val="1100"/>
              <a:buFont typeface="Arial"/>
              <a:buNone/>
            </a:pPr>
            <a:r>
              <a:rPr b="0" i="0" lang="de" sz="18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a:t>
            </a:r>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7"/>
          <p:cNvSpPr/>
          <p:nvPr/>
        </p:nvSpPr>
        <p:spPr>
          <a:xfrm>
            <a:off x="554091" y="327274"/>
            <a:ext cx="1978493" cy="411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100" name="Google Shape;100;p17"/>
          <p:cNvSpPr txBox="1"/>
          <p:nvPr/>
        </p:nvSpPr>
        <p:spPr>
          <a:xfrm rot="1877582">
            <a:off x="1069048" y="310281"/>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lfa Slab One"/>
              <a:buNone/>
            </a:pPr>
            <a:r>
              <a:rPr b="0" i="0" lang="de" sz="600" u="none" cap="none" strike="noStrike">
                <a:solidFill>
                  <a:srgbClr val="000000"/>
                </a:solidFill>
                <a:latin typeface="Alfa Slab One"/>
                <a:ea typeface="Alfa Slab One"/>
                <a:cs typeface="Alfa Slab One"/>
                <a:sym typeface="Alfa Slab One"/>
              </a:rPr>
              <a:t>Spezial</a:t>
            </a:r>
            <a:endParaRPr/>
          </a:p>
        </p:txBody>
      </p:sp>
      <p:sp>
        <p:nvSpPr>
          <p:cNvPr id="101" name="Google Shape;101;p17"/>
          <p:cNvSpPr/>
          <p:nvPr/>
        </p:nvSpPr>
        <p:spPr>
          <a:xfrm>
            <a:off x="554100" y="1006675"/>
            <a:ext cx="6451799" cy="915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7"/>
          <p:cNvSpPr txBox="1"/>
          <p:nvPr/>
        </p:nvSpPr>
        <p:spPr>
          <a:xfrm>
            <a:off x="554100" y="1365750"/>
            <a:ext cx="16167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Steckbrief:</a:t>
            </a:r>
            <a:endParaRPr/>
          </a:p>
        </p:txBody>
      </p:sp>
      <p:sp>
        <p:nvSpPr>
          <p:cNvPr id="103" name="Google Shape;103;p17"/>
          <p:cNvSpPr txBox="1"/>
          <p:nvPr/>
        </p:nvSpPr>
        <p:spPr>
          <a:xfrm>
            <a:off x="554100" y="4752000"/>
            <a:ext cx="6451799" cy="5207999"/>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200"/>
              <a:buFont typeface="Arial"/>
              <a:buNone/>
            </a:pPr>
            <a:r>
              <a:t/>
            </a:r>
            <a:endParaRPr b="0" i="0" sz="12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Clr>
                <a:schemeClr val="dk1"/>
              </a:buClr>
              <a:buSzPts val="1100"/>
              <a:buFont typeface="Arial"/>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15000"/>
              </a:lnSpc>
              <a:spcBef>
                <a:spcPts val="0"/>
              </a:spcBef>
              <a:spcAft>
                <a:spcPts val="0"/>
              </a:spcAft>
              <a:buClr>
                <a:schemeClr val="dk1"/>
              </a:buClr>
              <a:buSzPts val="1100"/>
              <a:buFont typeface="Arial"/>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15000"/>
              </a:lnSpc>
              <a:spcBef>
                <a:spcPts val="0"/>
              </a:spcBef>
              <a:spcAft>
                <a:spcPts val="0"/>
              </a:spcAft>
              <a:buClr>
                <a:schemeClr val="dk1"/>
              </a:buClr>
              <a:buSzPts val="1100"/>
              <a:buFont typeface="Arial"/>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p:txBody>
      </p:sp>
      <p:pic>
        <p:nvPicPr>
          <p:cNvPr id="104" name="Google Shape;104;p17"/>
          <p:cNvPicPr preferRelativeResize="0"/>
          <p:nvPr/>
        </p:nvPicPr>
        <p:blipFill rotWithShape="1">
          <a:blip r:embed="rId3">
            <a:alphaModFix/>
          </a:blip>
          <a:srcRect b="0" l="12281" r="12281" t="0"/>
          <a:stretch/>
        </p:blipFill>
        <p:spPr>
          <a:xfrm>
            <a:off x="554100" y="2388990"/>
            <a:ext cx="1616699" cy="2143060"/>
          </a:xfrm>
          <a:prstGeom prst="rect">
            <a:avLst/>
          </a:prstGeom>
          <a:noFill/>
          <a:ln>
            <a:noFill/>
          </a:ln>
        </p:spPr>
      </p:pic>
      <p:sp>
        <p:nvSpPr>
          <p:cNvPr id="105" name="Google Shape;105;p17"/>
          <p:cNvSpPr txBox="1"/>
          <p:nvPr/>
        </p:nvSpPr>
        <p:spPr>
          <a:xfrm>
            <a:off x="2310900" y="2388925"/>
            <a:ext cx="4695000" cy="2143199"/>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Name:		Petra</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Gebohren:		1990</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Größe:		166 cm</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Gewicht:		55 Kg</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Augenfarbe:	Blau</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Haarfarbe:		Blond</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Lieblingsessen:	Das was Paul nicht kocht</a:t>
            </a:r>
            <a:endParaRPr/>
          </a:p>
        </p:txBody>
      </p:sp>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18"/>
          <p:cNvSpPr/>
          <p:nvPr/>
        </p:nvSpPr>
        <p:spPr>
          <a:xfrm>
            <a:off x="4995416" y="316874"/>
            <a:ext cx="1978493" cy="411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111" name="Google Shape;111;p18"/>
          <p:cNvSpPr txBox="1"/>
          <p:nvPr/>
        </p:nvSpPr>
        <p:spPr>
          <a:xfrm rot="1877582">
            <a:off x="5510373" y="299881"/>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lfa Slab One"/>
              <a:buNone/>
            </a:pPr>
            <a:r>
              <a:rPr b="0" i="0" lang="de" sz="600" u="none" cap="none" strike="noStrike">
                <a:solidFill>
                  <a:srgbClr val="000000"/>
                </a:solidFill>
                <a:latin typeface="Alfa Slab One"/>
                <a:ea typeface="Alfa Slab One"/>
                <a:cs typeface="Alfa Slab One"/>
                <a:sym typeface="Alfa Slab One"/>
              </a:rPr>
              <a:t>Spezial</a:t>
            </a:r>
            <a:endParaRPr/>
          </a:p>
        </p:txBody>
      </p:sp>
      <p:sp>
        <p:nvSpPr>
          <p:cNvPr id="112" name="Google Shape;112;p18"/>
          <p:cNvSpPr/>
          <p:nvPr/>
        </p:nvSpPr>
        <p:spPr>
          <a:xfrm>
            <a:off x="554100" y="1006675"/>
            <a:ext cx="6451799" cy="915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18"/>
          <p:cNvSpPr txBox="1"/>
          <p:nvPr/>
        </p:nvSpPr>
        <p:spPr>
          <a:xfrm>
            <a:off x="554100" y="1365750"/>
            <a:ext cx="16167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Steckbrief:</a:t>
            </a:r>
            <a:endParaRPr/>
          </a:p>
        </p:txBody>
      </p:sp>
      <p:sp>
        <p:nvSpPr>
          <p:cNvPr id="114" name="Google Shape;114;p18"/>
          <p:cNvSpPr txBox="1"/>
          <p:nvPr/>
        </p:nvSpPr>
        <p:spPr>
          <a:xfrm>
            <a:off x="554100" y="4752000"/>
            <a:ext cx="6451799" cy="5207999"/>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200"/>
              <a:buFont typeface="Arial"/>
              <a:buNone/>
            </a:pPr>
            <a:r>
              <a:t/>
            </a:r>
            <a:endParaRPr b="0" i="0" sz="12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15000"/>
              </a:lnSpc>
              <a:spcBef>
                <a:spcPts val="0"/>
              </a:spcBef>
              <a:spcAft>
                <a:spcPts val="0"/>
              </a:spcAft>
              <a:buClr>
                <a:schemeClr val="dk1"/>
              </a:buClr>
              <a:buSzPts val="1200"/>
              <a:buFont typeface="Lato"/>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p:txBody>
      </p:sp>
      <p:pic>
        <p:nvPicPr>
          <p:cNvPr id="115" name="Google Shape;115;p18"/>
          <p:cNvPicPr preferRelativeResize="0"/>
          <p:nvPr/>
        </p:nvPicPr>
        <p:blipFill rotWithShape="1">
          <a:blip r:embed="rId3">
            <a:alphaModFix/>
          </a:blip>
          <a:srcRect b="0" l="12281" r="12281" t="0"/>
          <a:stretch/>
        </p:blipFill>
        <p:spPr>
          <a:xfrm>
            <a:off x="554100" y="2388990"/>
            <a:ext cx="1616699" cy="2143060"/>
          </a:xfrm>
          <a:prstGeom prst="rect">
            <a:avLst/>
          </a:prstGeom>
          <a:noFill/>
          <a:ln>
            <a:noFill/>
          </a:ln>
        </p:spPr>
      </p:pic>
      <p:sp>
        <p:nvSpPr>
          <p:cNvPr id="116" name="Google Shape;116;p18"/>
          <p:cNvSpPr txBox="1"/>
          <p:nvPr/>
        </p:nvSpPr>
        <p:spPr>
          <a:xfrm>
            <a:off x="2310900" y="2388925"/>
            <a:ext cx="4695000" cy="2143199"/>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Name:		Paul</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Gebohren:		1990</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Größe:		186 cm</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Gewicht:		92 Kg</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Augenfarbe:	Blau</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Haarfarbe:		Braun</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Lieblingsessen:	Das was Petra kocht</a:t>
            </a:r>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19"/>
          <p:cNvSpPr txBox="1"/>
          <p:nvPr/>
        </p:nvSpPr>
        <p:spPr>
          <a:xfrm>
            <a:off x="554100" y="2120100"/>
            <a:ext cx="6451799" cy="78399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2" name="Google Shape;122;p19"/>
          <p:cNvPicPr preferRelativeResize="0"/>
          <p:nvPr/>
        </p:nvPicPr>
        <p:blipFill rotWithShape="1">
          <a:blip r:embed="rId3">
            <a:alphaModFix/>
          </a:blip>
          <a:srcRect b="0" l="0" r="0" t="0"/>
          <a:stretch/>
        </p:blipFill>
        <p:spPr>
          <a:xfrm>
            <a:off x="3214175" y="2808125"/>
            <a:ext cx="2518799" cy="2518799"/>
          </a:xfrm>
          <a:prstGeom prst="rect">
            <a:avLst/>
          </a:prstGeom>
          <a:noFill/>
          <a:ln>
            <a:noFill/>
          </a:ln>
        </p:spPr>
      </p:pic>
      <p:sp>
        <p:nvSpPr>
          <p:cNvPr id="123" name="Google Shape;123;p19"/>
          <p:cNvSpPr/>
          <p:nvPr/>
        </p:nvSpPr>
        <p:spPr>
          <a:xfrm>
            <a:off x="554091" y="327274"/>
            <a:ext cx="1978493" cy="411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124" name="Google Shape;124;p19"/>
          <p:cNvSpPr txBox="1"/>
          <p:nvPr/>
        </p:nvSpPr>
        <p:spPr>
          <a:xfrm rot="1877582">
            <a:off x="1069048" y="310281"/>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lfa Slab One"/>
              <a:buNone/>
            </a:pPr>
            <a:r>
              <a:rPr b="0" i="0" lang="de" sz="600" u="none" cap="none" strike="noStrike">
                <a:solidFill>
                  <a:srgbClr val="000000"/>
                </a:solidFill>
                <a:latin typeface="Alfa Slab One"/>
                <a:ea typeface="Alfa Slab One"/>
                <a:cs typeface="Alfa Slab One"/>
                <a:sym typeface="Alfa Slab One"/>
              </a:rPr>
              <a:t>Spezial</a:t>
            </a:r>
            <a:endParaRPr/>
          </a:p>
        </p:txBody>
      </p:sp>
      <p:sp>
        <p:nvSpPr>
          <p:cNvPr id="125" name="Google Shape;125;p19"/>
          <p:cNvSpPr/>
          <p:nvPr/>
        </p:nvSpPr>
        <p:spPr>
          <a:xfrm>
            <a:off x="554100" y="1006675"/>
            <a:ext cx="6451799" cy="915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19"/>
          <p:cNvSpPr txBox="1"/>
          <p:nvPr/>
        </p:nvSpPr>
        <p:spPr>
          <a:xfrm>
            <a:off x="554100" y="1365750"/>
            <a:ext cx="16167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Fotostory:</a:t>
            </a:r>
            <a:endParaRPr/>
          </a:p>
        </p:txBody>
      </p:sp>
      <p:pic>
        <p:nvPicPr>
          <p:cNvPr id="127" name="Google Shape;127;p19"/>
          <p:cNvPicPr preferRelativeResize="0"/>
          <p:nvPr/>
        </p:nvPicPr>
        <p:blipFill rotWithShape="1">
          <a:blip r:embed="rId3">
            <a:alphaModFix/>
          </a:blip>
          <a:srcRect b="0" l="0" r="0" t="0"/>
          <a:stretch/>
        </p:blipFill>
        <p:spPr>
          <a:xfrm>
            <a:off x="960175" y="2526150"/>
            <a:ext cx="2518799" cy="2518799"/>
          </a:xfrm>
          <a:prstGeom prst="rect">
            <a:avLst/>
          </a:prstGeom>
          <a:noFill/>
          <a:ln>
            <a:noFill/>
          </a:ln>
        </p:spPr>
      </p:pic>
      <p:pic>
        <p:nvPicPr>
          <p:cNvPr id="128" name="Google Shape;128;p19"/>
          <p:cNvPicPr preferRelativeResize="0"/>
          <p:nvPr/>
        </p:nvPicPr>
        <p:blipFill rotWithShape="1">
          <a:blip r:embed="rId3">
            <a:alphaModFix/>
          </a:blip>
          <a:srcRect b="0" l="0" r="0" t="0"/>
          <a:stretch/>
        </p:blipFill>
        <p:spPr>
          <a:xfrm>
            <a:off x="1372975" y="4875525"/>
            <a:ext cx="2518799" cy="2518799"/>
          </a:xfrm>
          <a:prstGeom prst="rect">
            <a:avLst/>
          </a:prstGeom>
          <a:noFill/>
          <a:ln>
            <a:noFill/>
          </a:ln>
        </p:spPr>
      </p:pic>
      <p:pic>
        <p:nvPicPr>
          <p:cNvPr id="129" name="Google Shape;129;p19"/>
          <p:cNvPicPr preferRelativeResize="0"/>
          <p:nvPr/>
        </p:nvPicPr>
        <p:blipFill rotWithShape="1">
          <a:blip r:embed="rId3">
            <a:alphaModFix/>
          </a:blip>
          <a:srcRect b="0" l="0" r="0" t="0"/>
          <a:stretch/>
        </p:blipFill>
        <p:spPr>
          <a:xfrm>
            <a:off x="695375" y="7143550"/>
            <a:ext cx="2518799" cy="2518799"/>
          </a:xfrm>
          <a:prstGeom prst="rect">
            <a:avLst/>
          </a:prstGeom>
          <a:noFill/>
          <a:ln>
            <a:noFill/>
          </a:ln>
        </p:spPr>
      </p:pic>
      <p:pic>
        <p:nvPicPr>
          <p:cNvPr id="130" name="Google Shape;130;p19"/>
          <p:cNvPicPr preferRelativeResize="0"/>
          <p:nvPr/>
        </p:nvPicPr>
        <p:blipFill rotWithShape="1">
          <a:blip r:embed="rId3">
            <a:alphaModFix/>
          </a:blip>
          <a:srcRect b="0" l="0" r="0" t="0"/>
          <a:stretch/>
        </p:blipFill>
        <p:spPr>
          <a:xfrm>
            <a:off x="3402800" y="6758900"/>
            <a:ext cx="2518799" cy="2518799"/>
          </a:xfrm>
          <a:prstGeom prst="rect">
            <a:avLst/>
          </a:prstGeom>
          <a:noFill/>
          <a:ln>
            <a:noFill/>
          </a:ln>
        </p:spPr>
      </p:pic>
      <p:pic>
        <p:nvPicPr>
          <p:cNvPr id="131" name="Google Shape;131;p19"/>
          <p:cNvPicPr preferRelativeResize="0"/>
          <p:nvPr/>
        </p:nvPicPr>
        <p:blipFill rotWithShape="1">
          <a:blip r:embed="rId3">
            <a:alphaModFix/>
          </a:blip>
          <a:srcRect b="0" l="0" r="0" t="0"/>
          <a:stretch/>
        </p:blipFill>
        <p:spPr>
          <a:xfrm>
            <a:off x="4043400" y="4470200"/>
            <a:ext cx="2518799" cy="2518799"/>
          </a:xfrm>
          <a:prstGeom prst="rect">
            <a:avLst/>
          </a:prstGeom>
          <a:noFill/>
          <a:ln>
            <a:noFill/>
          </a:ln>
        </p:spPr>
      </p:pic>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0"/>
          <p:cNvSpPr/>
          <p:nvPr/>
        </p:nvSpPr>
        <p:spPr>
          <a:xfrm>
            <a:off x="4995416" y="316874"/>
            <a:ext cx="1978493" cy="411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137" name="Google Shape;137;p20"/>
          <p:cNvSpPr txBox="1"/>
          <p:nvPr/>
        </p:nvSpPr>
        <p:spPr>
          <a:xfrm rot="1877582">
            <a:off x="5510373" y="299881"/>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lfa Slab One"/>
              <a:buNone/>
            </a:pPr>
            <a:r>
              <a:rPr b="0" i="0" lang="de" sz="600" u="none" cap="none" strike="noStrike">
                <a:solidFill>
                  <a:srgbClr val="000000"/>
                </a:solidFill>
                <a:latin typeface="Alfa Slab One"/>
                <a:ea typeface="Alfa Slab One"/>
                <a:cs typeface="Alfa Slab One"/>
                <a:sym typeface="Alfa Slab One"/>
              </a:rPr>
              <a:t>Spezial</a:t>
            </a:r>
            <a:endParaRPr/>
          </a:p>
        </p:txBody>
      </p:sp>
      <p:sp>
        <p:nvSpPr>
          <p:cNvPr id="138" name="Google Shape;138;p20"/>
          <p:cNvSpPr/>
          <p:nvPr/>
        </p:nvSpPr>
        <p:spPr>
          <a:xfrm>
            <a:off x="554100" y="1006675"/>
            <a:ext cx="6451799" cy="915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20"/>
          <p:cNvSpPr txBox="1"/>
          <p:nvPr/>
        </p:nvSpPr>
        <p:spPr>
          <a:xfrm>
            <a:off x="554100" y="1365750"/>
            <a:ext cx="16167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Fotostory:</a:t>
            </a:r>
            <a:endParaRPr/>
          </a:p>
        </p:txBody>
      </p:sp>
      <p:sp>
        <p:nvSpPr>
          <p:cNvPr id="140" name="Google Shape;140;p20"/>
          <p:cNvSpPr txBox="1"/>
          <p:nvPr/>
        </p:nvSpPr>
        <p:spPr>
          <a:xfrm>
            <a:off x="554100" y="2120100"/>
            <a:ext cx="6451799" cy="78399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1" name="Google Shape;141;p20"/>
          <p:cNvPicPr preferRelativeResize="0"/>
          <p:nvPr/>
        </p:nvPicPr>
        <p:blipFill rotWithShape="1">
          <a:blip r:embed="rId3">
            <a:alphaModFix/>
          </a:blip>
          <a:srcRect b="0" l="0" r="0" t="0"/>
          <a:stretch/>
        </p:blipFill>
        <p:spPr>
          <a:xfrm>
            <a:off x="960175" y="2526150"/>
            <a:ext cx="3950900" cy="3950900"/>
          </a:xfrm>
          <a:prstGeom prst="rect">
            <a:avLst/>
          </a:prstGeom>
          <a:noFill/>
          <a:ln>
            <a:noFill/>
          </a:ln>
        </p:spPr>
      </p:pic>
      <p:pic>
        <p:nvPicPr>
          <p:cNvPr id="142" name="Google Shape;142;p20"/>
          <p:cNvPicPr preferRelativeResize="0"/>
          <p:nvPr/>
        </p:nvPicPr>
        <p:blipFill rotWithShape="1">
          <a:blip r:embed="rId3">
            <a:alphaModFix/>
          </a:blip>
          <a:srcRect b="0" l="0" r="0" t="0"/>
          <a:stretch/>
        </p:blipFill>
        <p:spPr>
          <a:xfrm>
            <a:off x="2821350" y="5868250"/>
            <a:ext cx="3950900" cy="3950900"/>
          </a:xfrm>
          <a:prstGeom prst="rect">
            <a:avLst/>
          </a:prstGeom>
          <a:noFill/>
          <a:ln>
            <a:noFill/>
          </a:ln>
        </p:spPr>
      </p:pic>
      <p:pic>
        <p:nvPicPr>
          <p:cNvPr id="143" name="Google Shape;143;p20"/>
          <p:cNvPicPr preferRelativeResize="0"/>
          <p:nvPr/>
        </p:nvPicPr>
        <p:blipFill rotWithShape="1">
          <a:blip r:embed="rId3">
            <a:alphaModFix/>
          </a:blip>
          <a:srcRect b="0" l="0" r="0" t="0"/>
          <a:stretch/>
        </p:blipFill>
        <p:spPr>
          <a:xfrm>
            <a:off x="5154475" y="2692187"/>
            <a:ext cx="1354238" cy="1354238"/>
          </a:xfrm>
          <a:prstGeom prst="rect">
            <a:avLst/>
          </a:prstGeom>
          <a:noFill/>
          <a:ln>
            <a:noFill/>
          </a:ln>
        </p:spPr>
      </p:pic>
      <p:pic>
        <p:nvPicPr>
          <p:cNvPr id="144" name="Google Shape;144;p20"/>
          <p:cNvPicPr preferRelativeResize="0"/>
          <p:nvPr/>
        </p:nvPicPr>
        <p:blipFill rotWithShape="1">
          <a:blip r:embed="rId3">
            <a:alphaModFix/>
          </a:blip>
          <a:srcRect b="0" l="0" r="0" t="0"/>
          <a:stretch/>
        </p:blipFill>
        <p:spPr>
          <a:xfrm>
            <a:off x="5418012" y="4337162"/>
            <a:ext cx="1354238" cy="1354238"/>
          </a:xfrm>
          <a:prstGeom prst="rect">
            <a:avLst/>
          </a:prstGeom>
          <a:noFill/>
          <a:ln>
            <a:noFill/>
          </a:ln>
        </p:spPr>
      </p:pic>
      <p:pic>
        <p:nvPicPr>
          <p:cNvPr id="145" name="Google Shape;145;p20"/>
          <p:cNvPicPr preferRelativeResize="0"/>
          <p:nvPr/>
        </p:nvPicPr>
        <p:blipFill rotWithShape="1">
          <a:blip r:embed="rId3">
            <a:alphaModFix/>
          </a:blip>
          <a:srcRect b="0" l="0" r="0" t="0"/>
          <a:stretch/>
        </p:blipFill>
        <p:spPr>
          <a:xfrm>
            <a:off x="1146650" y="6674737"/>
            <a:ext cx="1354238" cy="1354238"/>
          </a:xfrm>
          <a:prstGeom prst="rect">
            <a:avLst/>
          </a:prstGeom>
          <a:noFill/>
          <a:ln>
            <a:noFill/>
          </a:ln>
        </p:spPr>
      </p:pic>
      <p:pic>
        <p:nvPicPr>
          <p:cNvPr id="146" name="Google Shape;146;p20"/>
          <p:cNvPicPr preferRelativeResize="0"/>
          <p:nvPr/>
        </p:nvPicPr>
        <p:blipFill rotWithShape="1">
          <a:blip r:embed="rId3">
            <a:alphaModFix/>
          </a:blip>
          <a:srcRect b="0" l="0" r="0" t="0"/>
          <a:stretch/>
        </p:blipFill>
        <p:spPr>
          <a:xfrm>
            <a:off x="960175" y="8226662"/>
            <a:ext cx="1354238" cy="1354238"/>
          </a:xfrm>
          <a:prstGeom prst="rect">
            <a:avLst/>
          </a:prstGeom>
          <a:noFill/>
          <a:ln>
            <a:noFill/>
          </a:ln>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21"/>
          <p:cNvSpPr/>
          <p:nvPr/>
        </p:nvSpPr>
        <p:spPr>
          <a:xfrm>
            <a:off x="554091" y="327274"/>
            <a:ext cx="1978493" cy="411825"/>
          </a:xfrm>
          <a:prstGeom prst="rect">
            <a:avLst/>
          </a:prstGeom>
        </p:spPr>
        <p:txBody>
          <a:bodyPr>
            <a:prstTxWarp prst="textPlain"/>
          </a:bodyPr>
          <a:lstStyle/>
          <a:p>
            <a:pPr lvl="0" algn="ctr"/>
            <a:r>
              <a:rPr b="1" i="0">
                <a:ln cap="flat" cmpd="sng" w="9525">
                  <a:solidFill>
                    <a:srgbClr val="B7B7B7"/>
                  </a:solidFill>
                  <a:prstDash val="solid"/>
                  <a:round/>
                  <a:headEnd len="sm" w="sm" type="none"/>
                  <a:tailEnd len="sm" w="sm" type="none"/>
                </a:ln>
                <a:solidFill>
                  <a:srgbClr val="FF0000"/>
                </a:solidFill>
                <a:latin typeface="Anton"/>
              </a:rPr>
              <a:t>Traumhochzeit</a:t>
            </a:r>
          </a:p>
        </p:txBody>
      </p:sp>
      <p:sp>
        <p:nvSpPr>
          <p:cNvPr id="152" name="Google Shape;152;p21"/>
          <p:cNvSpPr txBox="1"/>
          <p:nvPr/>
        </p:nvSpPr>
        <p:spPr>
          <a:xfrm rot="1877582">
            <a:off x="1069048" y="310281"/>
            <a:ext cx="2470855" cy="457445"/>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
              <a:buFont typeface="Alfa Slab One"/>
              <a:buNone/>
            </a:pPr>
            <a:r>
              <a:rPr b="0" i="0" lang="de" sz="600" u="none" cap="none" strike="noStrike">
                <a:solidFill>
                  <a:srgbClr val="000000"/>
                </a:solidFill>
                <a:latin typeface="Alfa Slab One"/>
                <a:ea typeface="Alfa Slab One"/>
                <a:cs typeface="Alfa Slab One"/>
                <a:sym typeface="Alfa Slab One"/>
              </a:rPr>
              <a:t>Spezial</a:t>
            </a:r>
            <a:endParaRPr/>
          </a:p>
        </p:txBody>
      </p:sp>
      <p:sp>
        <p:nvSpPr>
          <p:cNvPr id="153" name="Google Shape;153;p21"/>
          <p:cNvSpPr/>
          <p:nvPr/>
        </p:nvSpPr>
        <p:spPr>
          <a:xfrm>
            <a:off x="554100" y="1006675"/>
            <a:ext cx="6451799" cy="915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21"/>
          <p:cNvSpPr txBox="1"/>
          <p:nvPr/>
        </p:nvSpPr>
        <p:spPr>
          <a:xfrm>
            <a:off x="554100" y="1365750"/>
            <a:ext cx="1616700" cy="396600"/>
          </a:xfrm>
          <a:prstGeom prst="rect">
            <a:avLst/>
          </a:prstGeom>
          <a:solidFill>
            <a:srgbClr val="FF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2400"/>
              <a:buFont typeface="Impact"/>
              <a:buNone/>
            </a:pPr>
            <a:r>
              <a:rPr b="1" i="0" lang="de" sz="2400" u="none" cap="none" strike="noStrike">
                <a:solidFill>
                  <a:srgbClr val="FFFFFF"/>
                </a:solidFill>
                <a:latin typeface="Impact"/>
                <a:ea typeface="Impact"/>
                <a:cs typeface="Impact"/>
                <a:sym typeface="Impact"/>
              </a:rPr>
              <a:t>Interviews:</a:t>
            </a:r>
            <a:endParaRPr/>
          </a:p>
        </p:txBody>
      </p:sp>
      <p:sp>
        <p:nvSpPr>
          <p:cNvPr id="155" name="Google Shape;155;p21"/>
          <p:cNvSpPr txBox="1"/>
          <p:nvPr/>
        </p:nvSpPr>
        <p:spPr>
          <a:xfrm>
            <a:off x="554100" y="2120100"/>
            <a:ext cx="6451799" cy="78399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6" name="Google Shape;156;p21"/>
          <p:cNvPicPr preferRelativeResize="0"/>
          <p:nvPr/>
        </p:nvPicPr>
        <p:blipFill rotWithShape="1">
          <a:blip r:embed="rId3">
            <a:alphaModFix/>
          </a:blip>
          <a:srcRect b="0" l="0" r="0" t="0"/>
          <a:stretch/>
        </p:blipFill>
        <p:spPr>
          <a:xfrm>
            <a:off x="866212" y="2388987"/>
            <a:ext cx="1354238" cy="1354238"/>
          </a:xfrm>
          <a:prstGeom prst="rect">
            <a:avLst/>
          </a:prstGeom>
          <a:noFill/>
          <a:ln>
            <a:noFill/>
          </a:ln>
        </p:spPr>
      </p:pic>
      <p:sp>
        <p:nvSpPr>
          <p:cNvPr id="157" name="Google Shape;157;p21"/>
          <p:cNvSpPr txBox="1"/>
          <p:nvPr/>
        </p:nvSpPr>
        <p:spPr>
          <a:xfrm>
            <a:off x="2376000" y="2389100"/>
            <a:ext cx="4214999" cy="13542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8" name="Google Shape;158;p21"/>
          <p:cNvPicPr preferRelativeResize="0"/>
          <p:nvPr/>
        </p:nvPicPr>
        <p:blipFill rotWithShape="1">
          <a:blip r:embed="rId3">
            <a:alphaModFix/>
          </a:blip>
          <a:srcRect b="0" l="0" r="0" t="0"/>
          <a:stretch/>
        </p:blipFill>
        <p:spPr>
          <a:xfrm>
            <a:off x="5236762" y="4364925"/>
            <a:ext cx="1354238" cy="1354238"/>
          </a:xfrm>
          <a:prstGeom prst="rect">
            <a:avLst/>
          </a:prstGeom>
          <a:noFill/>
          <a:ln>
            <a:noFill/>
          </a:ln>
        </p:spPr>
      </p:pic>
      <p:sp>
        <p:nvSpPr>
          <p:cNvPr id="159" name="Google Shape;159;p21"/>
          <p:cNvSpPr txBox="1"/>
          <p:nvPr/>
        </p:nvSpPr>
        <p:spPr>
          <a:xfrm>
            <a:off x="866225" y="4364950"/>
            <a:ext cx="4214999" cy="13542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chemeClr val="dk1"/>
              </a:solidFill>
              <a:latin typeface="Arial"/>
              <a:ea typeface="Arial"/>
              <a:cs typeface="Arial"/>
              <a:sym typeface="Arial"/>
            </a:endParaRPr>
          </a:p>
        </p:txBody>
      </p:sp>
      <p:pic>
        <p:nvPicPr>
          <p:cNvPr id="160" name="Google Shape;160;p21"/>
          <p:cNvPicPr preferRelativeResize="0"/>
          <p:nvPr/>
        </p:nvPicPr>
        <p:blipFill rotWithShape="1">
          <a:blip r:embed="rId3">
            <a:alphaModFix/>
          </a:blip>
          <a:srcRect b="0" l="0" r="0" t="0"/>
          <a:stretch/>
        </p:blipFill>
        <p:spPr>
          <a:xfrm>
            <a:off x="866212" y="6267362"/>
            <a:ext cx="1354238" cy="1354238"/>
          </a:xfrm>
          <a:prstGeom prst="rect">
            <a:avLst/>
          </a:prstGeom>
          <a:noFill/>
          <a:ln>
            <a:noFill/>
          </a:ln>
        </p:spPr>
      </p:pic>
      <p:sp>
        <p:nvSpPr>
          <p:cNvPr id="161" name="Google Shape;161;p21"/>
          <p:cNvSpPr txBox="1"/>
          <p:nvPr/>
        </p:nvSpPr>
        <p:spPr>
          <a:xfrm>
            <a:off x="2376000" y="6267475"/>
            <a:ext cx="4214999" cy="13542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62" name="Google Shape;162;p21"/>
          <p:cNvSpPr txBox="1"/>
          <p:nvPr/>
        </p:nvSpPr>
        <p:spPr>
          <a:xfrm>
            <a:off x="866225" y="8243325"/>
            <a:ext cx="4214999" cy="13542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de" sz="1200" u="none" cap="none" strike="noStrike">
                <a:solidFill>
                  <a:schemeClr val="dk1"/>
                </a:solidFill>
                <a:latin typeface="Lato"/>
                <a:ea typeface="Lato"/>
                <a:cs typeface="Lato"/>
                <a:sym typeface="Lato"/>
              </a:rPr>
              <a:t>Nullam dictum felis eu pede mollis pretium. Integer tincidunt. Cras dapibus. Vivamus elementum semper nisi. Aenean vulputate eleifend tellus. Aenean leo ligula, porttitor eu, consequat vitae, eleifend ac, enim. Aliquam lorem ante,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chemeClr val="dk1"/>
              </a:solidFill>
              <a:latin typeface="Arial"/>
              <a:ea typeface="Arial"/>
              <a:cs typeface="Arial"/>
              <a:sym typeface="Arial"/>
            </a:endParaRPr>
          </a:p>
        </p:txBody>
      </p:sp>
      <p:pic>
        <p:nvPicPr>
          <p:cNvPr id="163" name="Google Shape;163;p21"/>
          <p:cNvPicPr preferRelativeResize="0"/>
          <p:nvPr/>
        </p:nvPicPr>
        <p:blipFill rotWithShape="1">
          <a:blip r:embed="rId3">
            <a:alphaModFix/>
          </a:blip>
          <a:srcRect b="0" l="0" r="0" t="0"/>
          <a:stretch/>
        </p:blipFill>
        <p:spPr>
          <a:xfrm>
            <a:off x="5236762" y="8243300"/>
            <a:ext cx="1354238" cy="1354238"/>
          </a:xfrm>
          <a:prstGeom prst="rect">
            <a:avLst/>
          </a:prstGeom>
          <a:noFill/>
          <a:ln>
            <a:noFill/>
          </a:ln>
        </p:spPr>
      </p:pic>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