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14"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7e2bc8c2a4_0_21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7e2bc8c2a4_0_2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notes"/>
          <p:cNvSpPr/>
          <p:nvPr>
            <p:ph idx="2" type="sldImg"/>
          </p:nvPr>
        </p:nvSpPr>
        <p:spPr>
          <a:xfrm>
            <a:off x="221701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7e2bc8c2a4_0_10:notes"/>
          <p:cNvSpPr/>
          <p:nvPr>
            <p:ph idx="2" type="sldImg"/>
          </p:nvPr>
        </p:nvSpPr>
        <p:spPr>
          <a:xfrm>
            <a:off x="221701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7e2bc8c2a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7e2bc8c2a4_0_32:notes"/>
          <p:cNvSpPr/>
          <p:nvPr>
            <p:ph idx="2" type="sldImg"/>
          </p:nvPr>
        </p:nvSpPr>
        <p:spPr>
          <a:xfrm>
            <a:off x="221701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7e2bc8c2a4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7e2bc8c2a4_0_46:notes"/>
          <p:cNvSpPr/>
          <p:nvPr>
            <p:ph idx="2" type="sldImg"/>
          </p:nvPr>
        </p:nvSpPr>
        <p:spPr>
          <a:xfrm>
            <a:off x="221701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7e2bc8c2a4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7e2bc8c2a4_0_61:notes"/>
          <p:cNvSpPr/>
          <p:nvPr>
            <p:ph idx="2" type="sldImg"/>
          </p:nvPr>
        </p:nvSpPr>
        <p:spPr>
          <a:xfrm>
            <a:off x="221701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7e2bc8c2a4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7e2bc8c2a4_0_74:notes"/>
          <p:cNvSpPr/>
          <p:nvPr>
            <p:ph idx="2" type="sldImg"/>
          </p:nvPr>
        </p:nvSpPr>
        <p:spPr>
          <a:xfrm>
            <a:off x="221701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7e2bc8c2a4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7e2bc8c2a4_0_131:notes"/>
          <p:cNvSpPr/>
          <p:nvPr>
            <p:ph idx="2" type="sldImg"/>
          </p:nvPr>
        </p:nvSpPr>
        <p:spPr>
          <a:xfrm>
            <a:off x="221701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7e2bc8c2a4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g7e2bc8c2a4_0_182:notes"/>
          <p:cNvSpPr/>
          <p:nvPr>
            <p:ph idx="2" type="sldImg"/>
          </p:nvPr>
        </p:nvSpPr>
        <p:spPr>
          <a:xfrm>
            <a:off x="221701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7e2bc8c2a4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600"/>
          </a:xfrm>
          <a:prstGeom prst="rect">
            <a:avLst/>
          </a:prstGeom>
        </p:spPr>
        <p:txBody>
          <a:bodyPr anchorCtr="0" anchor="b" bIns="116050" lIns="116050" spcFirstLastPara="1" rIns="116050" wrap="square" tIns="116050">
            <a:noAutofit/>
          </a:bodyPr>
          <a:lstStyle>
            <a:lvl1pPr lvl="0" algn="ctr">
              <a:spcBef>
                <a:spcPts val="0"/>
              </a:spcBef>
              <a:spcAft>
                <a:spcPts val="0"/>
              </a:spcAft>
              <a:buSzPts val="6600"/>
              <a:buNone/>
              <a:defRPr sz="6600"/>
            </a:lvl1pPr>
            <a:lvl2pPr lvl="1" algn="ctr">
              <a:spcBef>
                <a:spcPts val="0"/>
              </a:spcBef>
              <a:spcAft>
                <a:spcPts val="0"/>
              </a:spcAft>
              <a:buSzPts val="6600"/>
              <a:buNone/>
              <a:defRPr sz="6600"/>
            </a:lvl2pPr>
            <a:lvl3pPr lvl="2" algn="ctr">
              <a:spcBef>
                <a:spcPts val="0"/>
              </a:spcBef>
              <a:spcAft>
                <a:spcPts val="0"/>
              </a:spcAft>
              <a:buSzPts val="6600"/>
              <a:buNone/>
              <a:defRPr sz="6600"/>
            </a:lvl3pPr>
            <a:lvl4pPr lvl="3" algn="ctr">
              <a:spcBef>
                <a:spcPts val="0"/>
              </a:spcBef>
              <a:spcAft>
                <a:spcPts val="0"/>
              </a:spcAft>
              <a:buSzPts val="6600"/>
              <a:buNone/>
              <a:defRPr sz="6600"/>
            </a:lvl4pPr>
            <a:lvl5pPr lvl="4" algn="ctr">
              <a:spcBef>
                <a:spcPts val="0"/>
              </a:spcBef>
              <a:spcAft>
                <a:spcPts val="0"/>
              </a:spcAft>
              <a:buSzPts val="6600"/>
              <a:buNone/>
              <a:defRPr sz="6600"/>
            </a:lvl5pPr>
            <a:lvl6pPr lvl="5" algn="ctr">
              <a:spcBef>
                <a:spcPts val="0"/>
              </a:spcBef>
              <a:spcAft>
                <a:spcPts val="0"/>
              </a:spcAft>
              <a:buSzPts val="6600"/>
              <a:buNone/>
              <a:defRPr sz="6600"/>
            </a:lvl6pPr>
            <a:lvl7pPr lvl="6" algn="ctr">
              <a:spcBef>
                <a:spcPts val="0"/>
              </a:spcBef>
              <a:spcAft>
                <a:spcPts val="0"/>
              </a:spcAft>
              <a:buSzPts val="6600"/>
              <a:buNone/>
              <a:defRPr sz="6600"/>
            </a:lvl7pPr>
            <a:lvl8pPr lvl="7" algn="ctr">
              <a:spcBef>
                <a:spcPts val="0"/>
              </a:spcBef>
              <a:spcAft>
                <a:spcPts val="0"/>
              </a:spcAft>
              <a:buSzPts val="6600"/>
              <a:buNone/>
              <a:defRPr sz="6600"/>
            </a:lvl8pPr>
            <a:lvl9pPr lvl="8" algn="ctr">
              <a:spcBef>
                <a:spcPts val="0"/>
              </a:spcBef>
              <a:spcAft>
                <a:spcPts val="0"/>
              </a:spcAft>
              <a:buSzPts val="6600"/>
              <a:buNone/>
              <a:defRPr sz="66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116050" lIns="116050" spcFirstLastPara="1" rIns="116050" wrap="square" tIns="11605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116050" lIns="116050" spcFirstLastPara="1" rIns="116050" wrap="square" tIns="116050">
            <a:noAutofit/>
          </a:bodyPr>
          <a:lstStyle>
            <a:lvl1pPr lvl="0" algn="ctr">
              <a:spcBef>
                <a:spcPts val="0"/>
              </a:spcBef>
              <a:spcAft>
                <a:spcPts val="0"/>
              </a:spcAft>
              <a:buSzPts val="15200"/>
              <a:buNone/>
              <a:defRPr sz="15200"/>
            </a:lvl1pPr>
            <a:lvl2pPr lvl="1" algn="ctr">
              <a:spcBef>
                <a:spcPts val="0"/>
              </a:spcBef>
              <a:spcAft>
                <a:spcPts val="0"/>
              </a:spcAft>
              <a:buSzPts val="15200"/>
              <a:buNone/>
              <a:defRPr sz="15200"/>
            </a:lvl2pPr>
            <a:lvl3pPr lvl="2" algn="ctr">
              <a:spcBef>
                <a:spcPts val="0"/>
              </a:spcBef>
              <a:spcAft>
                <a:spcPts val="0"/>
              </a:spcAft>
              <a:buSzPts val="15200"/>
              <a:buNone/>
              <a:defRPr sz="15200"/>
            </a:lvl3pPr>
            <a:lvl4pPr lvl="3" algn="ctr">
              <a:spcBef>
                <a:spcPts val="0"/>
              </a:spcBef>
              <a:spcAft>
                <a:spcPts val="0"/>
              </a:spcAft>
              <a:buSzPts val="15200"/>
              <a:buNone/>
              <a:defRPr sz="15200"/>
            </a:lvl4pPr>
            <a:lvl5pPr lvl="4" algn="ctr">
              <a:spcBef>
                <a:spcPts val="0"/>
              </a:spcBef>
              <a:spcAft>
                <a:spcPts val="0"/>
              </a:spcAft>
              <a:buSzPts val="15200"/>
              <a:buNone/>
              <a:defRPr sz="15200"/>
            </a:lvl5pPr>
            <a:lvl6pPr lvl="5" algn="ctr">
              <a:spcBef>
                <a:spcPts val="0"/>
              </a:spcBef>
              <a:spcAft>
                <a:spcPts val="0"/>
              </a:spcAft>
              <a:buSzPts val="15200"/>
              <a:buNone/>
              <a:defRPr sz="15200"/>
            </a:lvl6pPr>
            <a:lvl7pPr lvl="6" algn="ctr">
              <a:spcBef>
                <a:spcPts val="0"/>
              </a:spcBef>
              <a:spcAft>
                <a:spcPts val="0"/>
              </a:spcAft>
              <a:buSzPts val="15200"/>
              <a:buNone/>
              <a:defRPr sz="15200"/>
            </a:lvl7pPr>
            <a:lvl8pPr lvl="7" algn="ctr">
              <a:spcBef>
                <a:spcPts val="0"/>
              </a:spcBef>
              <a:spcAft>
                <a:spcPts val="0"/>
              </a:spcAft>
              <a:buSzPts val="15200"/>
              <a:buNone/>
              <a:defRPr sz="15200"/>
            </a:lvl8pPr>
            <a:lvl9pPr lvl="8" algn="ctr">
              <a:spcBef>
                <a:spcPts val="0"/>
              </a:spcBef>
              <a:spcAft>
                <a:spcPts val="0"/>
              </a:spcAft>
              <a:buSzPts val="15200"/>
              <a:buNone/>
              <a:defRPr sz="152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116050" lIns="116050" spcFirstLastPara="1" rIns="116050" wrap="square" tIns="116050">
            <a:noAutofit/>
          </a:bodyPr>
          <a:lstStyle>
            <a:lvl1pPr indent="-374650" lvl="0" marL="457200" algn="ctr">
              <a:spcBef>
                <a:spcPts val="0"/>
              </a:spcBef>
              <a:spcAft>
                <a:spcPts val="0"/>
              </a:spcAft>
              <a:buSzPts val="2300"/>
              <a:buChar char="●"/>
              <a:defRPr/>
            </a:lvl1pPr>
            <a:lvl2pPr indent="-342900" lvl="1" marL="914400" algn="ctr">
              <a:spcBef>
                <a:spcPts val="2000"/>
              </a:spcBef>
              <a:spcAft>
                <a:spcPts val="0"/>
              </a:spcAft>
              <a:buSzPts val="1800"/>
              <a:buChar char="○"/>
              <a:defRPr/>
            </a:lvl2pPr>
            <a:lvl3pPr indent="-342900" lvl="2" marL="1371600" algn="ctr">
              <a:spcBef>
                <a:spcPts val="2000"/>
              </a:spcBef>
              <a:spcAft>
                <a:spcPts val="0"/>
              </a:spcAft>
              <a:buSzPts val="1800"/>
              <a:buChar char="■"/>
              <a:defRPr/>
            </a:lvl3pPr>
            <a:lvl4pPr indent="-342900" lvl="3" marL="1828800" algn="ctr">
              <a:spcBef>
                <a:spcPts val="2000"/>
              </a:spcBef>
              <a:spcAft>
                <a:spcPts val="0"/>
              </a:spcAft>
              <a:buSzPts val="1800"/>
              <a:buChar char="●"/>
              <a:defRPr/>
            </a:lvl4pPr>
            <a:lvl5pPr indent="-342900" lvl="4" marL="2286000" algn="ctr">
              <a:spcBef>
                <a:spcPts val="2000"/>
              </a:spcBef>
              <a:spcAft>
                <a:spcPts val="0"/>
              </a:spcAft>
              <a:buSzPts val="1800"/>
              <a:buChar char="○"/>
              <a:defRPr/>
            </a:lvl5pPr>
            <a:lvl6pPr indent="-342900" lvl="5" marL="2743200" algn="ctr">
              <a:spcBef>
                <a:spcPts val="2000"/>
              </a:spcBef>
              <a:spcAft>
                <a:spcPts val="0"/>
              </a:spcAft>
              <a:buSzPts val="1800"/>
              <a:buChar char="■"/>
              <a:defRPr/>
            </a:lvl6pPr>
            <a:lvl7pPr indent="-342900" lvl="6" marL="3200400" algn="ctr">
              <a:spcBef>
                <a:spcPts val="2000"/>
              </a:spcBef>
              <a:spcAft>
                <a:spcPts val="0"/>
              </a:spcAft>
              <a:buSzPts val="1800"/>
              <a:buChar char="●"/>
              <a:defRPr/>
            </a:lvl7pPr>
            <a:lvl8pPr indent="-342900" lvl="7" marL="3657600" algn="ctr">
              <a:spcBef>
                <a:spcPts val="2000"/>
              </a:spcBef>
              <a:spcAft>
                <a:spcPts val="0"/>
              </a:spcAft>
              <a:buSzPts val="1800"/>
              <a:buChar char="○"/>
              <a:defRPr/>
            </a:lvl8pPr>
            <a:lvl9pPr indent="-342900" lvl="8" marL="4114800" algn="ctr">
              <a:spcBef>
                <a:spcPts val="2000"/>
              </a:spcBef>
              <a:spcAft>
                <a:spcPts val="2000"/>
              </a:spcAft>
              <a:buSzPts val="18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116050" lIns="116050" spcFirstLastPara="1" rIns="116050" wrap="square" tIns="116050">
            <a:noAutofit/>
          </a:bodyPr>
          <a:lstStyle>
            <a:lvl1pPr lvl="0" algn="ctr">
              <a:spcBef>
                <a:spcPts val="0"/>
              </a:spcBef>
              <a:spcAft>
                <a:spcPts val="0"/>
              </a:spcAft>
              <a:buSzPts val="4600"/>
              <a:buNone/>
              <a:defRPr sz="4600"/>
            </a:lvl1pPr>
            <a:lvl2pPr lvl="1" algn="ctr">
              <a:spcBef>
                <a:spcPts val="0"/>
              </a:spcBef>
              <a:spcAft>
                <a:spcPts val="0"/>
              </a:spcAft>
              <a:buSzPts val="4600"/>
              <a:buNone/>
              <a:defRPr sz="4600"/>
            </a:lvl2pPr>
            <a:lvl3pPr lvl="2" algn="ctr">
              <a:spcBef>
                <a:spcPts val="0"/>
              </a:spcBef>
              <a:spcAft>
                <a:spcPts val="0"/>
              </a:spcAft>
              <a:buSzPts val="4600"/>
              <a:buNone/>
              <a:defRPr sz="4600"/>
            </a:lvl3pPr>
            <a:lvl4pPr lvl="3" algn="ctr">
              <a:spcBef>
                <a:spcPts val="0"/>
              </a:spcBef>
              <a:spcAft>
                <a:spcPts val="0"/>
              </a:spcAft>
              <a:buSzPts val="4600"/>
              <a:buNone/>
              <a:defRPr sz="4600"/>
            </a:lvl4pPr>
            <a:lvl5pPr lvl="4" algn="ctr">
              <a:spcBef>
                <a:spcPts val="0"/>
              </a:spcBef>
              <a:spcAft>
                <a:spcPts val="0"/>
              </a:spcAft>
              <a:buSzPts val="4600"/>
              <a:buNone/>
              <a:defRPr sz="4600"/>
            </a:lvl5pPr>
            <a:lvl6pPr lvl="5" algn="ctr">
              <a:spcBef>
                <a:spcPts val="0"/>
              </a:spcBef>
              <a:spcAft>
                <a:spcPts val="0"/>
              </a:spcAft>
              <a:buSzPts val="4600"/>
              <a:buNone/>
              <a:defRPr sz="4600"/>
            </a:lvl6pPr>
            <a:lvl7pPr lvl="6" algn="ctr">
              <a:spcBef>
                <a:spcPts val="0"/>
              </a:spcBef>
              <a:spcAft>
                <a:spcPts val="0"/>
              </a:spcAft>
              <a:buSzPts val="4600"/>
              <a:buNone/>
              <a:defRPr sz="4600"/>
            </a:lvl7pPr>
            <a:lvl8pPr lvl="7" algn="ctr">
              <a:spcBef>
                <a:spcPts val="0"/>
              </a:spcBef>
              <a:spcAft>
                <a:spcPts val="0"/>
              </a:spcAft>
              <a:buSzPts val="4600"/>
              <a:buNone/>
              <a:defRPr sz="4600"/>
            </a:lvl8pPr>
            <a:lvl9pPr lvl="8" algn="ctr">
              <a:spcBef>
                <a:spcPts val="0"/>
              </a:spcBef>
              <a:spcAft>
                <a:spcPts val="0"/>
              </a:spcAft>
              <a:buSzPts val="4600"/>
              <a:buNone/>
              <a:defRPr sz="4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116050" lIns="116050" spcFirstLastPara="1" rIns="116050" wrap="square" tIns="11605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18" name="Google Shape;18;p4"/>
          <p:cNvSpPr txBox="1"/>
          <p:nvPr>
            <p:ph idx="1" type="body"/>
          </p:nvPr>
        </p:nvSpPr>
        <p:spPr>
          <a:xfrm>
            <a:off x="257705" y="2395696"/>
            <a:ext cx="7044600" cy="7101600"/>
          </a:xfrm>
          <a:prstGeom prst="rect">
            <a:avLst/>
          </a:prstGeom>
        </p:spPr>
        <p:txBody>
          <a:bodyPr anchorCtr="0" anchor="t" bIns="116050" lIns="116050" spcFirstLastPara="1" rIns="116050" wrap="square" tIns="116050">
            <a:noAutofit/>
          </a:bodyPr>
          <a:lstStyle>
            <a:lvl1pPr indent="-374650" lvl="0" marL="457200">
              <a:spcBef>
                <a:spcPts val="0"/>
              </a:spcBef>
              <a:spcAft>
                <a:spcPts val="0"/>
              </a:spcAft>
              <a:buSzPts val="2300"/>
              <a:buChar char="●"/>
              <a:defRPr/>
            </a:lvl1pPr>
            <a:lvl2pPr indent="-342900" lvl="1" marL="914400">
              <a:spcBef>
                <a:spcPts val="2000"/>
              </a:spcBef>
              <a:spcAft>
                <a:spcPts val="0"/>
              </a:spcAft>
              <a:buSzPts val="1800"/>
              <a:buChar char="○"/>
              <a:defRPr/>
            </a:lvl2pPr>
            <a:lvl3pPr indent="-342900" lvl="2" marL="1371600">
              <a:spcBef>
                <a:spcPts val="2000"/>
              </a:spcBef>
              <a:spcAft>
                <a:spcPts val="0"/>
              </a:spcAft>
              <a:buSzPts val="1800"/>
              <a:buChar char="■"/>
              <a:defRPr/>
            </a:lvl3pPr>
            <a:lvl4pPr indent="-342900" lvl="3" marL="1828800">
              <a:spcBef>
                <a:spcPts val="2000"/>
              </a:spcBef>
              <a:spcAft>
                <a:spcPts val="0"/>
              </a:spcAft>
              <a:buSzPts val="1800"/>
              <a:buChar char="●"/>
              <a:defRPr/>
            </a:lvl4pPr>
            <a:lvl5pPr indent="-342900" lvl="4" marL="2286000">
              <a:spcBef>
                <a:spcPts val="2000"/>
              </a:spcBef>
              <a:spcAft>
                <a:spcPts val="0"/>
              </a:spcAft>
              <a:buSzPts val="1800"/>
              <a:buChar char="○"/>
              <a:defRPr/>
            </a:lvl5pPr>
            <a:lvl6pPr indent="-342900" lvl="5" marL="2743200">
              <a:spcBef>
                <a:spcPts val="2000"/>
              </a:spcBef>
              <a:spcAft>
                <a:spcPts val="0"/>
              </a:spcAft>
              <a:buSzPts val="1800"/>
              <a:buChar char="■"/>
              <a:defRPr/>
            </a:lvl6pPr>
            <a:lvl7pPr indent="-342900" lvl="6" marL="3200400">
              <a:spcBef>
                <a:spcPts val="2000"/>
              </a:spcBef>
              <a:spcAft>
                <a:spcPts val="0"/>
              </a:spcAft>
              <a:buSzPts val="1800"/>
              <a:buChar char="●"/>
              <a:defRPr/>
            </a:lvl7pPr>
            <a:lvl8pPr indent="-342900" lvl="7" marL="3657600">
              <a:spcBef>
                <a:spcPts val="2000"/>
              </a:spcBef>
              <a:spcAft>
                <a:spcPts val="0"/>
              </a:spcAft>
              <a:buSzPts val="1800"/>
              <a:buChar char="○"/>
              <a:defRPr/>
            </a:lvl8pPr>
            <a:lvl9pPr indent="-342900" lvl="8" marL="4114800">
              <a:spcBef>
                <a:spcPts val="2000"/>
              </a:spcBef>
              <a:spcAft>
                <a:spcPts val="2000"/>
              </a:spcAft>
              <a:buSzPts val="18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116050" lIns="116050" spcFirstLastPara="1" rIns="116050" wrap="square" tIns="11605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2" name="Google Shape;22;p5"/>
          <p:cNvSpPr txBox="1"/>
          <p:nvPr>
            <p:ph idx="1" type="body"/>
          </p:nvPr>
        </p:nvSpPr>
        <p:spPr>
          <a:xfrm>
            <a:off x="257705" y="2395696"/>
            <a:ext cx="3306900" cy="7101600"/>
          </a:xfrm>
          <a:prstGeom prst="rect">
            <a:avLst/>
          </a:prstGeom>
        </p:spPr>
        <p:txBody>
          <a:bodyPr anchorCtr="0" anchor="t" bIns="116050" lIns="116050" spcFirstLastPara="1" rIns="116050" wrap="square" tIns="116050">
            <a:noAutofit/>
          </a:bodyPr>
          <a:lstStyle>
            <a:lvl1pPr indent="-342900" lvl="0" marL="457200">
              <a:spcBef>
                <a:spcPts val="0"/>
              </a:spcBef>
              <a:spcAft>
                <a:spcPts val="0"/>
              </a:spcAft>
              <a:buSzPts val="1800"/>
              <a:buChar char="●"/>
              <a:defRPr sz="18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3" name="Google Shape;23;p5"/>
          <p:cNvSpPr txBox="1"/>
          <p:nvPr>
            <p:ph idx="2" type="body"/>
          </p:nvPr>
        </p:nvSpPr>
        <p:spPr>
          <a:xfrm>
            <a:off x="3995291" y="2395696"/>
            <a:ext cx="3306900" cy="7101600"/>
          </a:xfrm>
          <a:prstGeom prst="rect">
            <a:avLst/>
          </a:prstGeom>
        </p:spPr>
        <p:txBody>
          <a:bodyPr anchorCtr="0" anchor="t" bIns="116050" lIns="116050" spcFirstLastPara="1" rIns="116050" wrap="square" tIns="116050">
            <a:noAutofit/>
          </a:bodyPr>
          <a:lstStyle>
            <a:lvl1pPr indent="-342900" lvl="0" marL="457200">
              <a:spcBef>
                <a:spcPts val="0"/>
              </a:spcBef>
              <a:spcAft>
                <a:spcPts val="0"/>
              </a:spcAft>
              <a:buSzPts val="1800"/>
              <a:buChar char="●"/>
              <a:defRPr sz="18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116050" lIns="116050" spcFirstLastPara="1" rIns="116050" wrap="square" tIns="11605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116050" lIns="116050" spcFirstLastPara="1" rIns="116050" wrap="square" tIns="11605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116050" lIns="116050" spcFirstLastPara="1" rIns="116050" wrap="square" tIns="116050">
            <a:noAutofit/>
          </a:bodyPr>
          <a:lstStyle>
            <a:lvl1pPr indent="-323850" lvl="0" marL="457200">
              <a:spcBef>
                <a:spcPts val="0"/>
              </a:spcBef>
              <a:spcAft>
                <a:spcPts val="0"/>
              </a:spcAft>
              <a:buSzPts val="1500"/>
              <a:buChar char="●"/>
              <a:defRPr sz="15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500"/>
          </a:xfrm>
          <a:prstGeom prst="rect">
            <a:avLst/>
          </a:prstGeom>
        </p:spPr>
        <p:txBody>
          <a:bodyPr anchorCtr="0" anchor="ctr" bIns="116050" lIns="116050" spcFirstLastPara="1" rIns="116050" wrap="square" tIns="116050">
            <a:noAutofit/>
          </a:bodyPr>
          <a:lstStyle>
            <a:lvl1pPr lvl="0">
              <a:spcBef>
                <a:spcPts val="0"/>
              </a:spcBef>
              <a:spcAft>
                <a:spcPts val="0"/>
              </a:spcAft>
              <a:buSzPts val="6100"/>
              <a:buNone/>
              <a:defRPr sz="6100"/>
            </a:lvl1pPr>
            <a:lvl2pPr lvl="1">
              <a:spcBef>
                <a:spcPts val="0"/>
              </a:spcBef>
              <a:spcAft>
                <a:spcPts val="0"/>
              </a:spcAft>
              <a:buSzPts val="6100"/>
              <a:buNone/>
              <a:defRPr sz="6100"/>
            </a:lvl2pPr>
            <a:lvl3pPr lvl="2">
              <a:spcBef>
                <a:spcPts val="0"/>
              </a:spcBef>
              <a:spcAft>
                <a:spcPts val="0"/>
              </a:spcAft>
              <a:buSzPts val="6100"/>
              <a:buNone/>
              <a:defRPr sz="6100"/>
            </a:lvl3pPr>
            <a:lvl4pPr lvl="3">
              <a:spcBef>
                <a:spcPts val="0"/>
              </a:spcBef>
              <a:spcAft>
                <a:spcPts val="0"/>
              </a:spcAft>
              <a:buSzPts val="6100"/>
              <a:buNone/>
              <a:defRPr sz="6100"/>
            </a:lvl4pPr>
            <a:lvl5pPr lvl="4">
              <a:spcBef>
                <a:spcPts val="0"/>
              </a:spcBef>
              <a:spcAft>
                <a:spcPts val="0"/>
              </a:spcAft>
              <a:buSzPts val="6100"/>
              <a:buNone/>
              <a:defRPr sz="6100"/>
            </a:lvl5pPr>
            <a:lvl6pPr lvl="5">
              <a:spcBef>
                <a:spcPts val="0"/>
              </a:spcBef>
              <a:spcAft>
                <a:spcPts val="0"/>
              </a:spcAft>
              <a:buSzPts val="6100"/>
              <a:buNone/>
              <a:defRPr sz="6100"/>
            </a:lvl6pPr>
            <a:lvl7pPr lvl="6">
              <a:spcBef>
                <a:spcPts val="0"/>
              </a:spcBef>
              <a:spcAft>
                <a:spcPts val="0"/>
              </a:spcAft>
              <a:buSzPts val="6100"/>
              <a:buNone/>
              <a:defRPr sz="6100"/>
            </a:lvl7pPr>
            <a:lvl8pPr lvl="7">
              <a:spcBef>
                <a:spcPts val="0"/>
              </a:spcBef>
              <a:spcAft>
                <a:spcPts val="0"/>
              </a:spcAft>
              <a:buSzPts val="6100"/>
              <a:buNone/>
              <a:defRPr sz="6100"/>
            </a:lvl8pPr>
            <a:lvl9pPr lvl="8">
              <a:spcBef>
                <a:spcPts val="0"/>
              </a:spcBef>
              <a:spcAft>
                <a:spcPts val="0"/>
              </a:spcAft>
              <a:buSzPts val="6100"/>
              <a:buNone/>
              <a:defRPr sz="61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116050" lIns="116050" spcFirstLastPara="1" rIns="116050" wrap="square" tIns="116050">
            <a:noAutofit/>
          </a:bodyPr>
          <a:lstStyle>
            <a:lvl1pPr lvl="0" algn="ctr">
              <a:spcBef>
                <a:spcPts val="0"/>
              </a:spcBef>
              <a:spcAft>
                <a:spcPts val="0"/>
              </a:spcAft>
              <a:buSzPts val="5300"/>
              <a:buNone/>
              <a:defRPr sz="5300"/>
            </a:lvl1pPr>
            <a:lvl2pPr lvl="1" algn="ctr">
              <a:spcBef>
                <a:spcPts val="0"/>
              </a:spcBef>
              <a:spcAft>
                <a:spcPts val="0"/>
              </a:spcAft>
              <a:buSzPts val="5300"/>
              <a:buNone/>
              <a:defRPr sz="5300"/>
            </a:lvl2pPr>
            <a:lvl3pPr lvl="2" algn="ctr">
              <a:spcBef>
                <a:spcPts val="0"/>
              </a:spcBef>
              <a:spcAft>
                <a:spcPts val="0"/>
              </a:spcAft>
              <a:buSzPts val="5300"/>
              <a:buNone/>
              <a:defRPr sz="5300"/>
            </a:lvl3pPr>
            <a:lvl4pPr lvl="3" algn="ctr">
              <a:spcBef>
                <a:spcPts val="0"/>
              </a:spcBef>
              <a:spcAft>
                <a:spcPts val="0"/>
              </a:spcAft>
              <a:buSzPts val="5300"/>
              <a:buNone/>
              <a:defRPr sz="5300"/>
            </a:lvl4pPr>
            <a:lvl5pPr lvl="4" algn="ctr">
              <a:spcBef>
                <a:spcPts val="0"/>
              </a:spcBef>
              <a:spcAft>
                <a:spcPts val="0"/>
              </a:spcAft>
              <a:buSzPts val="5300"/>
              <a:buNone/>
              <a:defRPr sz="5300"/>
            </a:lvl5pPr>
            <a:lvl6pPr lvl="5" algn="ctr">
              <a:spcBef>
                <a:spcPts val="0"/>
              </a:spcBef>
              <a:spcAft>
                <a:spcPts val="0"/>
              </a:spcAft>
              <a:buSzPts val="5300"/>
              <a:buNone/>
              <a:defRPr sz="5300"/>
            </a:lvl6pPr>
            <a:lvl7pPr lvl="6" algn="ctr">
              <a:spcBef>
                <a:spcPts val="0"/>
              </a:spcBef>
              <a:spcAft>
                <a:spcPts val="0"/>
              </a:spcAft>
              <a:buSzPts val="5300"/>
              <a:buNone/>
              <a:defRPr sz="5300"/>
            </a:lvl7pPr>
            <a:lvl8pPr lvl="7" algn="ctr">
              <a:spcBef>
                <a:spcPts val="0"/>
              </a:spcBef>
              <a:spcAft>
                <a:spcPts val="0"/>
              </a:spcAft>
              <a:buSzPts val="5300"/>
              <a:buNone/>
              <a:defRPr sz="5300"/>
            </a:lvl8pPr>
            <a:lvl9pPr lvl="8" algn="ctr">
              <a:spcBef>
                <a:spcPts val="0"/>
              </a:spcBef>
              <a:spcAft>
                <a:spcPts val="0"/>
              </a:spcAft>
              <a:buSzPts val="5300"/>
              <a:buNone/>
              <a:defRPr sz="53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116050" lIns="116050" spcFirstLastPara="1" rIns="116050" wrap="square" tIns="116050">
            <a:no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116050" lIns="116050" spcFirstLastPara="1" rIns="116050" wrap="square" tIns="116050">
            <a:noAutofit/>
          </a:bodyPr>
          <a:lstStyle>
            <a:lvl1pPr indent="-374650" lvl="0" marL="457200">
              <a:spcBef>
                <a:spcPts val="0"/>
              </a:spcBef>
              <a:spcAft>
                <a:spcPts val="0"/>
              </a:spcAft>
              <a:buSzPts val="2300"/>
              <a:buChar char="●"/>
              <a:defRPr/>
            </a:lvl1pPr>
            <a:lvl2pPr indent="-342900" lvl="1" marL="914400">
              <a:spcBef>
                <a:spcPts val="2000"/>
              </a:spcBef>
              <a:spcAft>
                <a:spcPts val="0"/>
              </a:spcAft>
              <a:buSzPts val="1800"/>
              <a:buChar char="○"/>
              <a:defRPr/>
            </a:lvl2pPr>
            <a:lvl3pPr indent="-342900" lvl="2" marL="1371600">
              <a:spcBef>
                <a:spcPts val="2000"/>
              </a:spcBef>
              <a:spcAft>
                <a:spcPts val="0"/>
              </a:spcAft>
              <a:buSzPts val="1800"/>
              <a:buChar char="■"/>
              <a:defRPr/>
            </a:lvl3pPr>
            <a:lvl4pPr indent="-342900" lvl="3" marL="1828800">
              <a:spcBef>
                <a:spcPts val="2000"/>
              </a:spcBef>
              <a:spcAft>
                <a:spcPts val="0"/>
              </a:spcAft>
              <a:buSzPts val="1800"/>
              <a:buChar char="●"/>
              <a:defRPr/>
            </a:lvl4pPr>
            <a:lvl5pPr indent="-342900" lvl="4" marL="2286000">
              <a:spcBef>
                <a:spcPts val="2000"/>
              </a:spcBef>
              <a:spcAft>
                <a:spcPts val="0"/>
              </a:spcAft>
              <a:buSzPts val="1800"/>
              <a:buChar char="○"/>
              <a:defRPr/>
            </a:lvl5pPr>
            <a:lvl6pPr indent="-342900" lvl="5" marL="2743200">
              <a:spcBef>
                <a:spcPts val="2000"/>
              </a:spcBef>
              <a:spcAft>
                <a:spcPts val="0"/>
              </a:spcAft>
              <a:buSzPts val="1800"/>
              <a:buChar char="■"/>
              <a:defRPr/>
            </a:lvl6pPr>
            <a:lvl7pPr indent="-342900" lvl="6" marL="3200400">
              <a:spcBef>
                <a:spcPts val="2000"/>
              </a:spcBef>
              <a:spcAft>
                <a:spcPts val="0"/>
              </a:spcAft>
              <a:buSzPts val="1800"/>
              <a:buChar char="●"/>
              <a:defRPr/>
            </a:lvl7pPr>
            <a:lvl8pPr indent="-342900" lvl="7" marL="3657600">
              <a:spcBef>
                <a:spcPts val="2000"/>
              </a:spcBef>
              <a:spcAft>
                <a:spcPts val="0"/>
              </a:spcAft>
              <a:buSzPts val="1800"/>
              <a:buChar char="○"/>
              <a:defRPr/>
            </a:lvl8pPr>
            <a:lvl9pPr indent="-342900" lvl="8" marL="4114800">
              <a:spcBef>
                <a:spcPts val="2000"/>
              </a:spcBef>
              <a:spcAft>
                <a:spcPts val="2000"/>
              </a:spcAft>
              <a:buSzPts val="18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116050" lIns="116050" spcFirstLastPara="1" rIns="116050" wrap="square" tIns="116050">
            <a:noAutofit/>
          </a:bodyPr>
          <a:lstStyle>
            <a:lvl1pPr indent="-228600" lvl="0" marL="457200">
              <a:lnSpc>
                <a:spcPct val="100000"/>
              </a:lnSpc>
              <a:spcBef>
                <a:spcPts val="0"/>
              </a:spcBef>
              <a:spcAft>
                <a:spcPts val="0"/>
              </a:spcAft>
              <a:buSzPts val="23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116050" lIns="116050" spcFirstLastPara="1" rIns="116050" wrap="square" tIns="11605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116050" lIns="116050" spcFirstLastPara="1" rIns="116050" wrap="square" tIns="116050">
            <a:noAutofit/>
          </a:bodyPr>
          <a:lstStyle>
            <a:lvl1pPr lvl="0">
              <a:spcBef>
                <a:spcPts val="0"/>
              </a:spcBef>
              <a:spcAft>
                <a:spcPts val="0"/>
              </a:spcAft>
              <a:buClr>
                <a:schemeClr val="dk1"/>
              </a:buClr>
              <a:buSzPts val="3600"/>
              <a:buNone/>
              <a:defRPr sz="3600">
                <a:solidFill>
                  <a:schemeClr val="dk1"/>
                </a:solidFill>
              </a:defRPr>
            </a:lvl1pPr>
            <a:lvl2pPr lvl="1">
              <a:spcBef>
                <a:spcPts val="0"/>
              </a:spcBef>
              <a:spcAft>
                <a:spcPts val="0"/>
              </a:spcAft>
              <a:buClr>
                <a:schemeClr val="dk1"/>
              </a:buClr>
              <a:buSzPts val="3600"/>
              <a:buNone/>
              <a:defRPr sz="3600">
                <a:solidFill>
                  <a:schemeClr val="dk1"/>
                </a:solidFill>
              </a:defRPr>
            </a:lvl2pPr>
            <a:lvl3pPr lvl="2">
              <a:spcBef>
                <a:spcPts val="0"/>
              </a:spcBef>
              <a:spcAft>
                <a:spcPts val="0"/>
              </a:spcAft>
              <a:buClr>
                <a:schemeClr val="dk1"/>
              </a:buClr>
              <a:buSzPts val="3600"/>
              <a:buNone/>
              <a:defRPr sz="3600">
                <a:solidFill>
                  <a:schemeClr val="dk1"/>
                </a:solidFill>
              </a:defRPr>
            </a:lvl3pPr>
            <a:lvl4pPr lvl="3">
              <a:spcBef>
                <a:spcPts val="0"/>
              </a:spcBef>
              <a:spcAft>
                <a:spcPts val="0"/>
              </a:spcAft>
              <a:buClr>
                <a:schemeClr val="dk1"/>
              </a:buClr>
              <a:buSzPts val="3600"/>
              <a:buNone/>
              <a:defRPr sz="3600">
                <a:solidFill>
                  <a:schemeClr val="dk1"/>
                </a:solidFill>
              </a:defRPr>
            </a:lvl4pPr>
            <a:lvl5pPr lvl="4">
              <a:spcBef>
                <a:spcPts val="0"/>
              </a:spcBef>
              <a:spcAft>
                <a:spcPts val="0"/>
              </a:spcAft>
              <a:buClr>
                <a:schemeClr val="dk1"/>
              </a:buClr>
              <a:buSzPts val="3600"/>
              <a:buNone/>
              <a:defRPr sz="3600">
                <a:solidFill>
                  <a:schemeClr val="dk1"/>
                </a:solidFill>
              </a:defRPr>
            </a:lvl5pPr>
            <a:lvl6pPr lvl="5">
              <a:spcBef>
                <a:spcPts val="0"/>
              </a:spcBef>
              <a:spcAft>
                <a:spcPts val="0"/>
              </a:spcAft>
              <a:buClr>
                <a:schemeClr val="dk1"/>
              </a:buClr>
              <a:buSzPts val="3600"/>
              <a:buNone/>
              <a:defRPr sz="3600">
                <a:solidFill>
                  <a:schemeClr val="dk1"/>
                </a:solidFill>
              </a:defRPr>
            </a:lvl6pPr>
            <a:lvl7pPr lvl="6">
              <a:spcBef>
                <a:spcPts val="0"/>
              </a:spcBef>
              <a:spcAft>
                <a:spcPts val="0"/>
              </a:spcAft>
              <a:buClr>
                <a:schemeClr val="dk1"/>
              </a:buClr>
              <a:buSzPts val="3600"/>
              <a:buNone/>
              <a:defRPr sz="3600">
                <a:solidFill>
                  <a:schemeClr val="dk1"/>
                </a:solidFill>
              </a:defRPr>
            </a:lvl7pPr>
            <a:lvl8pPr lvl="7">
              <a:spcBef>
                <a:spcPts val="0"/>
              </a:spcBef>
              <a:spcAft>
                <a:spcPts val="0"/>
              </a:spcAft>
              <a:buClr>
                <a:schemeClr val="dk1"/>
              </a:buClr>
              <a:buSzPts val="3600"/>
              <a:buNone/>
              <a:defRPr sz="3600">
                <a:solidFill>
                  <a:schemeClr val="dk1"/>
                </a:solidFill>
              </a:defRPr>
            </a:lvl8pPr>
            <a:lvl9pPr lvl="8">
              <a:spcBef>
                <a:spcPts val="0"/>
              </a:spcBef>
              <a:spcAft>
                <a:spcPts val="0"/>
              </a:spcAft>
              <a:buClr>
                <a:schemeClr val="dk1"/>
              </a:buClr>
              <a:buSzPts val="3600"/>
              <a:buNone/>
              <a:defRPr sz="3600">
                <a:solidFill>
                  <a:schemeClr val="dk1"/>
                </a:solidFill>
              </a:defRPr>
            </a:lvl9pPr>
          </a:lstStyle>
          <a:p/>
        </p:txBody>
      </p:sp>
      <p:sp>
        <p:nvSpPr>
          <p:cNvPr id="7" name="Google Shape;7;p1"/>
          <p:cNvSpPr txBox="1"/>
          <p:nvPr>
            <p:ph idx="1" type="body"/>
          </p:nvPr>
        </p:nvSpPr>
        <p:spPr>
          <a:xfrm>
            <a:off x="257705" y="2395696"/>
            <a:ext cx="7044600" cy="7101600"/>
          </a:xfrm>
          <a:prstGeom prst="rect">
            <a:avLst/>
          </a:prstGeom>
          <a:noFill/>
          <a:ln>
            <a:noFill/>
          </a:ln>
        </p:spPr>
        <p:txBody>
          <a:bodyPr anchorCtr="0" anchor="t" bIns="116050" lIns="116050" spcFirstLastPara="1" rIns="116050" wrap="square" tIns="116050">
            <a:noAutofit/>
          </a:bodyPr>
          <a:lstStyle>
            <a:lvl1pPr indent="-374650" lvl="0" marL="457200">
              <a:lnSpc>
                <a:spcPct val="115000"/>
              </a:lnSpc>
              <a:spcBef>
                <a:spcPts val="0"/>
              </a:spcBef>
              <a:spcAft>
                <a:spcPts val="0"/>
              </a:spcAft>
              <a:buClr>
                <a:schemeClr val="dk2"/>
              </a:buClr>
              <a:buSzPts val="2300"/>
              <a:buChar char="●"/>
              <a:defRPr sz="2300">
                <a:solidFill>
                  <a:schemeClr val="dk2"/>
                </a:solidFill>
              </a:defRPr>
            </a:lvl1pPr>
            <a:lvl2pPr indent="-342900" lvl="1" marL="914400">
              <a:lnSpc>
                <a:spcPct val="115000"/>
              </a:lnSpc>
              <a:spcBef>
                <a:spcPts val="2000"/>
              </a:spcBef>
              <a:spcAft>
                <a:spcPts val="0"/>
              </a:spcAft>
              <a:buClr>
                <a:schemeClr val="dk2"/>
              </a:buClr>
              <a:buSzPts val="1800"/>
              <a:buChar char="○"/>
              <a:defRPr sz="1800">
                <a:solidFill>
                  <a:schemeClr val="dk2"/>
                </a:solidFill>
              </a:defRPr>
            </a:lvl2pPr>
            <a:lvl3pPr indent="-342900" lvl="2" marL="1371600">
              <a:lnSpc>
                <a:spcPct val="115000"/>
              </a:lnSpc>
              <a:spcBef>
                <a:spcPts val="2000"/>
              </a:spcBef>
              <a:spcAft>
                <a:spcPts val="0"/>
              </a:spcAft>
              <a:buClr>
                <a:schemeClr val="dk2"/>
              </a:buClr>
              <a:buSzPts val="1800"/>
              <a:buChar char="■"/>
              <a:defRPr sz="1800">
                <a:solidFill>
                  <a:schemeClr val="dk2"/>
                </a:solidFill>
              </a:defRPr>
            </a:lvl3pPr>
            <a:lvl4pPr indent="-342900" lvl="3" marL="1828800">
              <a:lnSpc>
                <a:spcPct val="115000"/>
              </a:lnSpc>
              <a:spcBef>
                <a:spcPts val="2000"/>
              </a:spcBef>
              <a:spcAft>
                <a:spcPts val="0"/>
              </a:spcAft>
              <a:buClr>
                <a:schemeClr val="dk2"/>
              </a:buClr>
              <a:buSzPts val="1800"/>
              <a:buChar char="●"/>
              <a:defRPr sz="1800">
                <a:solidFill>
                  <a:schemeClr val="dk2"/>
                </a:solidFill>
              </a:defRPr>
            </a:lvl4pPr>
            <a:lvl5pPr indent="-342900" lvl="4" marL="2286000">
              <a:lnSpc>
                <a:spcPct val="115000"/>
              </a:lnSpc>
              <a:spcBef>
                <a:spcPts val="2000"/>
              </a:spcBef>
              <a:spcAft>
                <a:spcPts val="0"/>
              </a:spcAft>
              <a:buClr>
                <a:schemeClr val="dk2"/>
              </a:buClr>
              <a:buSzPts val="1800"/>
              <a:buChar char="○"/>
              <a:defRPr sz="1800">
                <a:solidFill>
                  <a:schemeClr val="dk2"/>
                </a:solidFill>
              </a:defRPr>
            </a:lvl5pPr>
            <a:lvl6pPr indent="-342900" lvl="5" marL="2743200">
              <a:lnSpc>
                <a:spcPct val="115000"/>
              </a:lnSpc>
              <a:spcBef>
                <a:spcPts val="2000"/>
              </a:spcBef>
              <a:spcAft>
                <a:spcPts val="0"/>
              </a:spcAft>
              <a:buClr>
                <a:schemeClr val="dk2"/>
              </a:buClr>
              <a:buSzPts val="1800"/>
              <a:buChar char="■"/>
              <a:defRPr sz="1800">
                <a:solidFill>
                  <a:schemeClr val="dk2"/>
                </a:solidFill>
              </a:defRPr>
            </a:lvl6pPr>
            <a:lvl7pPr indent="-342900" lvl="6" marL="3200400">
              <a:lnSpc>
                <a:spcPct val="115000"/>
              </a:lnSpc>
              <a:spcBef>
                <a:spcPts val="2000"/>
              </a:spcBef>
              <a:spcAft>
                <a:spcPts val="0"/>
              </a:spcAft>
              <a:buClr>
                <a:schemeClr val="dk2"/>
              </a:buClr>
              <a:buSzPts val="1800"/>
              <a:buChar char="●"/>
              <a:defRPr sz="1800">
                <a:solidFill>
                  <a:schemeClr val="dk2"/>
                </a:solidFill>
              </a:defRPr>
            </a:lvl7pPr>
            <a:lvl8pPr indent="-342900" lvl="7" marL="3657600">
              <a:lnSpc>
                <a:spcPct val="115000"/>
              </a:lnSpc>
              <a:spcBef>
                <a:spcPts val="2000"/>
              </a:spcBef>
              <a:spcAft>
                <a:spcPts val="0"/>
              </a:spcAft>
              <a:buClr>
                <a:schemeClr val="dk2"/>
              </a:buClr>
              <a:buSzPts val="1800"/>
              <a:buChar char="○"/>
              <a:defRPr sz="1800">
                <a:solidFill>
                  <a:schemeClr val="dk2"/>
                </a:solidFill>
              </a:defRPr>
            </a:lvl8pPr>
            <a:lvl9pPr indent="-342900" lvl="8" marL="4114800">
              <a:lnSpc>
                <a:spcPct val="115000"/>
              </a:lnSpc>
              <a:spcBef>
                <a:spcPts val="2000"/>
              </a:spcBef>
              <a:spcAft>
                <a:spcPts val="2000"/>
              </a:spcAft>
              <a:buClr>
                <a:schemeClr val="dk2"/>
              </a:buClr>
              <a:buSzPts val="1800"/>
              <a:buChar char="■"/>
              <a:defRPr sz="1800">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116050" lIns="116050" spcFirstLastPara="1" rIns="116050" wrap="square" tIns="11605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7.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55" name="Google Shape;55;p13"/>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
        <p:nvSpPr>
          <p:cNvPr id="56" name="Google Shape;56;p13"/>
          <p:cNvSpPr/>
          <p:nvPr/>
        </p:nvSpPr>
        <p:spPr>
          <a:xfrm>
            <a:off x="4133175" y="670250"/>
            <a:ext cx="2521500" cy="10692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nvSpPr>
        <p:spPr>
          <a:xfrm>
            <a:off x="359550" y="308725"/>
            <a:ext cx="6840900" cy="721200"/>
          </a:xfrm>
          <a:prstGeom prst="rect">
            <a:avLst/>
          </a:prstGeom>
          <a:solidFill>
            <a:srgbClr val="F3D9C8"/>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de" sz="3600">
                <a:solidFill>
                  <a:srgbClr val="FFFFFF"/>
                </a:solidFill>
              </a:rPr>
              <a:t>HOCHZEIT DES JAHRES</a:t>
            </a:r>
            <a:endParaRPr b="1" sz="3600">
              <a:solidFill>
                <a:srgbClr val="FFFFFF"/>
              </a:solidFill>
            </a:endParaRPr>
          </a:p>
        </p:txBody>
      </p:sp>
      <p:sp>
        <p:nvSpPr>
          <p:cNvPr id="62" name="Google Shape;62;p14"/>
          <p:cNvSpPr txBox="1"/>
          <p:nvPr/>
        </p:nvSpPr>
        <p:spPr>
          <a:xfrm>
            <a:off x="5104350" y="1029925"/>
            <a:ext cx="2096100" cy="105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txBox="1"/>
          <p:nvPr/>
        </p:nvSpPr>
        <p:spPr>
          <a:xfrm>
            <a:off x="359550" y="6125975"/>
            <a:ext cx="6840900" cy="4240800"/>
          </a:xfrm>
          <a:prstGeom prst="rect">
            <a:avLst/>
          </a:prstGeom>
          <a:solidFill>
            <a:srgbClr val="F3D9C8"/>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2600">
              <a:solidFill>
                <a:srgbClr val="FFFFFF"/>
              </a:solidFill>
            </a:endParaRPr>
          </a:p>
        </p:txBody>
      </p:sp>
      <p:pic>
        <p:nvPicPr>
          <p:cNvPr id="64" name="Google Shape;64;p14"/>
          <p:cNvPicPr preferRelativeResize="0"/>
          <p:nvPr/>
        </p:nvPicPr>
        <p:blipFill rotWithShape="1">
          <a:blip r:embed="rId3">
            <a:alphaModFix/>
          </a:blip>
          <a:srcRect b="0" l="7648" r="7656" t="0"/>
          <a:stretch/>
        </p:blipFill>
        <p:spPr>
          <a:xfrm>
            <a:off x="3964825" y="6414675"/>
            <a:ext cx="3086050" cy="3643601"/>
          </a:xfrm>
          <a:prstGeom prst="rect">
            <a:avLst/>
          </a:prstGeom>
          <a:noFill/>
          <a:ln>
            <a:noFill/>
          </a:ln>
        </p:spPr>
      </p:pic>
      <p:pic>
        <p:nvPicPr>
          <p:cNvPr id="65" name="Google Shape;65;p14"/>
          <p:cNvPicPr preferRelativeResize="0"/>
          <p:nvPr/>
        </p:nvPicPr>
        <p:blipFill rotWithShape="1">
          <a:blip r:embed="rId4">
            <a:alphaModFix/>
          </a:blip>
          <a:srcRect b="16626" l="0" r="0" t="16626"/>
          <a:stretch/>
        </p:blipFill>
        <p:spPr>
          <a:xfrm>
            <a:off x="359550" y="1294962"/>
            <a:ext cx="6840899" cy="4565978"/>
          </a:xfrm>
          <a:prstGeom prst="rect">
            <a:avLst/>
          </a:prstGeom>
          <a:noFill/>
          <a:ln>
            <a:noFill/>
          </a:ln>
        </p:spPr>
      </p:pic>
      <p:sp>
        <p:nvSpPr>
          <p:cNvPr id="66" name="Google Shape;66;p14"/>
          <p:cNvSpPr txBox="1"/>
          <p:nvPr/>
        </p:nvSpPr>
        <p:spPr>
          <a:xfrm>
            <a:off x="609125" y="6414675"/>
            <a:ext cx="3086100" cy="364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de" sz="3000">
                <a:solidFill>
                  <a:srgbClr val="FFFFFF"/>
                </a:solidFill>
              </a:rPr>
              <a:t>Robert &amp; Katrin</a:t>
            </a:r>
            <a:endParaRPr b="1" sz="3000">
              <a:solidFill>
                <a:srgbClr val="FFFFFF"/>
              </a:solidFill>
            </a:endParaRPr>
          </a:p>
          <a:p>
            <a:pPr indent="0" lvl="0" marL="0" rtl="0" algn="l">
              <a:spcBef>
                <a:spcPts val="0"/>
              </a:spcBef>
              <a:spcAft>
                <a:spcPts val="0"/>
              </a:spcAft>
              <a:buNone/>
            </a:pPr>
            <a:r>
              <a:t/>
            </a:r>
            <a:endParaRPr sz="1800"/>
          </a:p>
          <a:p>
            <a:pPr indent="0" lvl="0" marL="0" rtl="0" algn="l">
              <a:spcBef>
                <a:spcPts val="0"/>
              </a:spcBef>
              <a:spcAft>
                <a:spcPts val="0"/>
              </a:spcAft>
              <a:buNone/>
            </a:pPr>
            <a:r>
              <a:rPr b="1" lang="de">
                <a:solidFill>
                  <a:srgbClr val="FFFFFF"/>
                </a:solidFill>
              </a:rPr>
              <a:t>Was allen wissen wollen:</a:t>
            </a:r>
            <a:endParaRPr b="1">
              <a:solidFill>
                <a:srgbClr val="FFFFFF"/>
              </a:solidFill>
            </a:endParaRPr>
          </a:p>
          <a:p>
            <a:pPr indent="0" lvl="0" marL="0" rtl="0" algn="l">
              <a:spcBef>
                <a:spcPts val="0"/>
              </a:spcBef>
              <a:spcAft>
                <a:spcPts val="0"/>
              </a:spcAft>
              <a:buNone/>
            </a:pPr>
            <a:r>
              <a:rPr lang="de" sz="1200"/>
              <a:t>Wie sie sich kennenlernten			2</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b="1" lang="de">
                <a:solidFill>
                  <a:srgbClr val="FFFFFF"/>
                </a:solidFill>
              </a:rPr>
              <a:t>Was denken Eltern und Freunde:</a:t>
            </a:r>
            <a:endParaRPr b="1">
              <a:solidFill>
                <a:srgbClr val="FFFFFF"/>
              </a:solidFill>
            </a:endParaRPr>
          </a:p>
          <a:p>
            <a:pPr indent="0" lvl="0" marL="0" rtl="0" algn="l">
              <a:spcBef>
                <a:spcPts val="0"/>
              </a:spcBef>
              <a:spcAft>
                <a:spcPts val="0"/>
              </a:spcAft>
              <a:buNone/>
            </a:pPr>
            <a:r>
              <a:rPr lang="de" sz="1200"/>
              <a:t>Insider packen aus				6</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b="1" lang="de">
                <a:solidFill>
                  <a:srgbClr val="FFFFFF"/>
                </a:solidFill>
              </a:rPr>
              <a:t>Was war denn da los?</a:t>
            </a:r>
            <a:endParaRPr b="1">
              <a:solidFill>
                <a:srgbClr val="FFFFFF"/>
              </a:solidFill>
            </a:endParaRPr>
          </a:p>
          <a:p>
            <a:pPr indent="0" lvl="0" marL="0" rtl="0" algn="l">
              <a:spcBef>
                <a:spcPts val="0"/>
              </a:spcBef>
              <a:spcAft>
                <a:spcPts val="0"/>
              </a:spcAft>
              <a:buNone/>
            </a:pPr>
            <a:r>
              <a:rPr lang="de" sz="1200"/>
              <a:t>So verlief der Jungesellenabschied       12</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b="1" lang="de">
                <a:solidFill>
                  <a:srgbClr val="FFFFFF"/>
                </a:solidFill>
              </a:rPr>
              <a:t>Fotostrecke:</a:t>
            </a:r>
            <a:endParaRPr b="1">
              <a:solidFill>
                <a:srgbClr val="FFFFFF"/>
              </a:solidFill>
            </a:endParaRPr>
          </a:p>
          <a:p>
            <a:pPr indent="0" lvl="0" marL="0" rtl="0" algn="l">
              <a:spcBef>
                <a:spcPts val="0"/>
              </a:spcBef>
              <a:spcAft>
                <a:spcPts val="0"/>
              </a:spcAft>
              <a:buNone/>
            </a:pPr>
            <a:r>
              <a:rPr lang="de" sz="1200"/>
              <a:t>Jugendfotos die bisher keiner kannte    20</a:t>
            </a: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cxnSp>
        <p:nvCxnSpPr>
          <p:cNvPr id="71" name="Google Shape;71;p15"/>
          <p:cNvCxnSpPr/>
          <p:nvPr/>
        </p:nvCxnSpPr>
        <p:spPr>
          <a:xfrm>
            <a:off x="397650" y="901400"/>
            <a:ext cx="6764700" cy="0"/>
          </a:xfrm>
          <a:prstGeom prst="straightConnector1">
            <a:avLst/>
          </a:prstGeom>
          <a:noFill/>
          <a:ln cap="flat" cmpd="sng" w="76200">
            <a:solidFill>
              <a:srgbClr val="F3D9C8"/>
            </a:solidFill>
            <a:prstDash val="solid"/>
            <a:round/>
            <a:headEnd len="med" w="med" type="none"/>
            <a:tailEnd len="med" w="med" type="none"/>
          </a:ln>
        </p:spPr>
      </p:cxnSp>
      <p:sp>
        <p:nvSpPr>
          <p:cNvPr id="72" name="Google Shape;72;p15"/>
          <p:cNvSpPr txBox="1"/>
          <p:nvPr/>
        </p:nvSpPr>
        <p:spPr>
          <a:xfrm>
            <a:off x="397650" y="188075"/>
            <a:ext cx="6764700" cy="64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3000"/>
              <a:t>VORWORT</a:t>
            </a:r>
            <a:endParaRPr sz="3000"/>
          </a:p>
        </p:txBody>
      </p:sp>
      <p:cxnSp>
        <p:nvCxnSpPr>
          <p:cNvPr id="73" name="Google Shape;73;p15"/>
          <p:cNvCxnSpPr/>
          <p:nvPr/>
        </p:nvCxnSpPr>
        <p:spPr>
          <a:xfrm>
            <a:off x="397650" y="9754350"/>
            <a:ext cx="6764700" cy="0"/>
          </a:xfrm>
          <a:prstGeom prst="straightConnector1">
            <a:avLst/>
          </a:prstGeom>
          <a:noFill/>
          <a:ln cap="flat" cmpd="sng" w="76200">
            <a:solidFill>
              <a:srgbClr val="F3D9C8"/>
            </a:solidFill>
            <a:prstDash val="solid"/>
            <a:round/>
            <a:headEnd len="med" w="med" type="none"/>
            <a:tailEnd len="med" w="med" type="none"/>
          </a:ln>
        </p:spPr>
      </p:cxnSp>
      <p:sp>
        <p:nvSpPr>
          <p:cNvPr id="74" name="Google Shape;74;p15"/>
          <p:cNvSpPr txBox="1"/>
          <p:nvPr/>
        </p:nvSpPr>
        <p:spPr>
          <a:xfrm>
            <a:off x="397650" y="1299700"/>
            <a:ext cx="6764700" cy="19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pic>
        <p:nvPicPr>
          <p:cNvPr id="75" name="Google Shape;75;p15"/>
          <p:cNvPicPr preferRelativeResize="0"/>
          <p:nvPr/>
        </p:nvPicPr>
        <p:blipFill>
          <a:blip r:embed="rId3">
            <a:alphaModFix/>
          </a:blip>
          <a:stretch>
            <a:fillRect/>
          </a:stretch>
        </p:blipFill>
        <p:spPr>
          <a:xfrm>
            <a:off x="397650" y="3329238"/>
            <a:ext cx="2271325" cy="3271526"/>
          </a:xfrm>
          <a:prstGeom prst="rect">
            <a:avLst/>
          </a:prstGeom>
          <a:noFill/>
          <a:ln>
            <a:noFill/>
          </a:ln>
        </p:spPr>
      </p:pic>
      <p:sp>
        <p:nvSpPr>
          <p:cNvPr id="76" name="Google Shape;76;p15"/>
          <p:cNvSpPr txBox="1"/>
          <p:nvPr/>
        </p:nvSpPr>
        <p:spPr>
          <a:xfrm>
            <a:off x="397650" y="7035913"/>
            <a:ext cx="6764700" cy="19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pic>
        <p:nvPicPr>
          <p:cNvPr id="77" name="Google Shape;77;p15"/>
          <p:cNvPicPr preferRelativeResize="0"/>
          <p:nvPr/>
        </p:nvPicPr>
        <p:blipFill>
          <a:blip r:embed="rId4">
            <a:alphaModFix/>
          </a:blip>
          <a:stretch>
            <a:fillRect/>
          </a:stretch>
        </p:blipFill>
        <p:spPr>
          <a:xfrm>
            <a:off x="2913425" y="3354400"/>
            <a:ext cx="3943575" cy="3271526"/>
          </a:xfrm>
          <a:prstGeom prst="rect">
            <a:avLst/>
          </a:prstGeom>
          <a:noFill/>
          <a:ln>
            <a:noFill/>
          </a:ln>
        </p:spPr>
      </p:pic>
      <p:sp>
        <p:nvSpPr>
          <p:cNvPr id="78" name="Google Shape;78;p15"/>
          <p:cNvSpPr txBox="1"/>
          <p:nvPr/>
        </p:nvSpPr>
        <p:spPr>
          <a:xfrm>
            <a:off x="2836650" y="9925000"/>
            <a:ext cx="1886700" cy="44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cxnSp>
        <p:nvCxnSpPr>
          <p:cNvPr id="83" name="Google Shape;83;p16"/>
          <p:cNvCxnSpPr/>
          <p:nvPr/>
        </p:nvCxnSpPr>
        <p:spPr>
          <a:xfrm>
            <a:off x="397650" y="901400"/>
            <a:ext cx="6764700" cy="0"/>
          </a:xfrm>
          <a:prstGeom prst="straightConnector1">
            <a:avLst/>
          </a:prstGeom>
          <a:noFill/>
          <a:ln cap="flat" cmpd="sng" w="76200">
            <a:solidFill>
              <a:srgbClr val="F3D9C8"/>
            </a:solidFill>
            <a:prstDash val="solid"/>
            <a:round/>
            <a:headEnd len="med" w="med" type="none"/>
            <a:tailEnd len="med" w="med" type="none"/>
          </a:ln>
        </p:spPr>
      </p:cxnSp>
      <p:sp>
        <p:nvSpPr>
          <p:cNvPr id="84" name="Google Shape;84;p16"/>
          <p:cNvSpPr txBox="1"/>
          <p:nvPr/>
        </p:nvSpPr>
        <p:spPr>
          <a:xfrm>
            <a:off x="397650" y="188075"/>
            <a:ext cx="6764700" cy="64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3000"/>
              <a:t>DAS BRAUTPAAR</a:t>
            </a:r>
            <a:endParaRPr sz="3000"/>
          </a:p>
        </p:txBody>
      </p:sp>
      <p:cxnSp>
        <p:nvCxnSpPr>
          <p:cNvPr id="85" name="Google Shape;85;p16"/>
          <p:cNvCxnSpPr/>
          <p:nvPr/>
        </p:nvCxnSpPr>
        <p:spPr>
          <a:xfrm>
            <a:off x="397650" y="9754350"/>
            <a:ext cx="6764700" cy="0"/>
          </a:xfrm>
          <a:prstGeom prst="straightConnector1">
            <a:avLst/>
          </a:prstGeom>
          <a:noFill/>
          <a:ln cap="flat" cmpd="sng" w="76200">
            <a:solidFill>
              <a:srgbClr val="F3D9C8"/>
            </a:solidFill>
            <a:prstDash val="solid"/>
            <a:round/>
            <a:headEnd len="med" w="med" type="none"/>
            <a:tailEnd len="med" w="med" type="none"/>
          </a:ln>
        </p:spPr>
      </p:cxnSp>
      <p:sp>
        <p:nvSpPr>
          <p:cNvPr id="86" name="Google Shape;86;p16"/>
          <p:cNvSpPr txBox="1"/>
          <p:nvPr/>
        </p:nvSpPr>
        <p:spPr>
          <a:xfrm>
            <a:off x="397650" y="4814413"/>
            <a:ext cx="6764700" cy="19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pic>
        <p:nvPicPr>
          <p:cNvPr id="87" name="Google Shape;87;p16"/>
          <p:cNvPicPr preferRelativeResize="0"/>
          <p:nvPr/>
        </p:nvPicPr>
        <p:blipFill>
          <a:blip r:embed="rId3">
            <a:alphaModFix/>
          </a:blip>
          <a:stretch>
            <a:fillRect/>
          </a:stretch>
        </p:blipFill>
        <p:spPr>
          <a:xfrm>
            <a:off x="397650" y="1222150"/>
            <a:ext cx="6764699" cy="3271526"/>
          </a:xfrm>
          <a:prstGeom prst="rect">
            <a:avLst/>
          </a:prstGeom>
          <a:noFill/>
          <a:ln>
            <a:noFill/>
          </a:ln>
        </p:spPr>
      </p:pic>
      <p:sp>
        <p:nvSpPr>
          <p:cNvPr id="88" name="Google Shape;88;p16"/>
          <p:cNvSpPr txBox="1"/>
          <p:nvPr/>
        </p:nvSpPr>
        <p:spPr>
          <a:xfrm>
            <a:off x="2836650" y="9925000"/>
            <a:ext cx="1886700" cy="44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89" name="Google Shape;89;p16"/>
          <p:cNvSpPr txBox="1"/>
          <p:nvPr/>
        </p:nvSpPr>
        <p:spPr>
          <a:xfrm>
            <a:off x="397650" y="7093888"/>
            <a:ext cx="3085500" cy="19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de">
                <a:solidFill>
                  <a:schemeClr val="dk1"/>
                </a:solidFill>
              </a:rPr>
              <a:t>Lorem ipsum dolor sit amet, consetetur sadipscing elitr, sed diam nonumy eirmod tempor invidunt ut labore et dolore magna aliquyam erat, sed diam voluptua. At vero eos et accusam et justo duo dolores et ea rebum. Stet clita kasd gubergren, no sea takimata sanctus est Lorem </a:t>
            </a:r>
            <a:endParaRPr/>
          </a:p>
        </p:txBody>
      </p:sp>
      <p:sp>
        <p:nvSpPr>
          <p:cNvPr id="90" name="Google Shape;90;p16"/>
          <p:cNvSpPr txBox="1"/>
          <p:nvPr/>
        </p:nvSpPr>
        <p:spPr>
          <a:xfrm>
            <a:off x="4076850" y="7179200"/>
            <a:ext cx="3085500" cy="19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solidFill>
                  <a:schemeClr val="dk1"/>
                </a:solidFill>
              </a:rPr>
              <a:t>Lorem ipsum dolor sit amet, consetetur sadipscing elitr, sed diam nonumy eirmod tempor invidunt ut labore et dolore magna aliquyam erat, sed diam voluptua. At vero eos et accusam et justo duo dolores et ea rebum. Stet clita kasd gubergren, no sea takimata sanctus est Lorem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cxnSp>
        <p:nvCxnSpPr>
          <p:cNvPr id="95" name="Google Shape;95;p17"/>
          <p:cNvCxnSpPr/>
          <p:nvPr/>
        </p:nvCxnSpPr>
        <p:spPr>
          <a:xfrm>
            <a:off x="397650" y="901400"/>
            <a:ext cx="6764700" cy="0"/>
          </a:xfrm>
          <a:prstGeom prst="straightConnector1">
            <a:avLst/>
          </a:prstGeom>
          <a:noFill/>
          <a:ln cap="flat" cmpd="sng" w="76200">
            <a:solidFill>
              <a:srgbClr val="F3D9C8"/>
            </a:solidFill>
            <a:prstDash val="solid"/>
            <a:round/>
            <a:headEnd len="med" w="med" type="none"/>
            <a:tailEnd len="med" w="med" type="none"/>
          </a:ln>
        </p:spPr>
      </p:cxnSp>
      <p:sp>
        <p:nvSpPr>
          <p:cNvPr id="96" name="Google Shape;96;p17"/>
          <p:cNvSpPr txBox="1"/>
          <p:nvPr/>
        </p:nvSpPr>
        <p:spPr>
          <a:xfrm>
            <a:off x="397650" y="188075"/>
            <a:ext cx="6764700" cy="64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3000"/>
              <a:t>KATRIN</a:t>
            </a:r>
            <a:endParaRPr sz="3000"/>
          </a:p>
        </p:txBody>
      </p:sp>
      <p:cxnSp>
        <p:nvCxnSpPr>
          <p:cNvPr id="97" name="Google Shape;97;p17"/>
          <p:cNvCxnSpPr/>
          <p:nvPr/>
        </p:nvCxnSpPr>
        <p:spPr>
          <a:xfrm>
            <a:off x="397650" y="9754350"/>
            <a:ext cx="6764700" cy="0"/>
          </a:xfrm>
          <a:prstGeom prst="straightConnector1">
            <a:avLst/>
          </a:prstGeom>
          <a:noFill/>
          <a:ln cap="flat" cmpd="sng" w="76200">
            <a:solidFill>
              <a:srgbClr val="F3D9C8"/>
            </a:solidFill>
            <a:prstDash val="solid"/>
            <a:round/>
            <a:headEnd len="med" w="med" type="none"/>
            <a:tailEnd len="med" w="med" type="none"/>
          </a:ln>
        </p:spPr>
      </p:cxnSp>
      <p:sp>
        <p:nvSpPr>
          <p:cNvPr id="98" name="Google Shape;98;p17"/>
          <p:cNvSpPr txBox="1"/>
          <p:nvPr/>
        </p:nvSpPr>
        <p:spPr>
          <a:xfrm>
            <a:off x="3143525" y="1190084"/>
            <a:ext cx="4018800" cy="327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sp>
        <p:nvSpPr>
          <p:cNvPr id="99" name="Google Shape;99;p17"/>
          <p:cNvSpPr txBox="1"/>
          <p:nvPr/>
        </p:nvSpPr>
        <p:spPr>
          <a:xfrm>
            <a:off x="2836650" y="9925000"/>
            <a:ext cx="1886700" cy="44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pic>
        <p:nvPicPr>
          <p:cNvPr id="100" name="Google Shape;100;p17"/>
          <p:cNvPicPr preferRelativeResize="0"/>
          <p:nvPr/>
        </p:nvPicPr>
        <p:blipFill>
          <a:blip r:embed="rId3">
            <a:alphaModFix/>
          </a:blip>
          <a:stretch>
            <a:fillRect/>
          </a:stretch>
        </p:blipFill>
        <p:spPr>
          <a:xfrm>
            <a:off x="397650" y="1190075"/>
            <a:ext cx="2271325" cy="3271526"/>
          </a:xfrm>
          <a:prstGeom prst="rect">
            <a:avLst/>
          </a:prstGeom>
          <a:noFill/>
          <a:ln>
            <a:noFill/>
          </a:ln>
        </p:spPr>
      </p:pic>
      <p:sp>
        <p:nvSpPr>
          <p:cNvPr id="101" name="Google Shape;101;p17"/>
          <p:cNvSpPr txBox="1"/>
          <p:nvPr/>
        </p:nvSpPr>
        <p:spPr>
          <a:xfrm>
            <a:off x="397638" y="4651800"/>
            <a:ext cx="2547600" cy="217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solidFill>
                  <a:schemeClr val="dk1"/>
                </a:solidFill>
              </a:rPr>
              <a:t>Lorem ipsum dolor sit amet, consetetur sadipscing elitr, sed diam nonumy eirmod tempor invidunt ut labore et dolore magna aliquyam erat, sed diam voluptua. At vero eos et accusam et justo duo dolores et ea rebum. Stet clita kasd gubergren, no sea takimata sanctus est Lorem </a:t>
            </a:r>
            <a:endParaRPr/>
          </a:p>
        </p:txBody>
      </p:sp>
      <p:sp>
        <p:nvSpPr>
          <p:cNvPr id="102" name="Google Shape;102;p17"/>
          <p:cNvSpPr txBox="1"/>
          <p:nvPr/>
        </p:nvSpPr>
        <p:spPr>
          <a:xfrm>
            <a:off x="3250925" y="7368063"/>
            <a:ext cx="3911400" cy="17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solidFill>
                  <a:schemeClr val="dk1"/>
                </a:solidFill>
              </a:rPr>
              <a:t>Lorem ipsum dolor sit amet, consetetur sadipscing elitr, sed diam nonumy eirmod tempor invidunt ut labore et dolore magna aliquyam erat, sed diam voluptua. At vero eos et accusam et justo duo dolores et ea rebum. Stet clita kasd gubergren, no sea takimata sanctus est Lorem </a:t>
            </a:r>
            <a:endParaRPr/>
          </a:p>
        </p:txBody>
      </p:sp>
      <p:pic>
        <p:nvPicPr>
          <p:cNvPr id="103" name="Google Shape;103;p17"/>
          <p:cNvPicPr preferRelativeResize="0"/>
          <p:nvPr/>
        </p:nvPicPr>
        <p:blipFill>
          <a:blip r:embed="rId4">
            <a:alphaModFix/>
          </a:blip>
          <a:stretch>
            <a:fillRect/>
          </a:stretch>
        </p:blipFill>
        <p:spPr>
          <a:xfrm>
            <a:off x="3250900" y="4673650"/>
            <a:ext cx="3911425" cy="2420251"/>
          </a:xfrm>
          <a:prstGeom prst="rect">
            <a:avLst/>
          </a:prstGeom>
          <a:noFill/>
          <a:ln>
            <a:noFill/>
          </a:ln>
        </p:spPr>
      </p:pic>
      <p:pic>
        <p:nvPicPr>
          <p:cNvPr id="104" name="Google Shape;104;p17"/>
          <p:cNvPicPr preferRelativeResize="0"/>
          <p:nvPr/>
        </p:nvPicPr>
        <p:blipFill>
          <a:blip r:embed="rId4">
            <a:alphaModFix/>
          </a:blip>
          <a:stretch>
            <a:fillRect/>
          </a:stretch>
        </p:blipFill>
        <p:spPr>
          <a:xfrm>
            <a:off x="397650" y="7014600"/>
            <a:ext cx="2547599" cy="206677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cxnSp>
        <p:nvCxnSpPr>
          <p:cNvPr id="109" name="Google Shape;109;p18"/>
          <p:cNvCxnSpPr/>
          <p:nvPr/>
        </p:nvCxnSpPr>
        <p:spPr>
          <a:xfrm>
            <a:off x="397650" y="901400"/>
            <a:ext cx="6764700" cy="0"/>
          </a:xfrm>
          <a:prstGeom prst="straightConnector1">
            <a:avLst/>
          </a:prstGeom>
          <a:noFill/>
          <a:ln cap="flat" cmpd="sng" w="76200">
            <a:solidFill>
              <a:srgbClr val="F3D9C8"/>
            </a:solidFill>
            <a:prstDash val="solid"/>
            <a:round/>
            <a:headEnd len="med" w="med" type="none"/>
            <a:tailEnd len="med" w="med" type="none"/>
          </a:ln>
        </p:spPr>
      </p:cxnSp>
      <p:sp>
        <p:nvSpPr>
          <p:cNvPr id="110" name="Google Shape;110;p18"/>
          <p:cNvSpPr txBox="1"/>
          <p:nvPr/>
        </p:nvSpPr>
        <p:spPr>
          <a:xfrm>
            <a:off x="397650" y="188075"/>
            <a:ext cx="6764700" cy="64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3000"/>
              <a:t>ROBERT</a:t>
            </a:r>
            <a:endParaRPr sz="3000"/>
          </a:p>
        </p:txBody>
      </p:sp>
      <p:cxnSp>
        <p:nvCxnSpPr>
          <p:cNvPr id="111" name="Google Shape;111;p18"/>
          <p:cNvCxnSpPr/>
          <p:nvPr/>
        </p:nvCxnSpPr>
        <p:spPr>
          <a:xfrm>
            <a:off x="397650" y="9754350"/>
            <a:ext cx="6764700" cy="0"/>
          </a:xfrm>
          <a:prstGeom prst="straightConnector1">
            <a:avLst/>
          </a:prstGeom>
          <a:noFill/>
          <a:ln cap="flat" cmpd="sng" w="76200">
            <a:solidFill>
              <a:srgbClr val="F3D9C8"/>
            </a:solidFill>
            <a:prstDash val="solid"/>
            <a:round/>
            <a:headEnd len="med" w="med" type="none"/>
            <a:tailEnd len="med" w="med" type="none"/>
          </a:ln>
        </p:spPr>
      </p:cxnSp>
      <p:sp>
        <p:nvSpPr>
          <p:cNvPr id="112" name="Google Shape;112;p18"/>
          <p:cNvSpPr txBox="1"/>
          <p:nvPr/>
        </p:nvSpPr>
        <p:spPr>
          <a:xfrm>
            <a:off x="397650" y="1151784"/>
            <a:ext cx="4018800" cy="327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sp>
        <p:nvSpPr>
          <p:cNvPr id="113" name="Google Shape;113;p18"/>
          <p:cNvSpPr txBox="1"/>
          <p:nvPr/>
        </p:nvSpPr>
        <p:spPr>
          <a:xfrm>
            <a:off x="2836650" y="9925000"/>
            <a:ext cx="1886700" cy="44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pic>
        <p:nvPicPr>
          <p:cNvPr id="114" name="Google Shape;114;p18"/>
          <p:cNvPicPr preferRelativeResize="0"/>
          <p:nvPr/>
        </p:nvPicPr>
        <p:blipFill>
          <a:blip r:embed="rId3">
            <a:alphaModFix/>
          </a:blip>
          <a:stretch>
            <a:fillRect/>
          </a:stretch>
        </p:blipFill>
        <p:spPr>
          <a:xfrm>
            <a:off x="4891025" y="1119700"/>
            <a:ext cx="2271325" cy="3271526"/>
          </a:xfrm>
          <a:prstGeom prst="rect">
            <a:avLst/>
          </a:prstGeom>
          <a:noFill/>
          <a:ln>
            <a:noFill/>
          </a:ln>
        </p:spPr>
      </p:pic>
      <p:sp>
        <p:nvSpPr>
          <p:cNvPr id="115" name="Google Shape;115;p18"/>
          <p:cNvSpPr txBox="1"/>
          <p:nvPr/>
        </p:nvSpPr>
        <p:spPr>
          <a:xfrm>
            <a:off x="4614738" y="4609525"/>
            <a:ext cx="2547600" cy="217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solidFill>
                  <a:schemeClr val="dk1"/>
                </a:solidFill>
              </a:rPr>
              <a:t>Lorem ipsum dolor sit amet, consetetur sadipscing elitr, sed diam nonumy eirmod tempor invidunt ut labore et dolore magna aliquyam erat, sed diam voluptua. At vero eos et accusam et justo duo dolores et ea rebum. Stet clita kasd gubergren, no sea takimata sanctus est Lorem </a:t>
            </a:r>
            <a:endParaRPr/>
          </a:p>
        </p:txBody>
      </p:sp>
      <p:sp>
        <p:nvSpPr>
          <p:cNvPr id="116" name="Google Shape;116;p18"/>
          <p:cNvSpPr txBox="1"/>
          <p:nvPr/>
        </p:nvSpPr>
        <p:spPr>
          <a:xfrm>
            <a:off x="3250925" y="7014602"/>
            <a:ext cx="3911400" cy="206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solidFill>
                  <a:schemeClr val="dk1"/>
                </a:solidFill>
              </a:rPr>
              <a:t>Lorem ipsum dolor sit amet, consetetur sadipscing elitr, sed diam nonumy eirmod tempor invidunt ut labore et dolore magna aliquyam erat, sed diam voluptua. At vero eos et accusam et justo duo dolores et ea rebum. Stet clita kasd gubergren, no sea takimata sanctus est Lorem </a:t>
            </a:r>
            <a:endParaRPr/>
          </a:p>
        </p:txBody>
      </p:sp>
      <p:pic>
        <p:nvPicPr>
          <p:cNvPr id="117" name="Google Shape;117;p18"/>
          <p:cNvPicPr preferRelativeResize="0"/>
          <p:nvPr/>
        </p:nvPicPr>
        <p:blipFill>
          <a:blip r:embed="rId4">
            <a:alphaModFix/>
          </a:blip>
          <a:stretch>
            <a:fillRect/>
          </a:stretch>
        </p:blipFill>
        <p:spPr>
          <a:xfrm>
            <a:off x="451338" y="4405475"/>
            <a:ext cx="3911425" cy="2420251"/>
          </a:xfrm>
          <a:prstGeom prst="rect">
            <a:avLst/>
          </a:prstGeom>
          <a:noFill/>
          <a:ln>
            <a:noFill/>
          </a:ln>
        </p:spPr>
      </p:pic>
      <p:pic>
        <p:nvPicPr>
          <p:cNvPr id="118" name="Google Shape;118;p18"/>
          <p:cNvPicPr preferRelativeResize="0"/>
          <p:nvPr/>
        </p:nvPicPr>
        <p:blipFill>
          <a:blip r:embed="rId4">
            <a:alphaModFix/>
          </a:blip>
          <a:stretch>
            <a:fillRect/>
          </a:stretch>
        </p:blipFill>
        <p:spPr>
          <a:xfrm>
            <a:off x="397650" y="7014600"/>
            <a:ext cx="2547599" cy="20667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cxnSp>
        <p:nvCxnSpPr>
          <p:cNvPr id="123" name="Google Shape;123;p19"/>
          <p:cNvCxnSpPr/>
          <p:nvPr/>
        </p:nvCxnSpPr>
        <p:spPr>
          <a:xfrm>
            <a:off x="397650" y="901400"/>
            <a:ext cx="6764700" cy="0"/>
          </a:xfrm>
          <a:prstGeom prst="straightConnector1">
            <a:avLst/>
          </a:prstGeom>
          <a:noFill/>
          <a:ln cap="flat" cmpd="sng" w="76200">
            <a:solidFill>
              <a:srgbClr val="F3D9C8"/>
            </a:solidFill>
            <a:prstDash val="solid"/>
            <a:round/>
            <a:headEnd len="med" w="med" type="none"/>
            <a:tailEnd len="med" w="med" type="none"/>
          </a:ln>
        </p:spPr>
      </p:cxnSp>
      <p:sp>
        <p:nvSpPr>
          <p:cNvPr id="124" name="Google Shape;124;p19"/>
          <p:cNvSpPr txBox="1"/>
          <p:nvPr/>
        </p:nvSpPr>
        <p:spPr>
          <a:xfrm>
            <a:off x="397650" y="188075"/>
            <a:ext cx="6764700" cy="64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3000"/>
              <a:t>STAMMBAUM</a:t>
            </a:r>
            <a:endParaRPr sz="3000"/>
          </a:p>
        </p:txBody>
      </p:sp>
      <p:sp>
        <p:nvSpPr>
          <p:cNvPr id="125" name="Google Shape;125;p19"/>
          <p:cNvSpPr txBox="1"/>
          <p:nvPr/>
        </p:nvSpPr>
        <p:spPr>
          <a:xfrm>
            <a:off x="2836650" y="9544000"/>
            <a:ext cx="1886700" cy="44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cxnSp>
        <p:nvCxnSpPr>
          <p:cNvPr id="126" name="Google Shape;126;p19"/>
          <p:cNvCxnSpPr/>
          <p:nvPr/>
        </p:nvCxnSpPr>
        <p:spPr>
          <a:xfrm flipH="1">
            <a:off x="1842484" y="61325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7" name="Google Shape;127;p19"/>
          <p:cNvCxnSpPr/>
          <p:nvPr/>
        </p:nvCxnSpPr>
        <p:spPr>
          <a:xfrm flipH="1">
            <a:off x="5098089" y="39016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8" name="Google Shape;128;p19"/>
          <p:cNvCxnSpPr/>
          <p:nvPr/>
        </p:nvCxnSpPr>
        <p:spPr>
          <a:xfrm>
            <a:off x="1920773" y="39016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9" name="Google Shape;129;p19"/>
          <p:cNvCxnSpPr/>
          <p:nvPr/>
        </p:nvCxnSpPr>
        <p:spPr>
          <a:xfrm>
            <a:off x="5173691" y="61325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0" name="Google Shape;130;p19"/>
          <p:cNvCxnSpPr/>
          <p:nvPr/>
        </p:nvCxnSpPr>
        <p:spPr>
          <a:xfrm flipH="1">
            <a:off x="1920797" y="22172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1" name="Google Shape;131;p19"/>
          <p:cNvCxnSpPr/>
          <p:nvPr/>
        </p:nvCxnSpPr>
        <p:spPr>
          <a:xfrm flipH="1">
            <a:off x="5728713" y="22172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2" name="Google Shape;132;p19"/>
          <p:cNvCxnSpPr/>
          <p:nvPr/>
        </p:nvCxnSpPr>
        <p:spPr>
          <a:xfrm flipH="1">
            <a:off x="1290173" y="77822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3" name="Google Shape;133;p19"/>
          <p:cNvCxnSpPr/>
          <p:nvPr/>
        </p:nvCxnSpPr>
        <p:spPr>
          <a:xfrm flipH="1">
            <a:off x="5098089" y="77822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4" name="Google Shape;134;p19"/>
          <p:cNvCxnSpPr>
            <a:stCxn id="135" idx="2"/>
            <a:endCxn id="136" idx="0"/>
          </p:cNvCxnSpPr>
          <p:nvPr/>
        </p:nvCxnSpPr>
        <p:spPr>
          <a:xfrm>
            <a:off x="1290075" y="221701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7" name="Google Shape;137;p19"/>
          <p:cNvCxnSpPr/>
          <p:nvPr/>
        </p:nvCxnSpPr>
        <p:spPr>
          <a:xfrm>
            <a:off x="5098065" y="221718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8" name="Google Shape;138;p19"/>
          <p:cNvCxnSpPr/>
          <p:nvPr/>
        </p:nvCxnSpPr>
        <p:spPr>
          <a:xfrm>
            <a:off x="5646098" y="7693520"/>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9" name="Google Shape;139;p19"/>
          <p:cNvCxnSpPr/>
          <p:nvPr/>
        </p:nvCxnSpPr>
        <p:spPr>
          <a:xfrm>
            <a:off x="1842460" y="7693520"/>
            <a:ext cx="630600" cy="745200"/>
          </a:xfrm>
          <a:prstGeom prst="straightConnector1">
            <a:avLst/>
          </a:prstGeom>
          <a:noFill/>
          <a:ln cap="flat" cmpd="sng" w="28575">
            <a:solidFill>
              <a:srgbClr val="000000"/>
            </a:solidFill>
            <a:prstDash val="solid"/>
            <a:round/>
            <a:headEnd len="med" w="med" type="none"/>
            <a:tailEnd len="med" w="med" type="none"/>
          </a:ln>
        </p:spPr>
      </p:cxnSp>
      <p:pic>
        <p:nvPicPr>
          <p:cNvPr id="135" name="Google Shape;135;p19"/>
          <p:cNvPicPr preferRelativeResize="0"/>
          <p:nvPr/>
        </p:nvPicPr>
        <p:blipFill>
          <a:blip r:embed="rId3">
            <a:alphaModFix/>
          </a:blip>
          <a:stretch>
            <a:fillRect/>
          </a:stretch>
        </p:blipFill>
        <p:spPr>
          <a:xfrm>
            <a:off x="824475" y="1212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0" name="Google Shape;140;p19"/>
          <p:cNvPicPr preferRelativeResize="0"/>
          <p:nvPr/>
        </p:nvPicPr>
        <p:blipFill>
          <a:blip r:embed="rId3">
            <a:alphaModFix/>
          </a:blip>
          <a:stretch>
            <a:fillRect/>
          </a:stretch>
        </p:blipFill>
        <p:spPr>
          <a:xfrm>
            <a:off x="1980806" y="1212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1" name="Google Shape;141;p19"/>
          <p:cNvPicPr preferRelativeResize="0"/>
          <p:nvPr/>
        </p:nvPicPr>
        <p:blipFill>
          <a:blip r:embed="rId3">
            <a:alphaModFix/>
          </a:blip>
          <a:stretch>
            <a:fillRect/>
          </a:stretch>
        </p:blipFill>
        <p:spPr>
          <a:xfrm>
            <a:off x="4647984" y="1212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2" name="Google Shape;142;p19"/>
          <p:cNvPicPr preferRelativeResize="0"/>
          <p:nvPr/>
        </p:nvPicPr>
        <p:blipFill>
          <a:blip r:embed="rId3">
            <a:alphaModFix/>
          </a:blip>
          <a:stretch>
            <a:fillRect/>
          </a:stretch>
        </p:blipFill>
        <p:spPr>
          <a:xfrm>
            <a:off x="5804315" y="1212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3" name="Google Shape;143;p19"/>
          <p:cNvPicPr preferRelativeResize="0"/>
          <p:nvPr/>
        </p:nvPicPr>
        <p:blipFill>
          <a:blip r:embed="rId3">
            <a:alphaModFix/>
          </a:blip>
          <a:stretch>
            <a:fillRect/>
          </a:stretch>
        </p:blipFill>
        <p:spPr>
          <a:xfrm>
            <a:off x="824475" y="8438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4" name="Google Shape;144;p19"/>
          <p:cNvPicPr preferRelativeResize="0"/>
          <p:nvPr/>
        </p:nvPicPr>
        <p:blipFill>
          <a:blip r:embed="rId3">
            <a:alphaModFix/>
          </a:blip>
          <a:stretch>
            <a:fillRect/>
          </a:stretch>
        </p:blipFill>
        <p:spPr>
          <a:xfrm>
            <a:off x="1980806" y="8438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5" name="Google Shape;145;p19"/>
          <p:cNvPicPr preferRelativeResize="0"/>
          <p:nvPr/>
        </p:nvPicPr>
        <p:blipFill>
          <a:blip r:embed="rId3">
            <a:alphaModFix/>
          </a:blip>
          <a:stretch>
            <a:fillRect/>
          </a:stretch>
        </p:blipFill>
        <p:spPr>
          <a:xfrm>
            <a:off x="4647984" y="8438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6" name="Google Shape;146;p19"/>
          <p:cNvPicPr preferRelativeResize="0"/>
          <p:nvPr/>
        </p:nvPicPr>
        <p:blipFill>
          <a:blip r:embed="rId3">
            <a:alphaModFix/>
          </a:blip>
          <a:stretch>
            <a:fillRect/>
          </a:stretch>
        </p:blipFill>
        <p:spPr>
          <a:xfrm>
            <a:off x="5804315" y="8438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6" name="Google Shape;136;p19"/>
          <p:cNvPicPr preferRelativeResize="0"/>
          <p:nvPr/>
        </p:nvPicPr>
        <p:blipFill>
          <a:blip r:embed="rId3">
            <a:alphaModFix/>
          </a:blip>
          <a:stretch>
            <a:fillRect/>
          </a:stretch>
        </p:blipFill>
        <p:spPr>
          <a:xfrm>
            <a:off x="1454982" y="29622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7" name="Google Shape;147;p19"/>
          <p:cNvPicPr preferRelativeResize="0"/>
          <p:nvPr/>
        </p:nvPicPr>
        <p:blipFill>
          <a:blip r:embed="rId3">
            <a:alphaModFix/>
          </a:blip>
          <a:stretch>
            <a:fillRect/>
          </a:stretch>
        </p:blipFill>
        <p:spPr>
          <a:xfrm>
            <a:off x="5267387" y="29622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8" name="Google Shape;148;p19"/>
          <p:cNvPicPr preferRelativeResize="0"/>
          <p:nvPr/>
        </p:nvPicPr>
        <p:blipFill>
          <a:blip r:embed="rId3">
            <a:alphaModFix/>
          </a:blip>
          <a:stretch>
            <a:fillRect/>
          </a:stretch>
        </p:blipFill>
        <p:spPr>
          <a:xfrm>
            <a:off x="1421085" y="67770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9" name="Google Shape;149;p19"/>
          <p:cNvPicPr preferRelativeResize="0"/>
          <p:nvPr/>
        </p:nvPicPr>
        <p:blipFill>
          <a:blip r:embed="rId3">
            <a:alphaModFix/>
          </a:blip>
          <a:stretch>
            <a:fillRect/>
          </a:stretch>
        </p:blipFill>
        <p:spPr>
          <a:xfrm>
            <a:off x="5233490" y="67770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0" name="Google Shape;150;p19"/>
          <p:cNvPicPr preferRelativeResize="0"/>
          <p:nvPr/>
        </p:nvPicPr>
        <p:blipFill>
          <a:blip r:embed="rId3">
            <a:alphaModFix/>
          </a:blip>
          <a:stretch>
            <a:fillRect/>
          </a:stretch>
        </p:blipFill>
        <p:spPr>
          <a:xfrm>
            <a:off x="2060570" y="45940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1" name="Google Shape;151;p19"/>
          <p:cNvPicPr preferRelativeResize="0"/>
          <p:nvPr/>
        </p:nvPicPr>
        <p:blipFill>
          <a:blip r:embed="rId3">
            <a:alphaModFix/>
          </a:blip>
          <a:stretch>
            <a:fillRect/>
          </a:stretch>
        </p:blipFill>
        <p:spPr>
          <a:xfrm>
            <a:off x="4088334" y="45940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cxnSp>
        <p:nvCxnSpPr>
          <p:cNvPr id="152" name="Google Shape;152;p19"/>
          <p:cNvCxnSpPr/>
          <p:nvPr/>
        </p:nvCxnSpPr>
        <p:spPr>
          <a:xfrm>
            <a:off x="397650" y="9754350"/>
            <a:ext cx="6764700" cy="0"/>
          </a:xfrm>
          <a:prstGeom prst="straightConnector1">
            <a:avLst/>
          </a:prstGeom>
          <a:noFill/>
          <a:ln cap="flat" cmpd="sng" w="76200">
            <a:solidFill>
              <a:srgbClr val="F3D9C8"/>
            </a:solidFill>
            <a:prstDash val="solid"/>
            <a:round/>
            <a:headEnd len="med" w="med" type="none"/>
            <a:tailEnd len="med" w="med" type="non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cxnSp>
        <p:nvCxnSpPr>
          <p:cNvPr id="157" name="Google Shape;157;p20"/>
          <p:cNvCxnSpPr/>
          <p:nvPr/>
        </p:nvCxnSpPr>
        <p:spPr>
          <a:xfrm>
            <a:off x="397650" y="901400"/>
            <a:ext cx="6764700" cy="0"/>
          </a:xfrm>
          <a:prstGeom prst="straightConnector1">
            <a:avLst/>
          </a:prstGeom>
          <a:noFill/>
          <a:ln cap="flat" cmpd="sng" w="76200">
            <a:solidFill>
              <a:srgbClr val="F3D9C8"/>
            </a:solidFill>
            <a:prstDash val="solid"/>
            <a:round/>
            <a:headEnd len="med" w="med" type="none"/>
            <a:tailEnd len="med" w="med" type="none"/>
          </a:ln>
        </p:spPr>
      </p:cxnSp>
      <p:sp>
        <p:nvSpPr>
          <p:cNvPr id="158" name="Google Shape;158;p20"/>
          <p:cNvSpPr txBox="1"/>
          <p:nvPr/>
        </p:nvSpPr>
        <p:spPr>
          <a:xfrm>
            <a:off x="397650" y="188075"/>
            <a:ext cx="6764700" cy="64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3000"/>
              <a:t>JUNGGESELLENABSCHIED</a:t>
            </a:r>
            <a:endParaRPr sz="3000"/>
          </a:p>
        </p:txBody>
      </p:sp>
      <p:sp>
        <p:nvSpPr>
          <p:cNvPr id="159" name="Google Shape;159;p20"/>
          <p:cNvSpPr txBox="1"/>
          <p:nvPr/>
        </p:nvSpPr>
        <p:spPr>
          <a:xfrm>
            <a:off x="2836650" y="9544000"/>
            <a:ext cx="1886700" cy="44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cxnSp>
        <p:nvCxnSpPr>
          <p:cNvPr id="160" name="Google Shape;160;p20"/>
          <p:cNvCxnSpPr/>
          <p:nvPr/>
        </p:nvCxnSpPr>
        <p:spPr>
          <a:xfrm>
            <a:off x="397650" y="9754350"/>
            <a:ext cx="6764700" cy="0"/>
          </a:xfrm>
          <a:prstGeom prst="straightConnector1">
            <a:avLst/>
          </a:prstGeom>
          <a:noFill/>
          <a:ln cap="flat" cmpd="sng" w="76200">
            <a:solidFill>
              <a:srgbClr val="F3D9C8"/>
            </a:solidFill>
            <a:prstDash val="solid"/>
            <a:round/>
            <a:headEnd len="med" w="med" type="none"/>
            <a:tailEnd len="med" w="med" type="none"/>
          </a:ln>
        </p:spPr>
      </p:cxnSp>
      <p:sp>
        <p:nvSpPr>
          <p:cNvPr id="161" name="Google Shape;161;p20"/>
          <p:cNvSpPr/>
          <p:nvPr/>
        </p:nvSpPr>
        <p:spPr>
          <a:xfrm rot="486326">
            <a:off x="1010074" y="1284921"/>
            <a:ext cx="2168159" cy="2544383"/>
          </a:xfrm>
          <a:prstGeom prst="rect">
            <a:avLst/>
          </a:prstGeom>
          <a:solidFill>
            <a:srgbClr val="FFFFFF"/>
          </a:solidFill>
          <a:ln cap="flat" cmpd="sng" w="9525">
            <a:solidFill>
              <a:srgbClr val="595959"/>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2" name="Google Shape;162;p20"/>
          <p:cNvPicPr preferRelativeResize="0"/>
          <p:nvPr/>
        </p:nvPicPr>
        <p:blipFill>
          <a:blip r:embed="rId3">
            <a:alphaModFix/>
          </a:blip>
          <a:stretch>
            <a:fillRect/>
          </a:stretch>
        </p:blipFill>
        <p:spPr>
          <a:xfrm rot="486200">
            <a:off x="1255219" y="1533114"/>
            <a:ext cx="1831711" cy="1762136"/>
          </a:xfrm>
          <a:prstGeom prst="rect">
            <a:avLst/>
          </a:prstGeom>
          <a:noFill/>
          <a:ln>
            <a:noFill/>
          </a:ln>
        </p:spPr>
      </p:pic>
      <p:sp>
        <p:nvSpPr>
          <p:cNvPr id="163" name="Google Shape;163;p20"/>
          <p:cNvSpPr/>
          <p:nvPr/>
        </p:nvSpPr>
        <p:spPr>
          <a:xfrm rot="-321231">
            <a:off x="4495262" y="1549446"/>
            <a:ext cx="2167054" cy="2545453"/>
          </a:xfrm>
          <a:prstGeom prst="rect">
            <a:avLst/>
          </a:prstGeom>
          <a:solidFill>
            <a:srgbClr val="FFFFFF"/>
          </a:solidFill>
          <a:ln cap="flat" cmpd="sng" w="9525">
            <a:solidFill>
              <a:srgbClr val="595959"/>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4" name="Google Shape;164;p20"/>
          <p:cNvPicPr preferRelativeResize="0"/>
          <p:nvPr/>
        </p:nvPicPr>
        <p:blipFill>
          <a:blip r:embed="rId3">
            <a:alphaModFix/>
          </a:blip>
          <a:stretch>
            <a:fillRect/>
          </a:stretch>
        </p:blipFill>
        <p:spPr>
          <a:xfrm rot="-321299">
            <a:off x="4643458" y="1702270"/>
            <a:ext cx="1830647" cy="1762992"/>
          </a:xfrm>
          <a:prstGeom prst="rect">
            <a:avLst/>
          </a:prstGeom>
          <a:noFill/>
          <a:ln>
            <a:noFill/>
          </a:ln>
        </p:spPr>
      </p:pic>
      <p:sp>
        <p:nvSpPr>
          <p:cNvPr id="165" name="Google Shape;165;p20"/>
          <p:cNvSpPr/>
          <p:nvPr/>
        </p:nvSpPr>
        <p:spPr>
          <a:xfrm rot="-501192">
            <a:off x="1280151" y="4187767"/>
            <a:ext cx="2168303" cy="2544129"/>
          </a:xfrm>
          <a:prstGeom prst="rect">
            <a:avLst/>
          </a:prstGeom>
          <a:solidFill>
            <a:srgbClr val="FFFFFF"/>
          </a:solidFill>
          <a:ln cap="flat" cmpd="sng" w="9525">
            <a:solidFill>
              <a:srgbClr val="595959"/>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6" name="Google Shape;166;p20"/>
          <p:cNvPicPr preferRelativeResize="0"/>
          <p:nvPr/>
        </p:nvPicPr>
        <p:blipFill>
          <a:blip r:embed="rId3">
            <a:alphaModFix/>
          </a:blip>
          <a:stretch>
            <a:fillRect/>
          </a:stretch>
        </p:blipFill>
        <p:spPr>
          <a:xfrm rot="-500821">
            <a:off x="1417326" y="4341844"/>
            <a:ext cx="1831751" cy="1762088"/>
          </a:xfrm>
          <a:prstGeom prst="rect">
            <a:avLst/>
          </a:prstGeom>
          <a:noFill/>
          <a:ln>
            <a:noFill/>
          </a:ln>
        </p:spPr>
      </p:pic>
      <p:sp>
        <p:nvSpPr>
          <p:cNvPr id="167" name="Google Shape;167;p20"/>
          <p:cNvSpPr/>
          <p:nvPr/>
        </p:nvSpPr>
        <p:spPr>
          <a:xfrm>
            <a:off x="3328604" y="3924867"/>
            <a:ext cx="2166000" cy="2546700"/>
          </a:xfrm>
          <a:prstGeom prst="rect">
            <a:avLst/>
          </a:prstGeom>
          <a:solidFill>
            <a:srgbClr val="FFFFFF"/>
          </a:solidFill>
          <a:ln cap="flat" cmpd="sng" w="9525">
            <a:solidFill>
              <a:srgbClr val="595959"/>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8" name="Google Shape;168;p20"/>
          <p:cNvPicPr preferRelativeResize="0"/>
          <p:nvPr/>
        </p:nvPicPr>
        <p:blipFill>
          <a:blip r:embed="rId3">
            <a:alphaModFix/>
          </a:blip>
          <a:stretch>
            <a:fillRect/>
          </a:stretch>
        </p:blipFill>
        <p:spPr>
          <a:xfrm>
            <a:off x="3496722" y="4076945"/>
            <a:ext cx="1829750" cy="1763819"/>
          </a:xfrm>
          <a:prstGeom prst="rect">
            <a:avLst/>
          </a:prstGeom>
          <a:noFill/>
          <a:ln>
            <a:noFill/>
          </a:ln>
        </p:spPr>
      </p:pic>
      <p:sp>
        <p:nvSpPr>
          <p:cNvPr id="169" name="Google Shape;169;p20"/>
          <p:cNvSpPr/>
          <p:nvPr/>
        </p:nvSpPr>
        <p:spPr>
          <a:xfrm rot="531386">
            <a:off x="4438896" y="5110727"/>
            <a:ext cx="2168758" cy="2543899"/>
          </a:xfrm>
          <a:prstGeom prst="rect">
            <a:avLst/>
          </a:prstGeom>
          <a:solidFill>
            <a:srgbClr val="FFFFFF"/>
          </a:solidFill>
          <a:ln cap="flat" cmpd="sng" w="9525">
            <a:solidFill>
              <a:srgbClr val="595959"/>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0" name="Google Shape;170;p20"/>
          <p:cNvPicPr preferRelativeResize="0"/>
          <p:nvPr/>
        </p:nvPicPr>
        <p:blipFill>
          <a:blip r:embed="rId3">
            <a:alphaModFix/>
          </a:blip>
          <a:stretch>
            <a:fillRect/>
          </a:stretch>
        </p:blipFill>
        <p:spPr>
          <a:xfrm rot="531317">
            <a:off x="4640386" y="5264927"/>
            <a:ext cx="1832036" cy="1761941"/>
          </a:xfrm>
          <a:prstGeom prst="rect">
            <a:avLst/>
          </a:prstGeom>
          <a:noFill/>
          <a:ln>
            <a:noFill/>
          </a:ln>
        </p:spPr>
      </p:pic>
      <p:sp>
        <p:nvSpPr>
          <p:cNvPr id="171" name="Google Shape;171;p20"/>
          <p:cNvSpPr/>
          <p:nvPr/>
        </p:nvSpPr>
        <p:spPr>
          <a:xfrm>
            <a:off x="1057778" y="6680354"/>
            <a:ext cx="2166000" cy="2546700"/>
          </a:xfrm>
          <a:prstGeom prst="rect">
            <a:avLst/>
          </a:prstGeom>
          <a:solidFill>
            <a:srgbClr val="FFFFFF"/>
          </a:solidFill>
          <a:ln cap="flat" cmpd="sng" w="9525">
            <a:solidFill>
              <a:srgbClr val="595959"/>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2" name="Google Shape;172;p20"/>
          <p:cNvPicPr preferRelativeResize="0"/>
          <p:nvPr/>
        </p:nvPicPr>
        <p:blipFill>
          <a:blip r:embed="rId3">
            <a:alphaModFix/>
          </a:blip>
          <a:stretch>
            <a:fillRect/>
          </a:stretch>
        </p:blipFill>
        <p:spPr>
          <a:xfrm>
            <a:off x="1225896" y="6832432"/>
            <a:ext cx="1829750" cy="1763819"/>
          </a:xfrm>
          <a:prstGeom prst="rect">
            <a:avLst/>
          </a:prstGeom>
          <a:noFill/>
          <a:ln>
            <a:noFill/>
          </a:ln>
        </p:spPr>
      </p:pic>
      <p:sp>
        <p:nvSpPr>
          <p:cNvPr id="173" name="Google Shape;173;p20"/>
          <p:cNvSpPr/>
          <p:nvPr/>
        </p:nvSpPr>
        <p:spPr>
          <a:xfrm rot="-753583">
            <a:off x="4493336" y="6550537"/>
            <a:ext cx="2171463" cy="2541077"/>
          </a:xfrm>
          <a:prstGeom prst="rect">
            <a:avLst/>
          </a:prstGeom>
          <a:solidFill>
            <a:srgbClr val="FFFFFF"/>
          </a:solidFill>
          <a:ln cap="flat" cmpd="sng" w="9525">
            <a:solidFill>
              <a:srgbClr val="595959"/>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4" name="Google Shape;174;p20"/>
          <p:cNvPicPr preferRelativeResize="0"/>
          <p:nvPr/>
        </p:nvPicPr>
        <p:blipFill>
          <a:blip r:embed="rId3">
            <a:alphaModFix/>
          </a:blip>
          <a:stretch>
            <a:fillRect/>
          </a:stretch>
        </p:blipFill>
        <p:spPr>
          <a:xfrm rot="-754048">
            <a:off x="4614966" y="6706795"/>
            <a:ext cx="1834165" cy="1759813"/>
          </a:xfrm>
          <a:prstGeom prst="rect">
            <a:avLst/>
          </a:prstGeom>
          <a:noFill/>
          <a:ln>
            <a:noFill/>
          </a:ln>
        </p:spPr>
      </p:pic>
      <p:sp>
        <p:nvSpPr>
          <p:cNvPr id="175" name="Google Shape;175;p20"/>
          <p:cNvSpPr/>
          <p:nvPr/>
        </p:nvSpPr>
        <p:spPr>
          <a:xfrm>
            <a:off x="2816465" y="1283688"/>
            <a:ext cx="2166000" cy="2546700"/>
          </a:xfrm>
          <a:prstGeom prst="rect">
            <a:avLst/>
          </a:prstGeom>
          <a:solidFill>
            <a:srgbClr val="FFFFFF"/>
          </a:solidFill>
          <a:ln cap="flat" cmpd="sng" w="9525">
            <a:solidFill>
              <a:srgbClr val="595959"/>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6" name="Google Shape;176;p20"/>
          <p:cNvPicPr preferRelativeResize="0"/>
          <p:nvPr/>
        </p:nvPicPr>
        <p:blipFill>
          <a:blip r:embed="rId3">
            <a:alphaModFix/>
          </a:blip>
          <a:stretch>
            <a:fillRect/>
          </a:stretch>
        </p:blipFill>
        <p:spPr>
          <a:xfrm>
            <a:off x="2984583" y="1435766"/>
            <a:ext cx="1829750" cy="1763819"/>
          </a:xfrm>
          <a:prstGeom prst="rect">
            <a:avLst/>
          </a:prstGeom>
          <a:noFill/>
          <a:ln>
            <a:noFill/>
          </a:ln>
        </p:spPr>
      </p:pic>
      <p:sp>
        <p:nvSpPr>
          <p:cNvPr id="177" name="Google Shape;177;p20"/>
          <p:cNvSpPr/>
          <p:nvPr/>
        </p:nvSpPr>
        <p:spPr>
          <a:xfrm>
            <a:off x="2442879" y="6338853"/>
            <a:ext cx="2166000" cy="2546700"/>
          </a:xfrm>
          <a:prstGeom prst="rect">
            <a:avLst/>
          </a:prstGeom>
          <a:solidFill>
            <a:srgbClr val="FFFFFF"/>
          </a:solidFill>
          <a:ln cap="flat" cmpd="sng" w="9525">
            <a:solidFill>
              <a:srgbClr val="595959"/>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8" name="Google Shape;178;p20"/>
          <p:cNvPicPr preferRelativeResize="0"/>
          <p:nvPr/>
        </p:nvPicPr>
        <p:blipFill>
          <a:blip r:embed="rId3">
            <a:alphaModFix/>
          </a:blip>
          <a:stretch>
            <a:fillRect/>
          </a:stretch>
        </p:blipFill>
        <p:spPr>
          <a:xfrm>
            <a:off x="2610996" y="6490931"/>
            <a:ext cx="1829750" cy="176381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cxnSp>
        <p:nvCxnSpPr>
          <p:cNvPr id="183" name="Google Shape;183;p21"/>
          <p:cNvCxnSpPr/>
          <p:nvPr/>
        </p:nvCxnSpPr>
        <p:spPr>
          <a:xfrm>
            <a:off x="397650" y="901400"/>
            <a:ext cx="6764700" cy="0"/>
          </a:xfrm>
          <a:prstGeom prst="straightConnector1">
            <a:avLst/>
          </a:prstGeom>
          <a:noFill/>
          <a:ln cap="flat" cmpd="sng" w="76200">
            <a:solidFill>
              <a:srgbClr val="F3D9C8"/>
            </a:solidFill>
            <a:prstDash val="solid"/>
            <a:round/>
            <a:headEnd len="med" w="med" type="none"/>
            <a:tailEnd len="med" w="med" type="none"/>
          </a:ln>
        </p:spPr>
      </p:cxnSp>
      <p:sp>
        <p:nvSpPr>
          <p:cNvPr id="184" name="Google Shape;184;p21"/>
          <p:cNvSpPr txBox="1"/>
          <p:nvPr/>
        </p:nvSpPr>
        <p:spPr>
          <a:xfrm>
            <a:off x="397650" y="188075"/>
            <a:ext cx="6764700" cy="64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3000"/>
              <a:t>JUNGGESELLENABSCHIED</a:t>
            </a:r>
            <a:endParaRPr sz="3000"/>
          </a:p>
        </p:txBody>
      </p:sp>
      <p:sp>
        <p:nvSpPr>
          <p:cNvPr id="185" name="Google Shape;185;p21"/>
          <p:cNvSpPr txBox="1"/>
          <p:nvPr/>
        </p:nvSpPr>
        <p:spPr>
          <a:xfrm>
            <a:off x="2836650" y="9544000"/>
            <a:ext cx="1886700" cy="44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cxnSp>
        <p:nvCxnSpPr>
          <p:cNvPr id="186" name="Google Shape;186;p21"/>
          <p:cNvCxnSpPr/>
          <p:nvPr/>
        </p:nvCxnSpPr>
        <p:spPr>
          <a:xfrm>
            <a:off x="397650" y="9754350"/>
            <a:ext cx="6764700" cy="0"/>
          </a:xfrm>
          <a:prstGeom prst="straightConnector1">
            <a:avLst/>
          </a:prstGeom>
          <a:noFill/>
          <a:ln cap="flat" cmpd="sng" w="76200">
            <a:solidFill>
              <a:srgbClr val="F3D9C8"/>
            </a:solidFill>
            <a:prstDash val="solid"/>
            <a:round/>
            <a:headEnd len="med" w="med" type="none"/>
            <a:tailEnd len="med" w="med" type="none"/>
          </a:ln>
        </p:spPr>
      </p:cxnSp>
      <p:pic>
        <p:nvPicPr>
          <p:cNvPr id="187" name="Google Shape;187;p21"/>
          <p:cNvPicPr preferRelativeResize="0"/>
          <p:nvPr/>
        </p:nvPicPr>
        <p:blipFill>
          <a:blip r:embed="rId3">
            <a:alphaModFix/>
          </a:blip>
          <a:stretch>
            <a:fillRect/>
          </a:stretch>
        </p:blipFill>
        <p:spPr>
          <a:xfrm>
            <a:off x="397638" y="1201725"/>
            <a:ext cx="2014799" cy="1736939"/>
          </a:xfrm>
          <a:prstGeom prst="rect">
            <a:avLst/>
          </a:prstGeom>
          <a:noFill/>
          <a:ln>
            <a:noFill/>
          </a:ln>
        </p:spPr>
      </p:pic>
      <p:pic>
        <p:nvPicPr>
          <p:cNvPr id="188" name="Google Shape;188;p21"/>
          <p:cNvPicPr preferRelativeResize="0"/>
          <p:nvPr/>
        </p:nvPicPr>
        <p:blipFill>
          <a:blip r:embed="rId3">
            <a:alphaModFix/>
          </a:blip>
          <a:stretch>
            <a:fillRect/>
          </a:stretch>
        </p:blipFill>
        <p:spPr>
          <a:xfrm>
            <a:off x="2734050" y="3029125"/>
            <a:ext cx="4223099" cy="1736924"/>
          </a:xfrm>
          <a:prstGeom prst="rect">
            <a:avLst/>
          </a:prstGeom>
          <a:noFill/>
          <a:ln>
            <a:noFill/>
          </a:ln>
        </p:spPr>
      </p:pic>
      <p:pic>
        <p:nvPicPr>
          <p:cNvPr id="189" name="Google Shape;189;p21"/>
          <p:cNvPicPr preferRelativeResize="0"/>
          <p:nvPr/>
        </p:nvPicPr>
        <p:blipFill>
          <a:blip r:embed="rId3">
            <a:alphaModFix/>
          </a:blip>
          <a:stretch>
            <a:fillRect/>
          </a:stretch>
        </p:blipFill>
        <p:spPr>
          <a:xfrm>
            <a:off x="4942363" y="1201725"/>
            <a:ext cx="2014799" cy="1736939"/>
          </a:xfrm>
          <a:prstGeom prst="rect">
            <a:avLst/>
          </a:prstGeom>
          <a:noFill/>
          <a:ln>
            <a:noFill/>
          </a:ln>
        </p:spPr>
      </p:pic>
      <p:sp>
        <p:nvSpPr>
          <p:cNvPr id="190" name="Google Shape;190;p21"/>
          <p:cNvSpPr txBox="1"/>
          <p:nvPr/>
        </p:nvSpPr>
        <p:spPr>
          <a:xfrm>
            <a:off x="397650" y="3130625"/>
            <a:ext cx="2014800" cy="641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sp>
        <p:nvSpPr>
          <p:cNvPr id="191" name="Google Shape;191;p21"/>
          <p:cNvSpPr txBox="1"/>
          <p:nvPr/>
        </p:nvSpPr>
        <p:spPr>
          <a:xfrm>
            <a:off x="2734050" y="1201725"/>
            <a:ext cx="2014800" cy="163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Lorem ipsum dolor sit amet, consetetur sadipscing elitr, sed diam nonumy eirmod tempor invidunt ut labore et dolore magna </a:t>
            </a:r>
            <a:endParaRPr/>
          </a:p>
        </p:txBody>
      </p:sp>
      <p:pic>
        <p:nvPicPr>
          <p:cNvPr id="192" name="Google Shape;192;p21"/>
          <p:cNvPicPr preferRelativeResize="0"/>
          <p:nvPr/>
        </p:nvPicPr>
        <p:blipFill>
          <a:blip r:embed="rId4">
            <a:alphaModFix/>
          </a:blip>
          <a:stretch>
            <a:fillRect/>
          </a:stretch>
        </p:blipFill>
        <p:spPr>
          <a:xfrm>
            <a:off x="2734050" y="4959050"/>
            <a:ext cx="4223099" cy="438748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