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e2bc8c2a4_0_21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7e2bc8c2a4_0_2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7e2bc8c2a4_0_10: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7e2bc8c2a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e2bc8c2a4_0_32: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e2bc8c2a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e2bc8c2a4_0_46: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e2bc8c2a4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e2bc8c2a4_0_61: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e2bc8c2a4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e2bc8c2a4_0_74: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e2bc8c2a4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7e2bc8c2a4_0_131: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7e2bc8c2a4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7e2bc8c2a4_0_182:notes"/>
          <p:cNvSpPr/>
          <p:nvPr>
            <p:ph idx="2" type="sldImg"/>
          </p:nvPr>
        </p:nvSpPr>
        <p:spPr>
          <a:xfrm>
            <a:off x="2217014"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7e2bc8c2a4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6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116050" lIns="116050" spcFirstLastPara="1" rIns="116050" wrap="square" tIns="11605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116050" lIns="116050" spcFirstLastPara="1" rIns="116050" wrap="square" tIns="116050">
            <a:noAutofit/>
          </a:bodyPr>
          <a:lstStyle>
            <a:lvl1pPr indent="-374650" lvl="0" marL="457200" algn="ctr">
              <a:spcBef>
                <a:spcPts val="0"/>
              </a:spcBef>
              <a:spcAft>
                <a:spcPts val="0"/>
              </a:spcAft>
              <a:buSzPts val="2300"/>
              <a:buChar char="●"/>
              <a:defRPr/>
            </a:lvl1pPr>
            <a:lvl2pPr indent="-342900" lvl="1" marL="914400" algn="ctr">
              <a:spcBef>
                <a:spcPts val="2000"/>
              </a:spcBef>
              <a:spcAft>
                <a:spcPts val="0"/>
              </a:spcAft>
              <a:buSzPts val="1800"/>
              <a:buChar char="○"/>
              <a:defRPr/>
            </a:lvl2pPr>
            <a:lvl3pPr indent="-342900" lvl="2" marL="1371600" algn="ctr">
              <a:spcBef>
                <a:spcPts val="2000"/>
              </a:spcBef>
              <a:spcAft>
                <a:spcPts val="0"/>
              </a:spcAft>
              <a:buSzPts val="1800"/>
              <a:buChar char="■"/>
              <a:defRPr/>
            </a:lvl3pPr>
            <a:lvl4pPr indent="-342900" lvl="3" marL="1828800" algn="ctr">
              <a:spcBef>
                <a:spcPts val="2000"/>
              </a:spcBef>
              <a:spcAft>
                <a:spcPts val="0"/>
              </a:spcAft>
              <a:buSzPts val="1800"/>
              <a:buChar char="●"/>
              <a:defRPr/>
            </a:lvl4pPr>
            <a:lvl5pPr indent="-342900" lvl="4" marL="2286000" algn="ctr">
              <a:spcBef>
                <a:spcPts val="2000"/>
              </a:spcBef>
              <a:spcAft>
                <a:spcPts val="0"/>
              </a:spcAft>
              <a:buSzPts val="1800"/>
              <a:buChar char="○"/>
              <a:defRPr/>
            </a:lvl5pPr>
            <a:lvl6pPr indent="-342900" lvl="5" marL="2743200" algn="ctr">
              <a:spcBef>
                <a:spcPts val="2000"/>
              </a:spcBef>
              <a:spcAft>
                <a:spcPts val="0"/>
              </a:spcAft>
              <a:buSzPts val="1800"/>
              <a:buChar char="■"/>
              <a:defRPr/>
            </a:lvl6pPr>
            <a:lvl7pPr indent="-342900" lvl="6" marL="3200400" algn="ctr">
              <a:spcBef>
                <a:spcPts val="2000"/>
              </a:spcBef>
              <a:spcAft>
                <a:spcPts val="0"/>
              </a:spcAft>
              <a:buSzPts val="1800"/>
              <a:buChar char="●"/>
              <a:defRPr/>
            </a:lvl7pPr>
            <a:lvl8pPr indent="-342900" lvl="7" marL="3657600" algn="ctr">
              <a:spcBef>
                <a:spcPts val="2000"/>
              </a:spcBef>
              <a:spcAft>
                <a:spcPts val="0"/>
              </a:spcAft>
              <a:buSzPts val="1800"/>
              <a:buChar char="○"/>
              <a:defRPr/>
            </a:lvl8pPr>
            <a:lvl9pPr indent="-342900" lvl="8" marL="4114800" algn="ctr">
              <a:spcBef>
                <a:spcPts val="2000"/>
              </a:spcBef>
              <a:spcAft>
                <a:spcPts val="2000"/>
              </a:spcAft>
              <a:buSzPts val="18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116050" lIns="116050" spcFirstLastPara="1" rIns="116050" wrap="square" tIns="116050">
            <a:no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257705" y="2395696"/>
            <a:ext cx="7044600" cy="7101600"/>
          </a:xfrm>
          <a:prstGeom prst="rect">
            <a:avLst/>
          </a:prstGeom>
        </p:spPr>
        <p:txBody>
          <a:bodyPr anchorCtr="0" anchor="t" bIns="116050" lIns="116050" spcFirstLastPara="1" rIns="116050" wrap="square" tIns="116050">
            <a:noAutofit/>
          </a:bodyPr>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257705" y="2395696"/>
            <a:ext cx="3306900" cy="7101600"/>
          </a:xfrm>
          <a:prstGeom prst="rect">
            <a:avLst/>
          </a:prstGeom>
        </p:spPr>
        <p:txBody>
          <a:bodyPr anchorCtr="0" anchor="t" bIns="116050" lIns="116050" spcFirstLastPara="1" rIns="116050" wrap="square" tIns="116050">
            <a:noAutofit/>
          </a:bodyPr>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3995291" y="2395696"/>
            <a:ext cx="3306900" cy="7101600"/>
          </a:xfrm>
          <a:prstGeom prst="rect">
            <a:avLst/>
          </a:prstGeom>
        </p:spPr>
        <p:txBody>
          <a:bodyPr anchorCtr="0" anchor="t" bIns="116050" lIns="116050" spcFirstLastPara="1" rIns="116050" wrap="square" tIns="116050">
            <a:noAutofit/>
          </a:bodyPr>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116050" lIns="116050" spcFirstLastPara="1" rIns="116050" wrap="square" tIns="11605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116050" lIns="116050" spcFirstLastPara="1" rIns="116050" wrap="square" tIns="11605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116050" lIns="116050" spcFirstLastPara="1" rIns="116050" wrap="square" tIns="11605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500"/>
          </a:xfrm>
          <a:prstGeom prst="rect">
            <a:avLst/>
          </a:prstGeom>
        </p:spPr>
        <p:txBody>
          <a:bodyPr anchorCtr="0" anchor="ctr" bIns="116050" lIns="116050" spcFirstLastPara="1" rIns="116050" wrap="square" tIns="116050">
            <a:no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116050" lIns="116050" spcFirstLastPara="1" rIns="116050" wrap="square" tIns="116050">
            <a:no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116050" lIns="116050" spcFirstLastPara="1" rIns="116050" wrap="square" tIns="11605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116050" lIns="116050" spcFirstLastPara="1" rIns="116050" wrap="square" tIns="116050">
            <a:noAutofit/>
          </a:bodyPr>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116050" lIns="116050" spcFirstLastPara="1" rIns="116050" wrap="square" tIns="116050">
            <a:no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no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116050" lIns="116050" spcFirstLastPara="1" rIns="116050" wrap="square" tIns="116050">
            <a:no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2000"/>
              </a:spcBef>
              <a:spcAft>
                <a:spcPts val="0"/>
              </a:spcAft>
              <a:buClr>
                <a:schemeClr val="dk2"/>
              </a:buClr>
              <a:buSzPts val="1800"/>
              <a:buChar char="○"/>
              <a:defRPr sz="1800">
                <a:solidFill>
                  <a:schemeClr val="dk2"/>
                </a:solidFill>
              </a:defRPr>
            </a:lvl2pPr>
            <a:lvl3pPr indent="-342900" lvl="2" marL="1371600">
              <a:lnSpc>
                <a:spcPct val="115000"/>
              </a:lnSpc>
              <a:spcBef>
                <a:spcPts val="2000"/>
              </a:spcBef>
              <a:spcAft>
                <a:spcPts val="0"/>
              </a:spcAft>
              <a:buClr>
                <a:schemeClr val="dk2"/>
              </a:buClr>
              <a:buSzPts val="1800"/>
              <a:buChar char="■"/>
              <a:defRPr sz="1800">
                <a:solidFill>
                  <a:schemeClr val="dk2"/>
                </a:solidFill>
              </a:defRPr>
            </a:lvl3pPr>
            <a:lvl4pPr indent="-342900" lvl="3" marL="1828800">
              <a:lnSpc>
                <a:spcPct val="115000"/>
              </a:lnSpc>
              <a:spcBef>
                <a:spcPts val="2000"/>
              </a:spcBef>
              <a:spcAft>
                <a:spcPts val="0"/>
              </a:spcAft>
              <a:buClr>
                <a:schemeClr val="dk2"/>
              </a:buClr>
              <a:buSzPts val="1800"/>
              <a:buChar char="●"/>
              <a:defRPr sz="1800">
                <a:solidFill>
                  <a:schemeClr val="dk2"/>
                </a:solidFill>
              </a:defRPr>
            </a:lvl4pPr>
            <a:lvl5pPr indent="-342900" lvl="4" marL="2286000">
              <a:lnSpc>
                <a:spcPct val="115000"/>
              </a:lnSpc>
              <a:spcBef>
                <a:spcPts val="2000"/>
              </a:spcBef>
              <a:spcAft>
                <a:spcPts val="0"/>
              </a:spcAft>
              <a:buClr>
                <a:schemeClr val="dk2"/>
              </a:buClr>
              <a:buSzPts val="1800"/>
              <a:buChar char="○"/>
              <a:defRPr sz="1800">
                <a:solidFill>
                  <a:schemeClr val="dk2"/>
                </a:solidFill>
              </a:defRPr>
            </a:lvl5pPr>
            <a:lvl6pPr indent="-342900" lvl="5" marL="2743200">
              <a:lnSpc>
                <a:spcPct val="115000"/>
              </a:lnSpc>
              <a:spcBef>
                <a:spcPts val="2000"/>
              </a:spcBef>
              <a:spcAft>
                <a:spcPts val="0"/>
              </a:spcAft>
              <a:buClr>
                <a:schemeClr val="dk2"/>
              </a:buClr>
              <a:buSzPts val="1800"/>
              <a:buChar char="■"/>
              <a:defRPr sz="1800">
                <a:solidFill>
                  <a:schemeClr val="dk2"/>
                </a:solidFill>
              </a:defRPr>
            </a:lvl6pPr>
            <a:lvl7pPr indent="-342900" lvl="6" marL="3200400">
              <a:lnSpc>
                <a:spcPct val="115000"/>
              </a:lnSpc>
              <a:spcBef>
                <a:spcPts val="2000"/>
              </a:spcBef>
              <a:spcAft>
                <a:spcPts val="0"/>
              </a:spcAft>
              <a:buClr>
                <a:schemeClr val="dk2"/>
              </a:buClr>
              <a:buSzPts val="1800"/>
              <a:buChar char="●"/>
              <a:defRPr sz="1800">
                <a:solidFill>
                  <a:schemeClr val="dk2"/>
                </a:solidFill>
              </a:defRPr>
            </a:lvl7pPr>
            <a:lvl8pPr indent="-342900" lvl="7" marL="3657600">
              <a:lnSpc>
                <a:spcPct val="115000"/>
              </a:lnSpc>
              <a:spcBef>
                <a:spcPts val="2000"/>
              </a:spcBef>
              <a:spcAft>
                <a:spcPts val="0"/>
              </a:spcAft>
              <a:buClr>
                <a:schemeClr val="dk2"/>
              </a:buClr>
              <a:buSzPts val="1800"/>
              <a:buChar char="○"/>
              <a:defRPr sz="1800">
                <a:solidFill>
                  <a:schemeClr val="dk2"/>
                </a:solidFill>
              </a:defRPr>
            </a:lvl8pPr>
            <a:lvl9pPr indent="-342900" lvl="8" marL="4114800">
              <a:lnSpc>
                <a:spcPct val="115000"/>
              </a:lnSpc>
              <a:spcBef>
                <a:spcPts val="2000"/>
              </a:spcBef>
              <a:spcAft>
                <a:spcPts val="200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nvSpPr>
        <p:spPr>
          <a:xfrm>
            <a:off x="359550" y="308725"/>
            <a:ext cx="6840900" cy="721200"/>
          </a:xfrm>
          <a:prstGeom prst="rect">
            <a:avLst/>
          </a:prstGeom>
          <a:solidFill>
            <a:srgbClr val="F3D9C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de" sz="3600">
                <a:solidFill>
                  <a:srgbClr val="FFFFFF"/>
                </a:solidFill>
              </a:rPr>
              <a:t>HOCHZEIT DES JAHRES</a:t>
            </a:r>
            <a:endParaRPr b="1" sz="3600">
              <a:solidFill>
                <a:srgbClr val="FFFFFF"/>
              </a:solidFill>
            </a:endParaRPr>
          </a:p>
        </p:txBody>
      </p:sp>
      <p:sp>
        <p:nvSpPr>
          <p:cNvPr id="62" name="Google Shape;62;p14"/>
          <p:cNvSpPr txBox="1"/>
          <p:nvPr/>
        </p:nvSpPr>
        <p:spPr>
          <a:xfrm>
            <a:off x="5104350" y="1029925"/>
            <a:ext cx="20961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nvSpPr>
        <p:spPr>
          <a:xfrm>
            <a:off x="359550" y="6125975"/>
            <a:ext cx="6840900" cy="4240800"/>
          </a:xfrm>
          <a:prstGeom prst="rect">
            <a:avLst/>
          </a:prstGeom>
          <a:solidFill>
            <a:srgbClr val="F3D9C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2600">
              <a:solidFill>
                <a:srgbClr val="FFFFFF"/>
              </a:solidFill>
            </a:endParaRPr>
          </a:p>
        </p:txBody>
      </p:sp>
      <p:pic>
        <p:nvPicPr>
          <p:cNvPr id="64" name="Google Shape;64;p14"/>
          <p:cNvPicPr preferRelativeResize="0"/>
          <p:nvPr/>
        </p:nvPicPr>
        <p:blipFill rotWithShape="1">
          <a:blip r:embed="rId3">
            <a:alphaModFix/>
          </a:blip>
          <a:srcRect b="0" l="7648" r="7656" t="0"/>
          <a:stretch/>
        </p:blipFill>
        <p:spPr>
          <a:xfrm>
            <a:off x="3964825" y="6414675"/>
            <a:ext cx="3086050" cy="3643601"/>
          </a:xfrm>
          <a:prstGeom prst="rect">
            <a:avLst/>
          </a:prstGeom>
          <a:noFill/>
          <a:ln>
            <a:noFill/>
          </a:ln>
        </p:spPr>
      </p:pic>
      <p:pic>
        <p:nvPicPr>
          <p:cNvPr id="65" name="Google Shape;65;p14"/>
          <p:cNvPicPr preferRelativeResize="0"/>
          <p:nvPr/>
        </p:nvPicPr>
        <p:blipFill rotWithShape="1">
          <a:blip r:embed="rId4">
            <a:alphaModFix/>
          </a:blip>
          <a:srcRect b="16626" l="0" r="0" t="16626"/>
          <a:stretch/>
        </p:blipFill>
        <p:spPr>
          <a:xfrm>
            <a:off x="359550" y="1294962"/>
            <a:ext cx="6840899" cy="4565978"/>
          </a:xfrm>
          <a:prstGeom prst="rect">
            <a:avLst/>
          </a:prstGeom>
          <a:noFill/>
          <a:ln>
            <a:noFill/>
          </a:ln>
        </p:spPr>
      </p:pic>
      <p:sp>
        <p:nvSpPr>
          <p:cNvPr id="66" name="Google Shape;66;p14"/>
          <p:cNvSpPr txBox="1"/>
          <p:nvPr/>
        </p:nvSpPr>
        <p:spPr>
          <a:xfrm>
            <a:off x="609125" y="6414675"/>
            <a:ext cx="3086100" cy="36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sz="3000">
                <a:solidFill>
                  <a:srgbClr val="FFFFFF"/>
                </a:solidFill>
              </a:rPr>
              <a:t>Robert &amp; Katrin</a:t>
            </a:r>
            <a:endParaRPr b="1" sz="3000">
              <a:solidFill>
                <a:srgbClr val="FFFFFF"/>
              </a:solidFill>
            </a:endParaRPr>
          </a:p>
          <a:p>
            <a:pPr indent="0" lvl="0" marL="0" rtl="0" algn="l">
              <a:spcBef>
                <a:spcPts val="0"/>
              </a:spcBef>
              <a:spcAft>
                <a:spcPts val="0"/>
              </a:spcAft>
              <a:buNone/>
            </a:pPr>
            <a:r>
              <a:t/>
            </a:r>
            <a:endParaRPr sz="1800"/>
          </a:p>
          <a:p>
            <a:pPr indent="0" lvl="0" marL="0" rtl="0" algn="l">
              <a:spcBef>
                <a:spcPts val="0"/>
              </a:spcBef>
              <a:spcAft>
                <a:spcPts val="0"/>
              </a:spcAft>
              <a:buNone/>
            </a:pPr>
            <a:r>
              <a:rPr b="1" lang="de">
                <a:solidFill>
                  <a:srgbClr val="FFFFFF"/>
                </a:solidFill>
              </a:rPr>
              <a:t>Was allen wissen wollen:</a:t>
            </a:r>
            <a:endParaRPr b="1">
              <a:solidFill>
                <a:srgbClr val="FFFFFF"/>
              </a:solidFill>
            </a:endParaRPr>
          </a:p>
          <a:p>
            <a:pPr indent="0" lvl="0" marL="0" rtl="0" algn="l">
              <a:spcBef>
                <a:spcPts val="0"/>
              </a:spcBef>
              <a:spcAft>
                <a:spcPts val="0"/>
              </a:spcAft>
              <a:buNone/>
            </a:pPr>
            <a:r>
              <a:rPr lang="de" sz="1200"/>
              <a:t>Wie sie sich kennenlernten			2</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de">
                <a:solidFill>
                  <a:srgbClr val="FFFFFF"/>
                </a:solidFill>
              </a:rPr>
              <a:t>Was denken Eltern und Freunde:</a:t>
            </a:r>
            <a:endParaRPr b="1">
              <a:solidFill>
                <a:srgbClr val="FFFFFF"/>
              </a:solidFill>
            </a:endParaRPr>
          </a:p>
          <a:p>
            <a:pPr indent="0" lvl="0" marL="0" rtl="0" algn="l">
              <a:spcBef>
                <a:spcPts val="0"/>
              </a:spcBef>
              <a:spcAft>
                <a:spcPts val="0"/>
              </a:spcAft>
              <a:buNone/>
            </a:pPr>
            <a:r>
              <a:rPr lang="de" sz="1200"/>
              <a:t>Insider packen aus				6</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de">
                <a:solidFill>
                  <a:srgbClr val="FFFFFF"/>
                </a:solidFill>
              </a:rPr>
              <a:t>Was war denn da los?</a:t>
            </a:r>
            <a:endParaRPr b="1">
              <a:solidFill>
                <a:srgbClr val="FFFFFF"/>
              </a:solidFill>
            </a:endParaRPr>
          </a:p>
          <a:p>
            <a:pPr indent="0" lvl="0" marL="0" rtl="0" algn="l">
              <a:spcBef>
                <a:spcPts val="0"/>
              </a:spcBef>
              <a:spcAft>
                <a:spcPts val="0"/>
              </a:spcAft>
              <a:buNone/>
            </a:pPr>
            <a:r>
              <a:rPr lang="de" sz="1200"/>
              <a:t>So verlief der Jungesellenabschied       12</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de">
                <a:solidFill>
                  <a:srgbClr val="FFFFFF"/>
                </a:solidFill>
              </a:rPr>
              <a:t>Fotostrecke:</a:t>
            </a:r>
            <a:endParaRPr b="1">
              <a:solidFill>
                <a:srgbClr val="FFFFFF"/>
              </a:solidFill>
            </a:endParaRPr>
          </a:p>
          <a:p>
            <a:pPr indent="0" lvl="0" marL="0" rtl="0" algn="l">
              <a:spcBef>
                <a:spcPts val="0"/>
              </a:spcBef>
              <a:spcAft>
                <a:spcPts val="0"/>
              </a:spcAft>
              <a:buNone/>
            </a:pPr>
            <a:r>
              <a:rPr lang="de" sz="1200"/>
              <a:t>Jugendfotos die bisher keiner kannte    20</a:t>
            </a: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cxnSp>
        <p:nvCxnSpPr>
          <p:cNvPr id="71" name="Google Shape;71;p15"/>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72" name="Google Shape;72;p15"/>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VORWORT</a:t>
            </a:r>
            <a:endParaRPr sz="3000"/>
          </a:p>
        </p:txBody>
      </p:sp>
      <p:cxnSp>
        <p:nvCxnSpPr>
          <p:cNvPr id="73" name="Google Shape;73;p15"/>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
        <p:nvSpPr>
          <p:cNvPr id="74" name="Google Shape;74;p15"/>
          <p:cNvSpPr txBox="1"/>
          <p:nvPr/>
        </p:nvSpPr>
        <p:spPr>
          <a:xfrm>
            <a:off x="397650" y="1299700"/>
            <a:ext cx="6764700" cy="19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pic>
        <p:nvPicPr>
          <p:cNvPr id="75" name="Google Shape;75;p15"/>
          <p:cNvPicPr preferRelativeResize="0"/>
          <p:nvPr/>
        </p:nvPicPr>
        <p:blipFill>
          <a:blip r:embed="rId3">
            <a:alphaModFix/>
          </a:blip>
          <a:stretch>
            <a:fillRect/>
          </a:stretch>
        </p:blipFill>
        <p:spPr>
          <a:xfrm>
            <a:off x="397650" y="3329238"/>
            <a:ext cx="2271325" cy="3271526"/>
          </a:xfrm>
          <a:prstGeom prst="rect">
            <a:avLst/>
          </a:prstGeom>
          <a:noFill/>
          <a:ln>
            <a:noFill/>
          </a:ln>
        </p:spPr>
      </p:pic>
      <p:sp>
        <p:nvSpPr>
          <p:cNvPr id="76" name="Google Shape;76;p15"/>
          <p:cNvSpPr txBox="1"/>
          <p:nvPr/>
        </p:nvSpPr>
        <p:spPr>
          <a:xfrm>
            <a:off x="397650" y="7035913"/>
            <a:ext cx="6764700" cy="19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pic>
        <p:nvPicPr>
          <p:cNvPr id="77" name="Google Shape;77;p15"/>
          <p:cNvPicPr preferRelativeResize="0"/>
          <p:nvPr/>
        </p:nvPicPr>
        <p:blipFill>
          <a:blip r:embed="rId4">
            <a:alphaModFix/>
          </a:blip>
          <a:stretch>
            <a:fillRect/>
          </a:stretch>
        </p:blipFill>
        <p:spPr>
          <a:xfrm>
            <a:off x="2913425" y="3354400"/>
            <a:ext cx="3943575" cy="3271526"/>
          </a:xfrm>
          <a:prstGeom prst="rect">
            <a:avLst/>
          </a:prstGeom>
          <a:noFill/>
          <a:ln>
            <a:noFill/>
          </a:ln>
        </p:spPr>
      </p:pic>
      <p:sp>
        <p:nvSpPr>
          <p:cNvPr id="78" name="Google Shape;78;p15"/>
          <p:cNvSpPr txBox="1"/>
          <p:nvPr/>
        </p:nvSpPr>
        <p:spPr>
          <a:xfrm>
            <a:off x="2836650" y="9925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cxnSp>
        <p:nvCxnSpPr>
          <p:cNvPr id="83" name="Google Shape;83;p16"/>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84" name="Google Shape;84;p16"/>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DAS BRAUTPAAR</a:t>
            </a:r>
            <a:endParaRPr sz="3000"/>
          </a:p>
        </p:txBody>
      </p:sp>
      <p:cxnSp>
        <p:nvCxnSpPr>
          <p:cNvPr id="85" name="Google Shape;85;p16"/>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
        <p:nvSpPr>
          <p:cNvPr id="86" name="Google Shape;86;p16"/>
          <p:cNvSpPr txBox="1"/>
          <p:nvPr/>
        </p:nvSpPr>
        <p:spPr>
          <a:xfrm>
            <a:off x="397650" y="4814413"/>
            <a:ext cx="6764700" cy="19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pic>
        <p:nvPicPr>
          <p:cNvPr id="87" name="Google Shape;87;p16"/>
          <p:cNvPicPr preferRelativeResize="0"/>
          <p:nvPr/>
        </p:nvPicPr>
        <p:blipFill>
          <a:blip r:embed="rId3">
            <a:alphaModFix/>
          </a:blip>
          <a:stretch>
            <a:fillRect/>
          </a:stretch>
        </p:blipFill>
        <p:spPr>
          <a:xfrm>
            <a:off x="397650" y="1222150"/>
            <a:ext cx="6764699" cy="3271526"/>
          </a:xfrm>
          <a:prstGeom prst="rect">
            <a:avLst/>
          </a:prstGeom>
          <a:noFill/>
          <a:ln>
            <a:noFill/>
          </a:ln>
        </p:spPr>
      </p:pic>
      <p:sp>
        <p:nvSpPr>
          <p:cNvPr id="88" name="Google Shape;88;p16"/>
          <p:cNvSpPr txBox="1"/>
          <p:nvPr/>
        </p:nvSpPr>
        <p:spPr>
          <a:xfrm>
            <a:off x="2836650" y="9925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6"/>
          <p:cNvSpPr txBox="1"/>
          <p:nvPr/>
        </p:nvSpPr>
        <p:spPr>
          <a:xfrm>
            <a:off x="397650" y="7093888"/>
            <a:ext cx="3085500" cy="19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sp>
        <p:nvSpPr>
          <p:cNvPr id="90" name="Google Shape;90;p16"/>
          <p:cNvSpPr txBox="1"/>
          <p:nvPr/>
        </p:nvSpPr>
        <p:spPr>
          <a:xfrm>
            <a:off x="4076850" y="7179200"/>
            <a:ext cx="3085500" cy="190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cxnSp>
        <p:nvCxnSpPr>
          <p:cNvPr id="95" name="Google Shape;95;p17"/>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96" name="Google Shape;96;p17"/>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KATRIN</a:t>
            </a:r>
            <a:endParaRPr sz="3000"/>
          </a:p>
        </p:txBody>
      </p:sp>
      <p:cxnSp>
        <p:nvCxnSpPr>
          <p:cNvPr id="97" name="Google Shape;97;p17"/>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
        <p:nvSpPr>
          <p:cNvPr id="98" name="Google Shape;98;p17"/>
          <p:cNvSpPr txBox="1"/>
          <p:nvPr/>
        </p:nvSpPr>
        <p:spPr>
          <a:xfrm>
            <a:off x="3143525" y="1190084"/>
            <a:ext cx="4018800" cy="327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99" name="Google Shape;99;p17"/>
          <p:cNvSpPr txBox="1"/>
          <p:nvPr/>
        </p:nvSpPr>
        <p:spPr>
          <a:xfrm>
            <a:off x="2836650" y="9925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100" name="Google Shape;100;p17"/>
          <p:cNvPicPr preferRelativeResize="0"/>
          <p:nvPr/>
        </p:nvPicPr>
        <p:blipFill>
          <a:blip r:embed="rId3">
            <a:alphaModFix/>
          </a:blip>
          <a:stretch>
            <a:fillRect/>
          </a:stretch>
        </p:blipFill>
        <p:spPr>
          <a:xfrm>
            <a:off x="397650" y="1190075"/>
            <a:ext cx="2271325" cy="3271526"/>
          </a:xfrm>
          <a:prstGeom prst="rect">
            <a:avLst/>
          </a:prstGeom>
          <a:noFill/>
          <a:ln>
            <a:noFill/>
          </a:ln>
        </p:spPr>
      </p:pic>
      <p:sp>
        <p:nvSpPr>
          <p:cNvPr id="101" name="Google Shape;101;p17"/>
          <p:cNvSpPr txBox="1"/>
          <p:nvPr/>
        </p:nvSpPr>
        <p:spPr>
          <a:xfrm>
            <a:off x="397638" y="4651800"/>
            <a:ext cx="2547600" cy="21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sp>
        <p:nvSpPr>
          <p:cNvPr id="102" name="Google Shape;102;p17"/>
          <p:cNvSpPr txBox="1"/>
          <p:nvPr/>
        </p:nvSpPr>
        <p:spPr>
          <a:xfrm>
            <a:off x="3250925" y="7368063"/>
            <a:ext cx="3911400" cy="171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pic>
        <p:nvPicPr>
          <p:cNvPr id="103" name="Google Shape;103;p17"/>
          <p:cNvPicPr preferRelativeResize="0"/>
          <p:nvPr/>
        </p:nvPicPr>
        <p:blipFill>
          <a:blip r:embed="rId4">
            <a:alphaModFix/>
          </a:blip>
          <a:stretch>
            <a:fillRect/>
          </a:stretch>
        </p:blipFill>
        <p:spPr>
          <a:xfrm>
            <a:off x="3250900" y="4673650"/>
            <a:ext cx="3911425" cy="2420251"/>
          </a:xfrm>
          <a:prstGeom prst="rect">
            <a:avLst/>
          </a:prstGeom>
          <a:noFill/>
          <a:ln>
            <a:noFill/>
          </a:ln>
        </p:spPr>
      </p:pic>
      <p:pic>
        <p:nvPicPr>
          <p:cNvPr id="104" name="Google Shape;104;p17"/>
          <p:cNvPicPr preferRelativeResize="0"/>
          <p:nvPr/>
        </p:nvPicPr>
        <p:blipFill>
          <a:blip r:embed="rId4">
            <a:alphaModFix/>
          </a:blip>
          <a:stretch>
            <a:fillRect/>
          </a:stretch>
        </p:blipFill>
        <p:spPr>
          <a:xfrm>
            <a:off x="397650" y="7014600"/>
            <a:ext cx="2547599" cy="20667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cxnSp>
        <p:nvCxnSpPr>
          <p:cNvPr id="109" name="Google Shape;109;p18"/>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110" name="Google Shape;110;p18"/>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ROBERT</a:t>
            </a:r>
            <a:endParaRPr sz="3000"/>
          </a:p>
        </p:txBody>
      </p:sp>
      <p:cxnSp>
        <p:nvCxnSpPr>
          <p:cNvPr id="111" name="Google Shape;111;p18"/>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
        <p:nvSpPr>
          <p:cNvPr id="112" name="Google Shape;112;p18"/>
          <p:cNvSpPr txBox="1"/>
          <p:nvPr/>
        </p:nvSpPr>
        <p:spPr>
          <a:xfrm>
            <a:off x="397650" y="1151784"/>
            <a:ext cx="4018800" cy="327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13" name="Google Shape;113;p18"/>
          <p:cNvSpPr txBox="1"/>
          <p:nvPr/>
        </p:nvSpPr>
        <p:spPr>
          <a:xfrm>
            <a:off x="2836650" y="9925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114" name="Google Shape;114;p18"/>
          <p:cNvPicPr preferRelativeResize="0"/>
          <p:nvPr/>
        </p:nvPicPr>
        <p:blipFill>
          <a:blip r:embed="rId3">
            <a:alphaModFix/>
          </a:blip>
          <a:stretch>
            <a:fillRect/>
          </a:stretch>
        </p:blipFill>
        <p:spPr>
          <a:xfrm>
            <a:off x="4891025" y="1119700"/>
            <a:ext cx="2271325" cy="3271526"/>
          </a:xfrm>
          <a:prstGeom prst="rect">
            <a:avLst/>
          </a:prstGeom>
          <a:noFill/>
          <a:ln>
            <a:noFill/>
          </a:ln>
        </p:spPr>
      </p:pic>
      <p:sp>
        <p:nvSpPr>
          <p:cNvPr id="115" name="Google Shape;115;p18"/>
          <p:cNvSpPr txBox="1"/>
          <p:nvPr/>
        </p:nvSpPr>
        <p:spPr>
          <a:xfrm>
            <a:off x="4614738" y="4609525"/>
            <a:ext cx="2547600" cy="217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sp>
        <p:nvSpPr>
          <p:cNvPr id="116" name="Google Shape;116;p18"/>
          <p:cNvSpPr txBox="1"/>
          <p:nvPr/>
        </p:nvSpPr>
        <p:spPr>
          <a:xfrm>
            <a:off x="3250925" y="7014602"/>
            <a:ext cx="3911400" cy="20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solidFill>
                  <a:schemeClr val="dk1"/>
                </a:solidFill>
              </a:rPr>
              <a:t>Lorem ipsum dolor sit amet, consetetur sadipscing elitr, sed diam nonumy eirmod tempor invidunt ut labore et dolore magna aliquyam erat, sed diam voluptua. At vero eos et accusam et justo duo dolores et ea rebum. Stet clita kasd gubergren, no sea takimata sanctus est Lorem </a:t>
            </a:r>
            <a:endParaRPr/>
          </a:p>
        </p:txBody>
      </p:sp>
      <p:pic>
        <p:nvPicPr>
          <p:cNvPr id="117" name="Google Shape;117;p18"/>
          <p:cNvPicPr preferRelativeResize="0"/>
          <p:nvPr/>
        </p:nvPicPr>
        <p:blipFill>
          <a:blip r:embed="rId4">
            <a:alphaModFix/>
          </a:blip>
          <a:stretch>
            <a:fillRect/>
          </a:stretch>
        </p:blipFill>
        <p:spPr>
          <a:xfrm>
            <a:off x="451338" y="4405475"/>
            <a:ext cx="3911425" cy="2420251"/>
          </a:xfrm>
          <a:prstGeom prst="rect">
            <a:avLst/>
          </a:prstGeom>
          <a:noFill/>
          <a:ln>
            <a:noFill/>
          </a:ln>
        </p:spPr>
      </p:pic>
      <p:pic>
        <p:nvPicPr>
          <p:cNvPr id="118" name="Google Shape;118;p18"/>
          <p:cNvPicPr preferRelativeResize="0"/>
          <p:nvPr/>
        </p:nvPicPr>
        <p:blipFill>
          <a:blip r:embed="rId4">
            <a:alphaModFix/>
          </a:blip>
          <a:stretch>
            <a:fillRect/>
          </a:stretch>
        </p:blipFill>
        <p:spPr>
          <a:xfrm>
            <a:off x="397650" y="7014600"/>
            <a:ext cx="2547599" cy="20667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cxnSp>
        <p:nvCxnSpPr>
          <p:cNvPr id="123" name="Google Shape;123;p19"/>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124" name="Google Shape;124;p19"/>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STAMMBAUM</a:t>
            </a:r>
            <a:endParaRPr sz="3000"/>
          </a:p>
        </p:txBody>
      </p:sp>
      <p:sp>
        <p:nvSpPr>
          <p:cNvPr id="125" name="Google Shape;125;p19"/>
          <p:cNvSpPr txBox="1"/>
          <p:nvPr/>
        </p:nvSpPr>
        <p:spPr>
          <a:xfrm>
            <a:off x="2836650" y="9544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cxnSp>
        <p:nvCxnSpPr>
          <p:cNvPr id="126" name="Google Shape;126;p19"/>
          <p:cNvCxnSpPr/>
          <p:nvPr/>
        </p:nvCxnSpPr>
        <p:spPr>
          <a:xfrm flipH="1">
            <a:off x="1842484" y="6132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7" name="Google Shape;127;p19"/>
          <p:cNvCxnSpPr/>
          <p:nvPr/>
        </p:nvCxnSpPr>
        <p:spPr>
          <a:xfrm flipH="1">
            <a:off x="5098089" y="3901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8" name="Google Shape;128;p19"/>
          <p:cNvCxnSpPr/>
          <p:nvPr/>
        </p:nvCxnSpPr>
        <p:spPr>
          <a:xfrm>
            <a:off x="1920773" y="3901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9" name="Google Shape;129;p19"/>
          <p:cNvCxnSpPr/>
          <p:nvPr/>
        </p:nvCxnSpPr>
        <p:spPr>
          <a:xfrm>
            <a:off x="5173691" y="6132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0" name="Google Shape;130;p19"/>
          <p:cNvCxnSpPr/>
          <p:nvPr/>
        </p:nvCxnSpPr>
        <p:spPr>
          <a:xfrm flipH="1">
            <a:off x="1920797" y="2217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1" name="Google Shape;131;p19"/>
          <p:cNvCxnSpPr/>
          <p:nvPr/>
        </p:nvCxnSpPr>
        <p:spPr>
          <a:xfrm flipH="1">
            <a:off x="5728713" y="2217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2" name="Google Shape;132;p19"/>
          <p:cNvCxnSpPr/>
          <p:nvPr/>
        </p:nvCxnSpPr>
        <p:spPr>
          <a:xfrm flipH="1">
            <a:off x="1290173" y="7782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3" name="Google Shape;133;p19"/>
          <p:cNvCxnSpPr/>
          <p:nvPr/>
        </p:nvCxnSpPr>
        <p:spPr>
          <a:xfrm flipH="1">
            <a:off x="5098089" y="7782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4" name="Google Shape;134;p19"/>
          <p:cNvCxnSpPr>
            <a:stCxn id="135" idx="2"/>
            <a:endCxn id="136" idx="0"/>
          </p:cNvCxnSpPr>
          <p:nvPr/>
        </p:nvCxnSpPr>
        <p:spPr>
          <a:xfrm>
            <a:off x="1290075" y="22170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7" name="Google Shape;137;p19"/>
          <p:cNvCxnSpPr/>
          <p:nvPr/>
        </p:nvCxnSpPr>
        <p:spPr>
          <a:xfrm>
            <a:off x="5098065" y="22171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8" name="Google Shape;138;p19"/>
          <p:cNvCxnSpPr/>
          <p:nvPr/>
        </p:nvCxnSpPr>
        <p:spPr>
          <a:xfrm>
            <a:off x="5646098" y="76935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9" name="Google Shape;139;p19"/>
          <p:cNvCxnSpPr/>
          <p:nvPr/>
        </p:nvCxnSpPr>
        <p:spPr>
          <a:xfrm>
            <a:off x="1842460" y="76935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35" name="Google Shape;135;p19"/>
          <p:cNvPicPr preferRelativeResize="0"/>
          <p:nvPr/>
        </p:nvPicPr>
        <p:blipFill>
          <a:blip r:embed="rId3">
            <a:alphaModFix/>
          </a:blip>
          <a:stretch>
            <a:fillRect/>
          </a:stretch>
        </p:blipFill>
        <p:spPr>
          <a:xfrm>
            <a:off x="824475" y="1212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0" name="Google Shape;140;p19"/>
          <p:cNvPicPr preferRelativeResize="0"/>
          <p:nvPr/>
        </p:nvPicPr>
        <p:blipFill>
          <a:blip r:embed="rId3">
            <a:alphaModFix/>
          </a:blip>
          <a:stretch>
            <a:fillRect/>
          </a:stretch>
        </p:blipFill>
        <p:spPr>
          <a:xfrm>
            <a:off x="1980806" y="1212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1" name="Google Shape;141;p19"/>
          <p:cNvPicPr preferRelativeResize="0"/>
          <p:nvPr/>
        </p:nvPicPr>
        <p:blipFill>
          <a:blip r:embed="rId3">
            <a:alphaModFix/>
          </a:blip>
          <a:stretch>
            <a:fillRect/>
          </a:stretch>
        </p:blipFill>
        <p:spPr>
          <a:xfrm>
            <a:off x="4647984" y="1212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2" name="Google Shape;142;p19"/>
          <p:cNvPicPr preferRelativeResize="0"/>
          <p:nvPr/>
        </p:nvPicPr>
        <p:blipFill>
          <a:blip r:embed="rId3">
            <a:alphaModFix/>
          </a:blip>
          <a:stretch>
            <a:fillRect/>
          </a:stretch>
        </p:blipFill>
        <p:spPr>
          <a:xfrm>
            <a:off x="5804315" y="1212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3" name="Google Shape;143;p19"/>
          <p:cNvPicPr preferRelativeResize="0"/>
          <p:nvPr/>
        </p:nvPicPr>
        <p:blipFill>
          <a:blip r:embed="rId3">
            <a:alphaModFix/>
          </a:blip>
          <a:stretch>
            <a:fillRect/>
          </a:stretch>
        </p:blipFill>
        <p:spPr>
          <a:xfrm>
            <a:off x="824475" y="8438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4" name="Google Shape;144;p19"/>
          <p:cNvPicPr preferRelativeResize="0"/>
          <p:nvPr/>
        </p:nvPicPr>
        <p:blipFill>
          <a:blip r:embed="rId3">
            <a:alphaModFix/>
          </a:blip>
          <a:stretch>
            <a:fillRect/>
          </a:stretch>
        </p:blipFill>
        <p:spPr>
          <a:xfrm>
            <a:off x="1980806" y="8438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5" name="Google Shape;145;p19"/>
          <p:cNvPicPr preferRelativeResize="0"/>
          <p:nvPr/>
        </p:nvPicPr>
        <p:blipFill>
          <a:blip r:embed="rId3">
            <a:alphaModFix/>
          </a:blip>
          <a:stretch>
            <a:fillRect/>
          </a:stretch>
        </p:blipFill>
        <p:spPr>
          <a:xfrm>
            <a:off x="4647984" y="8438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6" name="Google Shape;146;p19"/>
          <p:cNvPicPr preferRelativeResize="0"/>
          <p:nvPr/>
        </p:nvPicPr>
        <p:blipFill>
          <a:blip r:embed="rId3">
            <a:alphaModFix/>
          </a:blip>
          <a:stretch>
            <a:fillRect/>
          </a:stretch>
        </p:blipFill>
        <p:spPr>
          <a:xfrm>
            <a:off x="5804315" y="8438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6" name="Google Shape;136;p19"/>
          <p:cNvPicPr preferRelativeResize="0"/>
          <p:nvPr/>
        </p:nvPicPr>
        <p:blipFill>
          <a:blip r:embed="rId3">
            <a:alphaModFix/>
          </a:blip>
          <a:stretch>
            <a:fillRect/>
          </a:stretch>
        </p:blipFill>
        <p:spPr>
          <a:xfrm>
            <a:off x="1454982" y="2962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7" name="Google Shape;147;p19"/>
          <p:cNvPicPr preferRelativeResize="0"/>
          <p:nvPr/>
        </p:nvPicPr>
        <p:blipFill>
          <a:blip r:embed="rId3">
            <a:alphaModFix/>
          </a:blip>
          <a:stretch>
            <a:fillRect/>
          </a:stretch>
        </p:blipFill>
        <p:spPr>
          <a:xfrm>
            <a:off x="5267387" y="2962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8" name="Google Shape;148;p19"/>
          <p:cNvPicPr preferRelativeResize="0"/>
          <p:nvPr/>
        </p:nvPicPr>
        <p:blipFill>
          <a:blip r:embed="rId3">
            <a:alphaModFix/>
          </a:blip>
          <a:stretch>
            <a:fillRect/>
          </a:stretch>
        </p:blipFill>
        <p:spPr>
          <a:xfrm>
            <a:off x="1421085" y="6777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9" name="Google Shape;149;p19"/>
          <p:cNvPicPr preferRelativeResize="0"/>
          <p:nvPr/>
        </p:nvPicPr>
        <p:blipFill>
          <a:blip r:embed="rId3">
            <a:alphaModFix/>
          </a:blip>
          <a:stretch>
            <a:fillRect/>
          </a:stretch>
        </p:blipFill>
        <p:spPr>
          <a:xfrm>
            <a:off x="5233490" y="6777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0" name="Google Shape;150;p19"/>
          <p:cNvPicPr preferRelativeResize="0"/>
          <p:nvPr/>
        </p:nvPicPr>
        <p:blipFill>
          <a:blip r:embed="rId3">
            <a:alphaModFix/>
          </a:blip>
          <a:stretch>
            <a:fillRect/>
          </a:stretch>
        </p:blipFill>
        <p:spPr>
          <a:xfrm>
            <a:off x="2060570" y="4594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51" name="Google Shape;151;p19"/>
          <p:cNvPicPr preferRelativeResize="0"/>
          <p:nvPr/>
        </p:nvPicPr>
        <p:blipFill>
          <a:blip r:embed="rId3">
            <a:alphaModFix/>
          </a:blip>
          <a:stretch>
            <a:fillRect/>
          </a:stretch>
        </p:blipFill>
        <p:spPr>
          <a:xfrm>
            <a:off x="4088334" y="4594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cxnSp>
        <p:nvCxnSpPr>
          <p:cNvPr id="152" name="Google Shape;152;p19"/>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cxnSp>
        <p:nvCxnSpPr>
          <p:cNvPr id="157" name="Google Shape;157;p20"/>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158" name="Google Shape;158;p20"/>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JUNGGESELLENABSCHIED</a:t>
            </a:r>
            <a:endParaRPr sz="3000"/>
          </a:p>
        </p:txBody>
      </p:sp>
      <p:sp>
        <p:nvSpPr>
          <p:cNvPr id="159" name="Google Shape;159;p20"/>
          <p:cNvSpPr txBox="1"/>
          <p:nvPr/>
        </p:nvSpPr>
        <p:spPr>
          <a:xfrm>
            <a:off x="2836650" y="9544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cxnSp>
        <p:nvCxnSpPr>
          <p:cNvPr id="160" name="Google Shape;160;p20"/>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sp>
        <p:nvSpPr>
          <p:cNvPr id="161" name="Google Shape;161;p20"/>
          <p:cNvSpPr/>
          <p:nvPr/>
        </p:nvSpPr>
        <p:spPr>
          <a:xfrm rot="486326">
            <a:off x="1010074" y="1284921"/>
            <a:ext cx="2168159" cy="2544383"/>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2" name="Google Shape;162;p20"/>
          <p:cNvPicPr preferRelativeResize="0"/>
          <p:nvPr/>
        </p:nvPicPr>
        <p:blipFill>
          <a:blip r:embed="rId3">
            <a:alphaModFix/>
          </a:blip>
          <a:stretch>
            <a:fillRect/>
          </a:stretch>
        </p:blipFill>
        <p:spPr>
          <a:xfrm rot="486200">
            <a:off x="1255219" y="1533114"/>
            <a:ext cx="1831711" cy="1762136"/>
          </a:xfrm>
          <a:prstGeom prst="rect">
            <a:avLst/>
          </a:prstGeom>
          <a:noFill/>
          <a:ln>
            <a:noFill/>
          </a:ln>
        </p:spPr>
      </p:pic>
      <p:sp>
        <p:nvSpPr>
          <p:cNvPr id="163" name="Google Shape;163;p20"/>
          <p:cNvSpPr/>
          <p:nvPr/>
        </p:nvSpPr>
        <p:spPr>
          <a:xfrm rot="-321231">
            <a:off x="4495262" y="1549446"/>
            <a:ext cx="2167054" cy="2545453"/>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4" name="Google Shape;164;p20"/>
          <p:cNvPicPr preferRelativeResize="0"/>
          <p:nvPr/>
        </p:nvPicPr>
        <p:blipFill>
          <a:blip r:embed="rId3">
            <a:alphaModFix/>
          </a:blip>
          <a:stretch>
            <a:fillRect/>
          </a:stretch>
        </p:blipFill>
        <p:spPr>
          <a:xfrm rot="-321299">
            <a:off x="4643458" y="1702270"/>
            <a:ext cx="1830647" cy="1762992"/>
          </a:xfrm>
          <a:prstGeom prst="rect">
            <a:avLst/>
          </a:prstGeom>
          <a:noFill/>
          <a:ln>
            <a:noFill/>
          </a:ln>
        </p:spPr>
      </p:pic>
      <p:sp>
        <p:nvSpPr>
          <p:cNvPr id="165" name="Google Shape;165;p20"/>
          <p:cNvSpPr/>
          <p:nvPr/>
        </p:nvSpPr>
        <p:spPr>
          <a:xfrm rot="-501192">
            <a:off x="1280151" y="4187767"/>
            <a:ext cx="2168303" cy="2544129"/>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6" name="Google Shape;166;p20"/>
          <p:cNvPicPr preferRelativeResize="0"/>
          <p:nvPr/>
        </p:nvPicPr>
        <p:blipFill>
          <a:blip r:embed="rId3">
            <a:alphaModFix/>
          </a:blip>
          <a:stretch>
            <a:fillRect/>
          </a:stretch>
        </p:blipFill>
        <p:spPr>
          <a:xfrm rot="-500821">
            <a:off x="1417326" y="4341844"/>
            <a:ext cx="1831751" cy="1762088"/>
          </a:xfrm>
          <a:prstGeom prst="rect">
            <a:avLst/>
          </a:prstGeom>
          <a:noFill/>
          <a:ln>
            <a:noFill/>
          </a:ln>
        </p:spPr>
      </p:pic>
      <p:sp>
        <p:nvSpPr>
          <p:cNvPr id="167" name="Google Shape;167;p20"/>
          <p:cNvSpPr/>
          <p:nvPr/>
        </p:nvSpPr>
        <p:spPr>
          <a:xfrm>
            <a:off x="3328604" y="3924867"/>
            <a:ext cx="2166000" cy="2546700"/>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8" name="Google Shape;168;p20"/>
          <p:cNvPicPr preferRelativeResize="0"/>
          <p:nvPr/>
        </p:nvPicPr>
        <p:blipFill>
          <a:blip r:embed="rId3">
            <a:alphaModFix/>
          </a:blip>
          <a:stretch>
            <a:fillRect/>
          </a:stretch>
        </p:blipFill>
        <p:spPr>
          <a:xfrm>
            <a:off x="3496722" y="4076945"/>
            <a:ext cx="1829750" cy="1763819"/>
          </a:xfrm>
          <a:prstGeom prst="rect">
            <a:avLst/>
          </a:prstGeom>
          <a:noFill/>
          <a:ln>
            <a:noFill/>
          </a:ln>
        </p:spPr>
      </p:pic>
      <p:sp>
        <p:nvSpPr>
          <p:cNvPr id="169" name="Google Shape;169;p20"/>
          <p:cNvSpPr/>
          <p:nvPr/>
        </p:nvSpPr>
        <p:spPr>
          <a:xfrm rot="531386">
            <a:off x="4438896" y="5110727"/>
            <a:ext cx="2168758" cy="2543899"/>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0" name="Google Shape;170;p20"/>
          <p:cNvPicPr preferRelativeResize="0"/>
          <p:nvPr/>
        </p:nvPicPr>
        <p:blipFill>
          <a:blip r:embed="rId3">
            <a:alphaModFix/>
          </a:blip>
          <a:stretch>
            <a:fillRect/>
          </a:stretch>
        </p:blipFill>
        <p:spPr>
          <a:xfrm rot="531317">
            <a:off x="4640386" y="5264927"/>
            <a:ext cx="1832036" cy="1761941"/>
          </a:xfrm>
          <a:prstGeom prst="rect">
            <a:avLst/>
          </a:prstGeom>
          <a:noFill/>
          <a:ln>
            <a:noFill/>
          </a:ln>
        </p:spPr>
      </p:pic>
      <p:sp>
        <p:nvSpPr>
          <p:cNvPr id="171" name="Google Shape;171;p20"/>
          <p:cNvSpPr/>
          <p:nvPr/>
        </p:nvSpPr>
        <p:spPr>
          <a:xfrm>
            <a:off x="1057778" y="6680354"/>
            <a:ext cx="2166000" cy="2546700"/>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2" name="Google Shape;172;p20"/>
          <p:cNvPicPr preferRelativeResize="0"/>
          <p:nvPr/>
        </p:nvPicPr>
        <p:blipFill>
          <a:blip r:embed="rId3">
            <a:alphaModFix/>
          </a:blip>
          <a:stretch>
            <a:fillRect/>
          </a:stretch>
        </p:blipFill>
        <p:spPr>
          <a:xfrm>
            <a:off x="1225896" y="6832432"/>
            <a:ext cx="1829750" cy="1763819"/>
          </a:xfrm>
          <a:prstGeom prst="rect">
            <a:avLst/>
          </a:prstGeom>
          <a:noFill/>
          <a:ln>
            <a:noFill/>
          </a:ln>
        </p:spPr>
      </p:pic>
      <p:sp>
        <p:nvSpPr>
          <p:cNvPr id="173" name="Google Shape;173;p20"/>
          <p:cNvSpPr/>
          <p:nvPr/>
        </p:nvSpPr>
        <p:spPr>
          <a:xfrm rot="-753583">
            <a:off x="4493336" y="6550537"/>
            <a:ext cx="2171463" cy="2541077"/>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4" name="Google Shape;174;p20"/>
          <p:cNvPicPr preferRelativeResize="0"/>
          <p:nvPr/>
        </p:nvPicPr>
        <p:blipFill>
          <a:blip r:embed="rId3">
            <a:alphaModFix/>
          </a:blip>
          <a:stretch>
            <a:fillRect/>
          </a:stretch>
        </p:blipFill>
        <p:spPr>
          <a:xfrm rot="-754048">
            <a:off x="4614966" y="6706795"/>
            <a:ext cx="1834165" cy="1759813"/>
          </a:xfrm>
          <a:prstGeom prst="rect">
            <a:avLst/>
          </a:prstGeom>
          <a:noFill/>
          <a:ln>
            <a:noFill/>
          </a:ln>
        </p:spPr>
      </p:pic>
      <p:sp>
        <p:nvSpPr>
          <p:cNvPr id="175" name="Google Shape;175;p20"/>
          <p:cNvSpPr/>
          <p:nvPr/>
        </p:nvSpPr>
        <p:spPr>
          <a:xfrm>
            <a:off x="2816465" y="1283688"/>
            <a:ext cx="2166000" cy="2546700"/>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6" name="Google Shape;176;p20"/>
          <p:cNvPicPr preferRelativeResize="0"/>
          <p:nvPr/>
        </p:nvPicPr>
        <p:blipFill>
          <a:blip r:embed="rId3">
            <a:alphaModFix/>
          </a:blip>
          <a:stretch>
            <a:fillRect/>
          </a:stretch>
        </p:blipFill>
        <p:spPr>
          <a:xfrm>
            <a:off x="2984583" y="1435766"/>
            <a:ext cx="1829750" cy="1763819"/>
          </a:xfrm>
          <a:prstGeom prst="rect">
            <a:avLst/>
          </a:prstGeom>
          <a:noFill/>
          <a:ln>
            <a:noFill/>
          </a:ln>
        </p:spPr>
      </p:pic>
      <p:sp>
        <p:nvSpPr>
          <p:cNvPr id="177" name="Google Shape;177;p20"/>
          <p:cNvSpPr/>
          <p:nvPr/>
        </p:nvSpPr>
        <p:spPr>
          <a:xfrm>
            <a:off x="2442879" y="6338853"/>
            <a:ext cx="2166000" cy="2546700"/>
          </a:xfrm>
          <a:prstGeom prst="rect">
            <a:avLst/>
          </a:prstGeom>
          <a:solidFill>
            <a:srgbClr val="FFFFFF"/>
          </a:solidFill>
          <a:ln cap="flat" cmpd="sng" w="9525">
            <a:solidFill>
              <a:srgbClr val="595959"/>
            </a:solidFill>
            <a:prstDash val="solid"/>
            <a:round/>
            <a:headEnd len="sm" w="sm" type="none"/>
            <a:tailEnd len="sm" w="sm" type="none"/>
          </a:ln>
          <a:effectLst>
            <a:outerShdw blurRad="114300" rotWithShape="0" algn="bl" dir="3840000" dist="66675">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8" name="Google Shape;178;p20"/>
          <p:cNvPicPr preferRelativeResize="0"/>
          <p:nvPr/>
        </p:nvPicPr>
        <p:blipFill>
          <a:blip r:embed="rId3">
            <a:alphaModFix/>
          </a:blip>
          <a:stretch>
            <a:fillRect/>
          </a:stretch>
        </p:blipFill>
        <p:spPr>
          <a:xfrm>
            <a:off x="2610996" y="6490931"/>
            <a:ext cx="1829750" cy="176381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cxnSp>
        <p:nvCxnSpPr>
          <p:cNvPr id="183" name="Google Shape;183;p21"/>
          <p:cNvCxnSpPr/>
          <p:nvPr/>
        </p:nvCxnSpPr>
        <p:spPr>
          <a:xfrm>
            <a:off x="397650" y="901400"/>
            <a:ext cx="6764700" cy="0"/>
          </a:xfrm>
          <a:prstGeom prst="straightConnector1">
            <a:avLst/>
          </a:prstGeom>
          <a:noFill/>
          <a:ln cap="flat" cmpd="sng" w="76200">
            <a:solidFill>
              <a:srgbClr val="F3D9C8"/>
            </a:solidFill>
            <a:prstDash val="solid"/>
            <a:round/>
            <a:headEnd len="med" w="med" type="none"/>
            <a:tailEnd len="med" w="med" type="none"/>
          </a:ln>
        </p:spPr>
      </p:cxnSp>
      <p:sp>
        <p:nvSpPr>
          <p:cNvPr id="184" name="Google Shape;184;p21"/>
          <p:cNvSpPr txBox="1"/>
          <p:nvPr/>
        </p:nvSpPr>
        <p:spPr>
          <a:xfrm>
            <a:off x="397650" y="188075"/>
            <a:ext cx="6764700" cy="6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3000"/>
              <a:t>JUNGGESELLENABSCHIED</a:t>
            </a:r>
            <a:endParaRPr sz="3000"/>
          </a:p>
        </p:txBody>
      </p:sp>
      <p:sp>
        <p:nvSpPr>
          <p:cNvPr id="185" name="Google Shape;185;p21"/>
          <p:cNvSpPr txBox="1"/>
          <p:nvPr/>
        </p:nvSpPr>
        <p:spPr>
          <a:xfrm>
            <a:off x="2836650" y="9544000"/>
            <a:ext cx="1886700" cy="44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cxnSp>
        <p:nvCxnSpPr>
          <p:cNvPr id="186" name="Google Shape;186;p21"/>
          <p:cNvCxnSpPr/>
          <p:nvPr/>
        </p:nvCxnSpPr>
        <p:spPr>
          <a:xfrm>
            <a:off x="397650" y="9754350"/>
            <a:ext cx="6764700" cy="0"/>
          </a:xfrm>
          <a:prstGeom prst="straightConnector1">
            <a:avLst/>
          </a:prstGeom>
          <a:noFill/>
          <a:ln cap="flat" cmpd="sng" w="76200">
            <a:solidFill>
              <a:srgbClr val="F3D9C8"/>
            </a:solidFill>
            <a:prstDash val="solid"/>
            <a:round/>
            <a:headEnd len="med" w="med" type="none"/>
            <a:tailEnd len="med" w="med" type="none"/>
          </a:ln>
        </p:spPr>
      </p:cxnSp>
      <p:pic>
        <p:nvPicPr>
          <p:cNvPr id="187" name="Google Shape;187;p21"/>
          <p:cNvPicPr preferRelativeResize="0"/>
          <p:nvPr/>
        </p:nvPicPr>
        <p:blipFill>
          <a:blip r:embed="rId3">
            <a:alphaModFix/>
          </a:blip>
          <a:stretch>
            <a:fillRect/>
          </a:stretch>
        </p:blipFill>
        <p:spPr>
          <a:xfrm>
            <a:off x="397638" y="1201725"/>
            <a:ext cx="2014799" cy="1736939"/>
          </a:xfrm>
          <a:prstGeom prst="rect">
            <a:avLst/>
          </a:prstGeom>
          <a:noFill/>
          <a:ln>
            <a:noFill/>
          </a:ln>
        </p:spPr>
      </p:pic>
      <p:pic>
        <p:nvPicPr>
          <p:cNvPr id="188" name="Google Shape;188;p21"/>
          <p:cNvPicPr preferRelativeResize="0"/>
          <p:nvPr/>
        </p:nvPicPr>
        <p:blipFill>
          <a:blip r:embed="rId3">
            <a:alphaModFix/>
          </a:blip>
          <a:stretch>
            <a:fillRect/>
          </a:stretch>
        </p:blipFill>
        <p:spPr>
          <a:xfrm>
            <a:off x="2734050" y="3029125"/>
            <a:ext cx="4223099" cy="1736924"/>
          </a:xfrm>
          <a:prstGeom prst="rect">
            <a:avLst/>
          </a:prstGeom>
          <a:noFill/>
          <a:ln>
            <a:noFill/>
          </a:ln>
        </p:spPr>
      </p:pic>
      <p:pic>
        <p:nvPicPr>
          <p:cNvPr id="189" name="Google Shape;189;p21"/>
          <p:cNvPicPr preferRelativeResize="0"/>
          <p:nvPr/>
        </p:nvPicPr>
        <p:blipFill>
          <a:blip r:embed="rId3">
            <a:alphaModFix/>
          </a:blip>
          <a:stretch>
            <a:fillRect/>
          </a:stretch>
        </p:blipFill>
        <p:spPr>
          <a:xfrm>
            <a:off x="4942363" y="1201725"/>
            <a:ext cx="2014799" cy="1736939"/>
          </a:xfrm>
          <a:prstGeom prst="rect">
            <a:avLst/>
          </a:prstGeom>
          <a:noFill/>
          <a:ln>
            <a:noFill/>
          </a:ln>
        </p:spPr>
      </p:pic>
      <p:sp>
        <p:nvSpPr>
          <p:cNvPr id="190" name="Google Shape;190;p21"/>
          <p:cNvSpPr txBox="1"/>
          <p:nvPr/>
        </p:nvSpPr>
        <p:spPr>
          <a:xfrm>
            <a:off x="397650" y="3130625"/>
            <a:ext cx="2014800" cy="641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91" name="Google Shape;191;p21"/>
          <p:cNvSpPr txBox="1"/>
          <p:nvPr/>
        </p:nvSpPr>
        <p:spPr>
          <a:xfrm>
            <a:off x="2734050" y="1201725"/>
            <a:ext cx="2014800" cy="163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Lorem ipsum dolor sit amet, consetetur sadipscing elitr, sed diam nonumy eirmod tempor invidunt ut labore et dolore magna </a:t>
            </a:r>
            <a:endParaRPr/>
          </a:p>
        </p:txBody>
      </p:sp>
      <p:pic>
        <p:nvPicPr>
          <p:cNvPr id="192" name="Google Shape;192;p21"/>
          <p:cNvPicPr preferRelativeResize="0"/>
          <p:nvPr/>
        </p:nvPicPr>
        <p:blipFill>
          <a:blip r:embed="rId4">
            <a:alphaModFix/>
          </a:blip>
          <a:stretch>
            <a:fillRect/>
          </a:stretch>
        </p:blipFill>
        <p:spPr>
          <a:xfrm>
            <a:off x="2734050" y="4959050"/>
            <a:ext cx="4223099" cy="43874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