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3368" orient="horz"/>
        <p:guide pos="2381"/>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4cdc50aed4_0_82: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4cdc50aed4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4cdc50aed4_0_14: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4cdc50aed4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4cdc50aed4_0_32: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4cdc50aed4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4cdc50aed4_0_52: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4cdc50aed4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g4cdc50aed4_0_64: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4cdc50aed4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4cdc50aed4_0_90: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4cdc50aed4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4cdc50aed4_0_126: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4cdc50aed4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de"/>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hyperlink" Target="https://esf-print.de/hochzeit#fun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0" l="0" r="0" t="0"/>
          <a:stretch/>
        </p:blipFill>
        <p:spPr>
          <a:xfrm>
            <a:off x="499649" y="433825"/>
            <a:ext cx="1828896" cy="1069200"/>
          </a:xfrm>
          <a:prstGeom prst="rect">
            <a:avLst/>
          </a:prstGeom>
          <a:noFill/>
          <a:ln>
            <a:noFill/>
          </a:ln>
        </p:spPr>
      </p:pic>
      <p:sp>
        <p:nvSpPr>
          <p:cNvPr id="55" name="Google Shape;55;p13"/>
          <p:cNvSpPr txBox="1"/>
          <p:nvPr/>
        </p:nvSpPr>
        <p:spPr>
          <a:xfrm>
            <a:off x="491250" y="1646725"/>
            <a:ext cx="6577500" cy="9045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Hinweis zu dieser Vorlage:</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Diese Vorlage wurde mit der Präsentationsapp von Google erstellt. Alle enthaltenen Bilder und Grafiken dürfen für den eigenen Gebrauch verwendet werden. Sie dürfen die Vorlage auch an Freunde und Bekannte weitergeben, nur eine kommerzielle Nutzung oder das anbieten im Internet ist nicht erlaubt.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de"/>
              <a:t>Eventuell benötigen Sie zusätzliche Schriftarten die bei google automatisch verwendet werden. Sie können natürlich alle Schriftarten als auch Farben ändern, verschieben, kopieren.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Achten Sie bitte stets darauf genug Abstand mit Texten und Seitenzahlen zu den Papierrändern zu halten um später einen randlosen Druck zu erhalten. Der randlose Druck ist bei esf-print.de ohne Aufpreis möglich.</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Wenn Sie Bilder platzieren, dann machen Sie das bitte </a:t>
            </a:r>
            <a:r>
              <a:rPr b="1" lang="de"/>
              <a:t>NIEMALS</a:t>
            </a:r>
            <a:r>
              <a:rPr lang="de"/>
              <a:t> über die Zwischenablage, also durch kopieren und einsetzen. Ihre Bilder werden dann nur in Bildschirmauflösung eingebunden was zu einem sehr schlechten Druckergebnis führt. Setzen Sie deshalb Bilder nur per Drag &amp; Drop oder durch hochladen in das Dokument ein. Je nach Version Ihrer Software kann diese Funktion auch eine andere Bezeichnung haben.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Den fertigen Entwurf laden Sie bitte als PDF-Datei auf Ihre Festplatte. Das speichern als PNG-Bilddatei ist auch möglich, achten Sie dann aber auf die bestmögliche Auflösung beim speichern. JPG ist nicht zu empfehlen da Powerpoint normalerweise hier nur eine Bildschirmauflosung speichert.</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Sicherlich möchten Sie von Ihrem Entwurf auch einen Ausdruck auf Papier haben. Den fertigen wir bei esf-print.de beim ersten Entwurf kostenlos. Alles was Sie dazu benötigen ist eine Angebotsnummer die Sie über unseren Kalkulator für Hochzeitszeitungen erhalten: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u="sng">
                <a:solidFill>
                  <a:srgbClr val="0097A7"/>
                </a:solidFill>
                <a:hlinkClick r:id="rId4"/>
              </a:rPr>
              <a:t>https://esf-print.de/hochzeit#funk</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Wir wünschen viel Spaß und viel Erfolg beim gestalten und stehen Ihnen natürlich auch bei Fragen gerne und kostenlos zur Verfügung</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Für diese Vorlage benötigen Sie folgende google-Schriftarten:</a:t>
            </a:r>
            <a:endParaRPr/>
          </a:p>
          <a:p>
            <a:pPr indent="0" lvl="0" marL="0" marR="0" rtl="0" algn="l">
              <a:lnSpc>
                <a:spcPct val="100000"/>
              </a:lnSpc>
              <a:spcBef>
                <a:spcPts val="0"/>
              </a:spcBef>
              <a:spcAft>
                <a:spcPts val="0"/>
              </a:spcAft>
              <a:buClr>
                <a:srgbClr val="000000"/>
              </a:buClr>
              <a:buSzPts val="1400"/>
              <a:buFont typeface="Arial"/>
              <a:buNone/>
            </a:pPr>
            <a:r>
              <a:rPr lang="de"/>
              <a:t>https://fonts.google.com/download?family=</a:t>
            </a:r>
            <a:r>
              <a:rPr lang="de">
                <a:solidFill>
                  <a:schemeClr val="dk1"/>
                </a:solidFill>
              </a:rPr>
              <a:t>Alex%20Brush</a:t>
            </a:r>
            <a:endParaRPr/>
          </a:p>
          <a:p>
            <a:pPr indent="0" lvl="0" marL="0" marR="0" rtl="0" algn="l">
              <a:lnSpc>
                <a:spcPct val="100000"/>
              </a:lnSpc>
              <a:spcBef>
                <a:spcPts val="0"/>
              </a:spcBef>
              <a:spcAft>
                <a:spcPts val="0"/>
              </a:spcAft>
              <a:buClr>
                <a:srgbClr val="000000"/>
              </a:buClr>
              <a:buSzPts val="1400"/>
              <a:buFont typeface="Arial"/>
              <a:buNone/>
            </a:pPr>
            <a:r>
              <a:rPr lang="de"/>
              <a:t>https://fonts.google.com/download?family=Great%20Vibes</a:t>
            </a:r>
            <a:endParaRPr/>
          </a:p>
          <a:p>
            <a:pPr indent="0" lvl="0" marL="0" marR="0" rtl="0" algn="l">
              <a:lnSpc>
                <a:spcPct val="100000"/>
              </a:lnSpc>
              <a:spcBef>
                <a:spcPts val="0"/>
              </a:spcBef>
              <a:spcAft>
                <a:spcPts val="0"/>
              </a:spcAft>
              <a:buClr>
                <a:srgbClr val="000000"/>
              </a:buClr>
              <a:buSzPts val="1400"/>
              <a:buFont typeface="Arial"/>
              <a:buNone/>
            </a:pPr>
            <a:r>
              <a:t/>
            </a:r>
            <a:endParaRPr/>
          </a:p>
        </p:txBody>
      </p:sp>
      <p:sp>
        <p:nvSpPr>
          <p:cNvPr id="56" name="Google Shape;56;p13"/>
          <p:cNvSpPr/>
          <p:nvPr/>
        </p:nvSpPr>
        <p:spPr>
          <a:xfrm>
            <a:off x="4133175" y="433825"/>
            <a:ext cx="2521500" cy="10692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de" sz="2400"/>
              <a:t>Diese Seite bitte löschen</a:t>
            </a:r>
            <a:endParaRPr b="1"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pic>
        <p:nvPicPr>
          <p:cNvPr id="61" name="Google Shape;61;p14"/>
          <p:cNvPicPr preferRelativeResize="0"/>
          <p:nvPr/>
        </p:nvPicPr>
        <p:blipFill rotWithShape="1">
          <a:blip r:embed="rId3">
            <a:alphaModFix/>
          </a:blip>
          <a:srcRect b="0" l="14643" r="14650" t="0"/>
          <a:stretch/>
        </p:blipFill>
        <p:spPr>
          <a:xfrm>
            <a:off x="0" y="0"/>
            <a:ext cx="7560001" cy="10691999"/>
          </a:xfrm>
          <a:prstGeom prst="rect">
            <a:avLst/>
          </a:prstGeom>
          <a:noFill/>
          <a:ln>
            <a:noFill/>
          </a:ln>
        </p:spPr>
      </p:pic>
      <p:sp>
        <p:nvSpPr>
          <p:cNvPr id="62" name="Google Shape;62;p14"/>
          <p:cNvSpPr/>
          <p:nvPr/>
        </p:nvSpPr>
        <p:spPr>
          <a:xfrm>
            <a:off x="373313" y="1582375"/>
            <a:ext cx="6813353" cy="570187"/>
          </a:xfrm>
          <a:prstGeom prst="rect">
            <a:avLst/>
          </a:prstGeom>
        </p:spPr>
        <p:txBody>
          <a:bodyPr>
            <a:prstTxWarp prst="textPlain"/>
          </a:bodyPr>
          <a:lstStyle/>
          <a:p>
            <a:pPr lvl="0" algn="ctr"/>
            <a:r>
              <a:rPr b="0" i="0">
                <a:ln cap="flat" cmpd="sng" w="9525">
                  <a:solidFill>
                    <a:schemeClr val="dk2"/>
                  </a:solidFill>
                  <a:prstDash val="solid"/>
                  <a:round/>
                  <a:headEnd len="sm" w="sm" type="none"/>
                  <a:tailEnd len="sm" w="sm" type="none"/>
                </a:ln>
                <a:gradFill>
                  <a:gsLst>
                    <a:gs pos="0">
                      <a:srgbClr val="FFC002"/>
                    </a:gs>
                    <a:gs pos="100000">
                      <a:srgbClr val="795B04"/>
                    </a:gs>
                  </a:gsLst>
                  <a:path path="circle">
                    <a:fillToRect b="50%" l="50%" r="50%" t="50%"/>
                  </a:path>
                  <a:tileRect/>
                </a:gradFill>
                <a:latin typeface="Alex Brush"/>
              </a:rPr>
              <a:t>Marnie &amp; Tomas</a:t>
            </a:r>
          </a:p>
        </p:txBody>
      </p:sp>
      <p:sp>
        <p:nvSpPr>
          <p:cNvPr id="63" name="Google Shape;63;p14"/>
          <p:cNvSpPr/>
          <p:nvPr/>
        </p:nvSpPr>
        <p:spPr>
          <a:xfrm>
            <a:off x="373325" y="195600"/>
            <a:ext cx="6564897" cy="1227625"/>
          </a:xfrm>
          <a:prstGeom prst="rect">
            <a:avLst/>
          </a:prstGeom>
        </p:spPr>
        <p:txBody>
          <a:bodyPr>
            <a:prstTxWarp prst="textPlain"/>
          </a:bodyPr>
          <a:lstStyle/>
          <a:p>
            <a:pPr lvl="0" algn="ctr"/>
            <a:r>
              <a:rPr b="0" i="0">
                <a:ln cap="flat" cmpd="sng" w="9525">
                  <a:solidFill>
                    <a:srgbClr val="000000"/>
                  </a:solidFill>
                  <a:prstDash val="solid"/>
                  <a:round/>
                  <a:headEnd len="sm" w="sm" type="none"/>
                  <a:tailEnd len="sm" w="sm" type="none"/>
                </a:ln>
                <a:gradFill>
                  <a:gsLst>
                    <a:gs pos="0">
                      <a:srgbClr val="FFC002"/>
                    </a:gs>
                    <a:gs pos="100000">
                      <a:srgbClr val="795B04"/>
                    </a:gs>
                  </a:gsLst>
                  <a:path path="circle">
                    <a:fillToRect b="50%" l="50%" r="50%" t="50%"/>
                  </a:path>
                  <a:tileRect/>
                </a:gradFill>
                <a:latin typeface="Great Vibes"/>
              </a:rPr>
              <a:t>Hochzeit</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pic>
        <p:nvPicPr>
          <p:cNvPr id="68" name="Google Shape;68;p15"/>
          <p:cNvPicPr preferRelativeResize="0"/>
          <p:nvPr/>
        </p:nvPicPr>
        <p:blipFill rotWithShape="1">
          <a:blip r:embed="rId3">
            <a:alphaModFix/>
          </a:blip>
          <a:srcRect b="6888" l="0" r="0" t="6897"/>
          <a:stretch/>
        </p:blipFill>
        <p:spPr>
          <a:xfrm>
            <a:off x="495550" y="1727025"/>
            <a:ext cx="2014800" cy="1737000"/>
          </a:xfrm>
          <a:prstGeom prst="roundRect">
            <a:avLst>
              <a:gd fmla="val 16667" name="adj"/>
            </a:avLst>
          </a:prstGeom>
          <a:noFill/>
          <a:ln cap="flat" cmpd="sng" w="9525">
            <a:solidFill>
              <a:srgbClr val="595959"/>
            </a:solidFill>
            <a:prstDash val="solid"/>
            <a:round/>
            <a:headEnd len="sm" w="sm" type="none"/>
            <a:tailEnd len="sm" w="sm" type="none"/>
          </a:ln>
          <a:effectLst>
            <a:outerShdw blurRad="114300" rotWithShape="0" algn="bl" dir="2760000" dist="95250">
              <a:srgbClr val="000000">
                <a:alpha val="50000"/>
              </a:srgbClr>
            </a:outerShdw>
          </a:effectLst>
        </p:spPr>
      </p:pic>
      <p:sp>
        <p:nvSpPr>
          <p:cNvPr id="69" name="Google Shape;69;p15"/>
          <p:cNvSpPr txBox="1"/>
          <p:nvPr/>
        </p:nvSpPr>
        <p:spPr>
          <a:xfrm>
            <a:off x="5089750" y="1588525"/>
            <a:ext cx="2014800" cy="6662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lang="de" sz="1200">
                <a:solidFill>
                  <a:srgbClr val="000000"/>
                </a:solidFill>
              </a:rPr>
              <a:t>dolores et ea rebum. Stet clita kasd gubergren, no sea takimata sanctus est Lorem ipsum dolor sit amdolores et ea rebum. Stet clita kasd gubergren, no sea takimata </a:t>
            </a:r>
            <a:endParaRPr sz="1200">
              <a:solidFill>
                <a:srgbClr val="000000"/>
              </a:solidFill>
            </a:endParaRPr>
          </a:p>
          <a:p>
            <a:pPr indent="0" lvl="0" marL="0" rtl="0" algn="l">
              <a:spcBef>
                <a:spcPts val="0"/>
              </a:spcBef>
              <a:spcAft>
                <a:spcPts val="0"/>
              </a:spcAft>
              <a:buNone/>
            </a:pPr>
            <a:r>
              <a:t/>
            </a:r>
            <a:endParaRPr sz="1200">
              <a:solidFill>
                <a:srgbClr val="000000"/>
              </a:solidFill>
            </a:endParaRPr>
          </a:p>
          <a:p>
            <a:pPr indent="0" lvl="0" marL="0" rtl="0" algn="l">
              <a:spcBef>
                <a:spcPts val="0"/>
              </a:spcBef>
              <a:spcAft>
                <a:spcPts val="0"/>
              </a:spcAft>
              <a:buNone/>
            </a:pPr>
            <a:r>
              <a:rPr lang="de" sz="1200">
                <a:solidFill>
                  <a:srgbClr val="000000"/>
                </a:solidFill>
              </a:rPr>
              <a:t>Lorem ipsum dolor sit amdolores et ea rebum. Stet clita kasd gubergren, no sea takimata </a:t>
            </a:r>
            <a:endParaRPr sz="1200">
              <a:solidFill>
                <a:srgbClr val="000000"/>
              </a:solidFill>
            </a:endParaRPr>
          </a:p>
        </p:txBody>
      </p:sp>
      <p:sp>
        <p:nvSpPr>
          <p:cNvPr id="70" name="Google Shape;70;p15"/>
          <p:cNvSpPr txBox="1"/>
          <p:nvPr/>
        </p:nvSpPr>
        <p:spPr>
          <a:xfrm>
            <a:off x="506750" y="4128750"/>
            <a:ext cx="2014800" cy="6066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lang="de" sz="1200">
                <a:solidFill>
                  <a:srgbClr val="000000"/>
                </a:solidFill>
              </a:rPr>
              <a:t>dolores et ea rebum. Stet clita kasd gubergren, no sea takimata sanctus est Lorem ipsum dolor sit amdolores et ea rebum. Stet clita kasd gubergren, no sea takimata </a:t>
            </a:r>
            <a:endParaRPr sz="1200"/>
          </a:p>
        </p:txBody>
      </p:sp>
      <p:sp>
        <p:nvSpPr>
          <p:cNvPr id="71" name="Google Shape;71;p15"/>
          <p:cNvSpPr txBox="1"/>
          <p:nvPr/>
        </p:nvSpPr>
        <p:spPr>
          <a:xfrm>
            <a:off x="2786300" y="1588525"/>
            <a:ext cx="2014800" cy="346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a:t>
            </a:r>
            <a:endParaRPr sz="1200"/>
          </a:p>
          <a:p>
            <a:pPr indent="0" lvl="0" marL="0" rtl="0" algn="l">
              <a:spcBef>
                <a:spcPts val="0"/>
              </a:spcBef>
              <a:spcAft>
                <a:spcPts val="0"/>
              </a:spcAft>
              <a:buNone/>
            </a:pPr>
            <a:r>
              <a:rPr lang="de" sz="1200">
                <a:solidFill>
                  <a:srgbClr val="000000"/>
                </a:solidFill>
              </a:rPr>
              <a:t>dolores et ea rebum. Stet </a:t>
            </a:r>
            <a:endParaRPr sz="1200">
              <a:solidFill>
                <a:srgbClr val="000000"/>
              </a:solidFill>
            </a:endParaRPr>
          </a:p>
        </p:txBody>
      </p:sp>
      <p:sp>
        <p:nvSpPr>
          <p:cNvPr id="72" name="Google Shape;72;p15"/>
          <p:cNvSpPr txBox="1"/>
          <p:nvPr/>
        </p:nvSpPr>
        <p:spPr>
          <a:xfrm>
            <a:off x="2798250" y="7023825"/>
            <a:ext cx="2014800" cy="317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a:t>
            </a:r>
            <a:endParaRPr sz="1200"/>
          </a:p>
          <a:p>
            <a:pPr indent="0" lvl="0" marL="0" rtl="0" algn="l">
              <a:spcBef>
                <a:spcPts val="0"/>
              </a:spcBef>
              <a:spcAft>
                <a:spcPts val="0"/>
              </a:spcAft>
              <a:buNone/>
            </a:pPr>
            <a:r>
              <a:rPr lang="de" sz="1200">
                <a:solidFill>
                  <a:srgbClr val="000000"/>
                </a:solidFill>
              </a:rPr>
              <a:t>dolores et ea rebum. Stet </a:t>
            </a:r>
            <a:endParaRPr sz="1200">
              <a:solidFill>
                <a:srgbClr val="000000"/>
              </a:solidFill>
            </a:endParaRPr>
          </a:p>
        </p:txBody>
      </p:sp>
      <p:sp>
        <p:nvSpPr>
          <p:cNvPr id="73" name="Google Shape;73;p15"/>
          <p:cNvSpPr/>
          <p:nvPr/>
        </p:nvSpPr>
        <p:spPr>
          <a:xfrm>
            <a:off x="2643363" y="277850"/>
            <a:ext cx="2499376" cy="613892"/>
          </a:xfrm>
          <a:prstGeom prst="rect">
            <a:avLst/>
          </a:prstGeom>
        </p:spPr>
        <p:txBody>
          <a:bodyPr>
            <a:prstTxWarp prst="textPlain"/>
          </a:bodyPr>
          <a:lstStyle/>
          <a:p>
            <a:pPr lvl="0" algn="ctr"/>
            <a:r>
              <a:rPr b="0" i="0">
                <a:ln cap="flat" cmpd="sng" w="9525">
                  <a:solidFill>
                    <a:srgbClr val="000000"/>
                  </a:solidFill>
                  <a:prstDash val="solid"/>
                  <a:round/>
                  <a:headEnd len="sm" w="sm" type="none"/>
                  <a:tailEnd len="sm" w="sm" type="none"/>
                </a:ln>
                <a:gradFill>
                  <a:gsLst>
                    <a:gs pos="0">
                      <a:srgbClr val="FFC002"/>
                    </a:gs>
                    <a:gs pos="100000">
                      <a:srgbClr val="795B04"/>
                    </a:gs>
                  </a:gsLst>
                  <a:path path="circle">
                    <a:fillToRect b="50%" l="50%" r="50%" t="50%"/>
                  </a:path>
                  <a:tileRect/>
                </a:gradFill>
                <a:latin typeface="Great Vibes"/>
              </a:rPr>
              <a:t>Hochzeit</a:t>
            </a:r>
          </a:p>
        </p:txBody>
      </p:sp>
      <p:cxnSp>
        <p:nvCxnSpPr>
          <p:cNvPr id="74" name="Google Shape;74;p15"/>
          <p:cNvCxnSpPr/>
          <p:nvPr/>
        </p:nvCxnSpPr>
        <p:spPr>
          <a:xfrm>
            <a:off x="2648325" y="1760075"/>
            <a:ext cx="0" cy="8356200"/>
          </a:xfrm>
          <a:prstGeom prst="straightConnector1">
            <a:avLst/>
          </a:prstGeom>
          <a:noFill/>
          <a:ln cap="flat" cmpd="sng" w="9525">
            <a:solidFill>
              <a:schemeClr val="dk2"/>
            </a:solidFill>
            <a:prstDash val="solid"/>
            <a:round/>
            <a:headEnd len="med" w="med" type="none"/>
            <a:tailEnd len="med" w="med" type="none"/>
          </a:ln>
        </p:spPr>
      </p:cxnSp>
      <p:pic>
        <p:nvPicPr>
          <p:cNvPr id="75" name="Google Shape;75;p15"/>
          <p:cNvPicPr preferRelativeResize="0"/>
          <p:nvPr/>
        </p:nvPicPr>
        <p:blipFill rotWithShape="1">
          <a:blip r:embed="rId3">
            <a:alphaModFix/>
          </a:blip>
          <a:srcRect b="6888" l="0" r="0" t="6897"/>
          <a:stretch/>
        </p:blipFill>
        <p:spPr>
          <a:xfrm>
            <a:off x="2786300" y="5168375"/>
            <a:ext cx="2014800" cy="1737000"/>
          </a:xfrm>
          <a:prstGeom prst="roundRect">
            <a:avLst>
              <a:gd fmla="val 16667" name="adj"/>
            </a:avLst>
          </a:prstGeom>
          <a:noFill/>
          <a:ln cap="flat" cmpd="sng" w="9525">
            <a:solidFill>
              <a:srgbClr val="595959"/>
            </a:solidFill>
            <a:prstDash val="solid"/>
            <a:round/>
            <a:headEnd len="sm" w="sm" type="none"/>
            <a:tailEnd len="sm" w="sm" type="none"/>
          </a:ln>
          <a:effectLst>
            <a:outerShdw blurRad="114300" rotWithShape="0" algn="bl" dir="2760000" dist="95250">
              <a:srgbClr val="000000">
                <a:alpha val="50000"/>
              </a:srgbClr>
            </a:outerShdw>
          </a:effectLst>
        </p:spPr>
      </p:pic>
      <p:pic>
        <p:nvPicPr>
          <p:cNvPr id="76" name="Google Shape;76;p15"/>
          <p:cNvPicPr preferRelativeResize="0"/>
          <p:nvPr/>
        </p:nvPicPr>
        <p:blipFill rotWithShape="1">
          <a:blip r:embed="rId3">
            <a:alphaModFix/>
          </a:blip>
          <a:srcRect b="6888" l="0" r="0" t="6897"/>
          <a:stretch/>
        </p:blipFill>
        <p:spPr>
          <a:xfrm>
            <a:off x="5065100" y="8332700"/>
            <a:ext cx="2014800" cy="1737000"/>
          </a:xfrm>
          <a:prstGeom prst="roundRect">
            <a:avLst>
              <a:gd fmla="val 16667" name="adj"/>
            </a:avLst>
          </a:prstGeom>
          <a:noFill/>
          <a:ln cap="flat" cmpd="sng" w="9525">
            <a:solidFill>
              <a:srgbClr val="595959"/>
            </a:solidFill>
            <a:prstDash val="solid"/>
            <a:round/>
            <a:headEnd len="sm" w="sm" type="none"/>
            <a:tailEnd len="sm" w="sm" type="none"/>
          </a:ln>
          <a:effectLst>
            <a:outerShdw blurRad="114300" rotWithShape="0" algn="bl" dir="2760000" dist="95250">
              <a:srgbClr val="000000">
                <a:alpha val="50000"/>
              </a:srgbClr>
            </a:outerShdw>
          </a:effectLst>
        </p:spPr>
      </p:pic>
      <p:cxnSp>
        <p:nvCxnSpPr>
          <p:cNvPr id="77" name="Google Shape;77;p15"/>
          <p:cNvCxnSpPr/>
          <p:nvPr/>
        </p:nvCxnSpPr>
        <p:spPr>
          <a:xfrm>
            <a:off x="4967925" y="1760075"/>
            <a:ext cx="0" cy="8356200"/>
          </a:xfrm>
          <a:prstGeom prst="straightConnector1">
            <a:avLst/>
          </a:prstGeom>
          <a:noFill/>
          <a:ln cap="flat" cmpd="sng" w="9525">
            <a:solidFill>
              <a:schemeClr val="dk2"/>
            </a:solidFill>
            <a:prstDash val="solid"/>
            <a:round/>
            <a:headEnd len="med" w="med" type="none"/>
            <a:tailEnd len="med" w="med" type="none"/>
          </a:ln>
        </p:spPr>
      </p:cxnSp>
      <p:cxnSp>
        <p:nvCxnSpPr>
          <p:cNvPr id="78" name="Google Shape;78;p15"/>
          <p:cNvCxnSpPr/>
          <p:nvPr/>
        </p:nvCxnSpPr>
        <p:spPr>
          <a:xfrm>
            <a:off x="580650" y="1266600"/>
            <a:ext cx="6398700" cy="0"/>
          </a:xfrm>
          <a:prstGeom prst="straightConnector1">
            <a:avLst/>
          </a:prstGeom>
          <a:noFill/>
          <a:ln cap="flat" cmpd="sng" w="9525">
            <a:solidFill>
              <a:schemeClr val="dk2"/>
            </a:solidFill>
            <a:prstDash val="solid"/>
            <a:round/>
            <a:headEnd len="med" w="med" type="none"/>
            <a:tailEnd len="med" w="med" type="none"/>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pic>
        <p:nvPicPr>
          <p:cNvPr id="83" name="Google Shape;83;p16"/>
          <p:cNvPicPr preferRelativeResize="0"/>
          <p:nvPr/>
        </p:nvPicPr>
        <p:blipFill rotWithShape="1">
          <a:blip r:embed="rId3">
            <a:alphaModFix/>
          </a:blip>
          <a:srcRect b="8067" l="0" r="0" t="8067"/>
          <a:stretch/>
        </p:blipFill>
        <p:spPr>
          <a:xfrm>
            <a:off x="2798250" y="5130575"/>
            <a:ext cx="4433400" cy="3718200"/>
          </a:xfrm>
          <a:prstGeom prst="roundRect">
            <a:avLst>
              <a:gd fmla="val 16667" name="adj"/>
            </a:avLst>
          </a:prstGeom>
          <a:noFill/>
          <a:ln>
            <a:noFill/>
          </a:ln>
        </p:spPr>
      </p:pic>
      <p:pic>
        <p:nvPicPr>
          <p:cNvPr id="84" name="Google Shape;84;p16"/>
          <p:cNvPicPr preferRelativeResize="0"/>
          <p:nvPr/>
        </p:nvPicPr>
        <p:blipFill rotWithShape="1">
          <a:blip r:embed="rId3">
            <a:alphaModFix/>
          </a:blip>
          <a:srcRect b="0" l="23728" r="23728" t="0"/>
          <a:stretch/>
        </p:blipFill>
        <p:spPr>
          <a:xfrm>
            <a:off x="506750" y="1760075"/>
            <a:ext cx="2014800" cy="3834600"/>
          </a:xfrm>
          <a:prstGeom prst="roundRect">
            <a:avLst>
              <a:gd fmla="val 16667" name="adj"/>
            </a:avLst>
          </a:prstGeom>
          <a:noFill/>
          <a:ln>
            <a:noFill/>
          </a:ln>
        </p:spPr>
      </p:pic>
      <p:sp>
        <p:nvSpPr>
          <p:cNvPr id="85" name="Google Shape;85;p16"/>
          <p:cNvSpPr txBox="1"/>
          <p:nvPr/>
        </p:nvSpPr>
        <p:spPr>
          <a:xfrm>
            <a:off x="2718663" y="1669175"/>
            <a:ext cx="2014800" cy="346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a:t>
            </a:r>
            <a:endParaRPr sz="1200"/>
          </a:p>
          <a:p>
            <a:pPr indent="0" lvl="0" marL="0" rtl="0" algn="l">
              <a:spcBef>
                <a:spcPts val="0"/>
              </a:spcBef>
              <a:spcAft>
                <a:spcPts val="0"/>
              </a:spcAft>
              <a:buNone/>
            </a:pPr>
            <a:r>
              <a:rPr lang="de" sz="1200">
                <a:solidFill>
                  <a:srgbClr val="000000"/>
                </a:solidFill>
              </a:rPr>
              <a:t>dolores et ea rebum. Stet </a:t>
            </a:r>
            <a:endParaRPr sz="1200">
              <a:solidFill>
                <a:srgbClr val="000000"/>
              </a:solidFill>
            </a:endParaRPr>
          </a:p>
        </p:txBody>
      </p:sp>
      <p:pic>
        <p:nvPicPr>
          <p:cNvPr id="86" name="Google Shape;86;p16"/>
          <p:cNvPicPr preferRelativeResize="0"/>
          <p:nvPr/>
        </p:nvPicPr>
        <p:blipFill rotWithShape="1">
          <a:blip r:embed="rId3">
            <a:alphaModFix/>
          </a:blip>
          <a:srcRect b="0" l="26582" r="26582" t="0"/>
          <a:stretch/>
        </p:blipFill>
        <p:spPr>
          <a:xfrm>
            <a:off x="506750" y="5814400"/>
            <a:ext cx="2014800" cy="4302000"/>
          </a:xfrm>
          <a:prstGeom prst="roundRect">
            <a:avLst>
              <a:gd fmla="val 16667" name="adj"/>
            </a:avLst>
          </a:prstGeom>
          <a:noFill/>
          <a:ln>
            <a:noFill/>
          </a:ln>
        </p:spPr>
      </p:pic>
      <p:sp>
        <p:nvSpPr>
          <p:cNvPr id="87" name="Google Shape;87;p16"/>
          <p:cNvSpPr txBox="1"/>
          <p:nvPr/>
        </p:nvSpPr>
        <p:spPr>
          <a:xfrm>
            <a:off x="4930600" y="1669175"/>
            <a:ext cx="2014800" cy="346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a:t>
            </a:r>
            <a:endParaRPr sz="1200"/>
          </a:p>
          <a:p>
            <a:pPr indent="0" lvl="0" marL="0" rtl="0" algn="l">
              <a:spcBef>
                <a:spcPts val="0"/>
              </a:spcBef>
              <a:spcAft>
                <a:spcPts val="0"/>
              </a:spcAft>
              <a:buNone/>
            </a:pPr>
            <a:r>
              <a:rPr lang="de" sz="1200">
                <a:solidFill>
                  <a:srgbClr val="000000"/>
                </a:solidFill>
              </a:rPr>
              <a:t>dolores et ea rebum. Stet </a:t>
            </a:r>
            <a:endParaRPr sz="1200">
              <a:solidFill>
                <a:srgbClr val="000000"/>
              </a:solidFill>
            </a:endParaRPr>
          </a:p>
        </p:txBody>
      </p:sp>
      <p:sp>
        <p:nvSpPr>
          <p:cNvPr id="88" name="Google Shape;88;p16"/>
          <p:cNvSpPr txBox="1"/>
          <p:nvPr/>
        </p:nvSpPr>
        <p:spPr>
          <a:xfrm>
            <a:off x="2812350" y="8984675"/>
            <a:ext cx="4433400" cy="127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a:t>
            </a:r>
            <a:endParaRPr sz="1200">
              <a:solidFill>
                <a:srgbClr val="000000"/>
              </a:solidFill>
            </a:endParaRPr>
          </a:p>
        </p:txBody>
      </p:sp>
      <p:cxnSp>
        <p:nvCxnSpPr>
          <p:cNvPr id="89" name="Google Shape;89;p16"/>
          <p:cNvCxnSpPr/>
          <p:nvPr/>
        </p:nvCxnSpPr>
        <p:spPr>
          <a:xfrm>
            <a:off x="580650" y="1266600"/>
            <a:ext cx="6398700" cy="0"/>
          </a:xfrm>
          <a:prstGeom prst="straightConnector1">
            <a:avLst/>
          </a:prstGeom>
          <a:noFill/>
          <a:ln cap="flat" cmpd="sng" w="9525">
            <a:solidFill>
              <a:schemeClr val="dk2"/>
            </a:solidFill>
            <a:prstDash val="solid"/>
            <a:round/>
            <a:headEnd len="med" w="med" type="none"/>
            <a:tailEnd len="med" w="med" type="none"/>
          </a:ln>
        </p:spPr>
      </p:cxnSp>
      <p:cxnSp>
        <p:nvCxnSpPr>
          <p:cNvPr id="90" name="Google Shape;90;p16"/>
          <p:cNvCxnSpPr/>
          <p:nvPr/>
        </p:nvCxnSpPr>
        <p:spPr>
          <a:xfrm>
            <a:off x="2648325" y="1760075"/>
            <a:ext cx="0" cy="8356200"/>
          </a:xfrm>
          <a:prstGeom prst="straightConnector1">
            <a:avLst/>
          </a:prstGeom>
          <a:noFill/>
          <a:ln cap="flat" cmpd="sng" w="9525">
            <a:solidFill>
              <a:schemeClr val="dk2"/>
            </a:solidFill>
            <a:prstDash val="solid"/>
            <a:round/>
            <a:headEnd len="med" w="med" type="none"/>
            <a:tailEnd len="med" w="med" type="none"/>
          </a:ln>
        </p:spPr>
      </p:cxnSp>
      <p:cxnSp>
        <p:nvCxnSpPr>
          <p:cNvPr id="91" name="Google Shape;91;p16"/>
          <p:cNvCxnSpPr/>
          <p:nvPr/>
        </p:nvCxnSpPr>
        <p:spPr>
          <a:xfrm>
            <a:off x="4807525" y="1760075"/>
            <a:ext cx="0" cy="3174600"/>
          </a:xfrm>
          <a:prstGeom prst="straightConnector1">
            <a:avLst/>
          </a:prstGeom>
          <a:noFill/>
          <a:ln cap="flat" cmpd="sng" w="9525">
            <a:solidFill>
              <a:schemeClr val="dk2"/>
            </a:solidFill>
            <a:prstDash val="solid"/>
            <a:round/>
            <a:headEnd len="med" w="med" type="none"/>
            <a:tailEnd len="med" w="med" type="none"/>
          </a:ln>
        </p:spPr>
      </p:cxnSp>
      <p:sp>
        <p:nvSpPr>
          <p:cNvPr id="92" name="Google Shape;92;p16"/>
          <p:cNvSpPr/>
          <p:nvPr/>
        </p:nvSpPr>
        <p:spPr>
          <a:xfrm>
            <a:off x="2643363" y="277850"/>
            <a:ext cx="2499376" cy="613892"/>
          </a:xfrm>
          <a:prstGeom prst="rect">
            <a:avLst/>
          </a:prstGeom>
        </p:spPr>
        <p:txBody>
          <a:bodyPr>
            <a:prstTxWarp prst="textPlain"/>
          </a:bodyPr>
          <a:lstStyle/>
          <a:p>
            <a:pPr lvl="0" algn="ctr"/>
            <a:r>
              <a:rPr b="0" i="0">
                <a:ln cap="flat" cmpd="sng" w="9525">
                  <a:solidFill>
                    <a:srgbClr val="000000"/>
                  </a:solidFill>
                  <a:prstDash val="solid"/>
                  <a:round/>
                  <a:headEnd len="sm" w="sm" type="none"/>
                  <a:tailEnd len="sm" w="sm" type="none"/>
                </a:ln>
                <a:gradFill>
                  <a:gsLst>
                    <a:gs pos="0">
                      <a:srgbClr val="FFC002"/>
                    </a:gs>
                    <a:gs pos="100000">
                      <a:srgbClr val="795B04"/>
                    </a:gs>
                  </a:gsLst>
                  <a:path path="circle">
                    <a:fillToRect b="50%" l="50%" r="50%" t="50%"/>
                  </a:path>
                  <a:tileRect/>
                </a:gradFill>
                <a:latin typeface="Great Vibes"/>
              </a:rPr>
              <a:t>Hochzeit</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cxnSp>
        <p:nvCxnSpPr>
          <p:cNvPr id="97" name="Google Shape;97;p17"/>
          <p:cNvCxnSpPr/>
          <p:nvPr/>
        </p:nvCxnSpPr>
        <p:spPr>
          <a:xfrm>
            <a:off x="580650" y="1266600"/>
            <a:ext cx="6398700" cy="0"/>
          </a:xfrm>
          <a:prstGeom prst="straightConnector1">
            <a:avLst/>
          </a:prstGeom>
          <a:noFill/>
          <a:ln cap="flat" cmpd="sng" w="9525">
            <a:solidFill>
              <a:schemeClr val="dk2"/>
            </a:solidFill>
            <a:prstDash val="solid"/>
            <a:round/>
            <a:headEnd len="med" w="med" type="none"/>
            <a:tailEnd len="med" w="med" type="none"/>
          </a:ln>
        </p:spPr>
      </p:cxnSp>
      <p:sp>
        <p:nvSpPr>
          <p:cNvPr id="98" name="Google Shape;98;p17"/>
          <p:cNvSpPr txBox="1"/>
          <p:nvPr/>
        </p:nvSpPr>
        <p:spPr>
          <a:xfrm>
            <a:off x="4435825" y="1858775"/>
            <a:ext cx="2491800" cy="109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i="1" lang="de" sz="1800"/>
              <a:t>Steckbrief Braut</a:t>
            </a:r>
            <a:endParaRPr b="1" i="1" sz="1800"/>
          </a:p>
          <a:p>
            <a:pPr indent="0" lvl="0" marL="0" rtl="0" algn="l">
              <a:spcBef>
                <a:spcPts val="0"/>
              </a:spcBef>
              <a:spcAft>
                <a:spcPts val="0"/>
              </a:spcAft>
              <a:buNone/>
            </a:pPr>
            <a:r>
              <a:rPr b="1" i="1" lang="de" sz="1800" u="sng">
                <a:solidFill>
                  <a:srgbClr val="000000"/>
                </a:solidFill>
              </a:rPr>
              <a:t>Lorem ipsum </a:t>
            </a:r>
            <a:endParaRPr b="1" i="1" sz="1800" u="sng"/>
          </a:p>
        </p:txBody>
      </p:sp>
      <p:sp>
        <p:nvSpPr>
          <p:cNvPr id="99" name="Google Shape;99;p17"/>
          <p:cNvSpPr txBox="1"/>
          <p:nvPr/>
        </p:nvSpPr>
        <p:spPr>
          <a:xfrm>
            <a:off x="4435825" y="2854500"/>
            <a:ext cx="2491800" cy="599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de"/>
              <a:t>persönliche Daten wie Geburtstag, Haar- und Augenfarbe, Hobbies, Lieblingsfilm usw</a:t>
            </a:r>
            <a:endParaRPr b="1"/>
          </a:p>
          <a:p>
            <a:pPr indent="0" lvl="0" marL="0" rtl="0" algn="l">
              <a:spcBef>
                <a:spcPts val="0"/>
              </a:spcBef>
              <a:spcAft>
                <a:spcPts val="0"/>
              </a:spcAft>
              <a:buNone/>
            </a:pPr>
            <a:r>
              <a:t/>
            </a:r>
            <a:endParaRPr/>
          </a:p>
          <a:p>
            <a:pPr indent="0" lvl="0" marL="0" rtl="0" algn="l">
              <a:spcBef>
                <a:spcPts val="0"/>
              </a:spcBef>
              <a:spcAft>
                <a:spcPts val="0"/>
              </a:spcAft>
              <a:buNone/>
            </a:pPr>
            <a:r>
              <a:rPr lang="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a:p>
        </p:txBody>
      </p:sp>
      <p:sp>
        <p:nvSpPr>
          <p:cNvPr id="100" name="Google Shape;100;p17"/>
          <p:cNvSpPr txBox="1"/>
          <p:nvPr/>
        </p:nvSpPr>
        <p:spPr>
          <a:xfrm>
            <a:off x="441800" y="4013600"/>
            <a:ext cx="3569700" cy="5432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de"/>
              <a:t>Geschichten oder Eigendarstellung</a:t>
            </a:r>
            <a:endParaRPr b="1"/>
          </a:p>
          <a:p>
            <a:pPr indent="0" lvl="0" marL="0" rtl="0" algn="l">
              <a:spcBef>
                <a:spcPts val="0"/>
              </a:spcBef>
              <a:spcAft>
                <a:spcPts val="0"/>
              </a:spcAft>
              <a:buNone/>
            </a:pPr>
            <a:r>
              <a:t/>
            </a:r>
            <a:endParaRPr/>
          </a:p>
          <a:p>
            <a:pPr indent="0" lvl="0" marL="0" rtl="0" algn="l">
              <a:spcBef>
                <a:spcPts val="0"/>
              </a:spcBef>
              <a:spcAft>
                <a:spcPts val="0"/>
              </a:spcAft>
              <a:buNone/>
            </a:pPr>
            <a:r>
              <a:rPr lang="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a:p>
          <a:p>
            <a:pPr indent="0" lvl="0" marL="0" rtl="0" algn="l">
              <a:spcBef>
                <a:spcPts val="0"/>
              </a:spcBef>
              <a:spcAft>
                <a:spcPts val="0"/>
              </a:spcAft>
              <a:buNone/>
            </a:pPr>
            <a:r>
              <a:t/>
            </a:r>
            <a:endParaRPr/>
          </a:p>
          <a:p>
            <a:pPr indent="0" lvl="0" marL="0" rtl="0" algn="l">
              <a:spcBef>
                <a:spcPts val="0"/>
              </a:spcBef>
              <a:spcAft>
                <a:spcPts val="0"/>
              </a:spcAft>
              <a:buNone/>
            </a:pPr>
            <a:r>
              <a:rPr lang="de">
                <a:solidFill>
                  <a:srgbClr val="000000"/>
                </a:solidFill>
              </a:rPr>
              <a:t>et dolore magna aliquyam erat, sed diam voluptua. At vero eos et accusam et justo duo dolores et ea rebum. Stet clita kasd gubergren, no sea takimata sanctus est Lorem ipsum dolor sit amet.</a:t>
            </a:r>
            <a:endParaRPr/>
          </a:p>
        </p:txBody>
      </p:sp>
      <p:pic>
        <p:nvPicPr>
          <p:cNvPr id="101" name="Google Shape;101;p17"/>
          <p:cNvPicPr preferRelativeResize="0"/>
          <p:nvPr/>
        </p:nvPicPr>
        <p:blipFill rotWithShape="1">
          <a:blip r:embed="rId3">
            <a:alphaModFix/>
          </a:blip>
          <a:srcRect b="18713" l="0" r="0" t="18719"/>
          <a:stretch/>
        </p:blipFill>
        <p:spPr>
          <a:xfrm>
            <a:off x="441800" y="1743625"/>
            <a:ext cx="3286202" cy="2056001"/>
          </a:xfrm>
          <a:prstGeom prst="rect">
            <a:avLst/>
          </a:prstGeom>
          <a:noFill/>
          <a:ln>
            <a:noFill/>
          </a:ln>
        </p:spPr>
      </p:pic>
      <p:sp>
        <p:nvSpPr>
          <p:cNvPr id="102" name="Google Shape;102;p17"/>
          <p:cNvSpPr txBox="1"/>
          <p:nvPr/>
        </p:nvSpPr>
        <p:spPr>
          <a:xfrm>
            <a:off x="671550" y="9168725"/>
            <a:ext cx="6097200" cy="109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a:t>Anmerkung des Gestalters, der Eltern oder Freunde</a:t>
            </a:r>
            <a:endParaRPr/>
          </a:p>
          <a:p>
            <a:pPr indent="0" lvl="0" marL="0" rtl="0" algn="l">
              <a:spcBef>
                <a:spcPts val="0"/>
              </a:spcBef>
              <a:spcAft>
                <a:spcPts val="0"/>
              </a:spcAft>
              <a:buNone/>
            </a:pPr>
            <a:r>
              <a:t/>
            </a:r>
            <a:endParaRPr/>
          </a:p>
          <a:p>
            <a:pPr indent="0" lvl="0" marL="0" rtl="0" algn="l">
              <a:spcBef>
                <a:spcPts val="0"/>
              </a:spcBef>
              <a:spcAft>
                <a:spcPts val="0"/>
              </a:spcAft>
              <a:buNone/>
            </a:pPr>
            <a:r>
              <a:rPr lang="de">
                <a:solidFill>
                  <a:srgbClr val="000000"/>
                </a:solidFill>
              </a:rPr>
              <a:t>duo dolores et ea rebum. Stet clita kasd gubergren, no sea takimata sanctus est Lorem ipsum dolor sit amet.</a:t>
            </a:r>
            <a:endParaRPr/>
          </a:p>
        </p:txBody>
      </p:sp>
      <p:sp>
        <p:nvSpPr>
          <p:cNvPr id="103" name="Google Shape;103;p17"/>
          <p:cNvSpPr/>
          <p:nvPr/>
        </p:nvSpPr>
        <p:spPr>
          <a:xfrm>
            <a:off x="2643363" y="277850"/>
            <a:ext cx="2499376" cy="613892"/>
          </a:xfrm>
          <a:prstGeom prst="rect">
            <a:avLst/>
          </a:prstGeom>
        </p:spPr>
        <p:txBody>
          <a:bodyPr>
            <a:prstTxWarp prst="textPlain"/>
          </a:bodyPr>
          <a:lstStyle/>
          <a:p>
            <a:pPr lvl="0" algn="ctr"/>
            <a:r>
              <a:rPr b="0" i="0">
                <a:ln cap="flat" cmpd="sng" w="9525">
                  <a:solidFill>
                    <a:srgbClr val="000000"/>
                  </a:solidFill>
                  <a:prstDash val="solid"/>
                  <a:round/>
                  <a:headEnd len="sm" w="sm" type="none"/>
                  <a:tailEnd len="sm" w="sm" type="none"/>
                </a:ln>
                <a:gradFill>
                  <a:gsLst>
                    <a:gs pos="0">
                      <a:srgbClr val="FFC002"/>
                    </a:gs>
                    <a:gs pos="100000">
                      <a:srgbClr val="795B04"/>
                    </a:gs>
                  </a:gsLst>
                  <a:path path="circle">
                    <a:fillToRect b="50%" l="50%" r="50%" t="50%"/>
                  </a:path>
                  <a:tileRect/>
                </a:gradFill>
                <a:latin typeface="Great Vibes"/>
              </a:rPr>
              <a:t>Hochzeit</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cxnSp>
        <p:nvCxnSpPr>
          <p:cNvPr id="108" name="Google Shape;108;p18"/>
          <p:cNvCxnSpPr/>
          <p:nvPr/>
        </p:nvCxnSpPr>
        <p:spPr>
          <a:xfrm>
            <a:off x="580650" y="1266600"/>
            <a:ext cx="6398700" cy="0"/>
          </a:xfrm>
          <a:prstGeom prst="straightConnector1">
            <a:avLst/>
          </a:prstGeom>
          <a:noFill/>
          <a:ln cap="flat" cmpd="sng" w="9525">
            <a:solidFill>
              <a:schemeClr val="dk2"/>
            </a:solidFill>
            <a:prstDash val="solid"/>
            <a:round/>
            <a:headEnd len="med" w="med" type="none"/>
            <a:tailEnd len="med" w="med" type="none"/>
          </a:ln>
        </p:spPr>
      </p:cxnSp>
      <p:sp>
        <p:nvSpPr>
          <p:cNvPr id="109" name="Google Shape;109;p18"/>
          <p:cNvSpPr txBox="1"/>
          <p:nvPr/>
        </p:nvSpPr>
        <p:spPr>
          <a:xfrm>
            <a:off x="580650" y="1858775"/>
            <a:ext cx="2491800" cy="109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i="1" lang="de" sz="1800"/>
              <a:t>Steckbrief Bräutigam</a:t>
            </a:r>
            <a:endParaRPr b="1" i="1" sz="1800"/>
          </a:p>
          <a:p>
            <a:pPr indent="0" lvl="0" marL="0" rtl="0" algn="l">
              <a:spcBef>
                <a:spcPts val="0"/>
              </a:spcBef>
              <a:spcAft>
                <a:spcPts val="0"/>
              </a:spcAft>
              <a:buNone/>
            </a:pPr>
            <a:r>
              <a:rPr b="1" i="1" lang="de" sz="1800" u="sng">
                <a:solidFill>
                  <a:srgbClr val="000000"/>
                </a:solidFill>
              </a:rPr>
              <a:t>Lorem ipsum </a:t>
            </a:r>
            <a:endParaRPr b="1" i="1" sz="1800" u="sng"/>
          </a:p>
        </p:txBody>
      </p:sp>
      <p:sp>
        <p:nvSpPr>
          <p:cNvPr id="110" name="Google Shape;110;p18"/>
          <p:cNvSpPr txBox="1"/>
          <p:nvPr/>
        </p:nvSpPr>
        <p:spPr>
          <a:xfrm>
            <a:off x="580650" y="2854500"/>
            <a:ext cx="2491800" cy="599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de"/>
              <a:t>persönliche Daten wie Geburtstag, Haar- und Augenfarbe, Hobbies, Lieblingsfilm usw</a:t>
            </a:r>
            <a:endParaRPr b="1"/>
          </a:p>
          <a:p>
            <a:pPr indent="0" lvl="0" marL="0" rtl="0" algn="l">
              <a:spcBef>
                <a:spcPts val="0"/>
              </a:spcBef>
              <a:spcAft>
                <a:spcPts val="0"/>
              </a:spcAft>
              <a:buNone/>
            </a:pPr>
            <a:r>
              <a:t/>
            </a:r>
            <a:endParaRPr/>
          </a:p>
          <a:p>
            <a:pPr indent="0" lvl="0" marL="0" rtl="0" algn="l">
              <a:spcBef>
                <a:spcPts val="0"/>
              </a:spcBef>
              <a:spcAft>
                <a:spcPts val="0"/>
              </a:spcAft>
              <a:buNone/>
            </a:pPr>
            <a:r>
              <a:rPr lang="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a:p>
        </p:txBody>
      </p:sp>
      <p:sp>
        <p:nvSpPr>
          <p:cNvPr id="111" name="Google Shape;111;p18"/>
          <p:cNvSpPr txBox="1"/>
          <p:nvPr/>
        </p:nvSpPr>
        <p:spPr>
          <a:xfrm>
            <a:off x="671550" y="9168725"/>
            <a:ext cx="6097200" cy="109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a:t>Anmerkung des Gestalters, der Eltern oder Freunde</a:t>
            </a:r>
            <a:endParaRPr/>
          </a:p>
          <a:p>
            <a:pPr indent="0" lvl="0" marL="0" rtl="0" algn="l">
              <a:spcBef>
                <a:spcPts val="0"/>
              </a:spcBef>
              <a:spcAft>
                <a:spcPts val="0"/>
              </a:spcAft>
              <a:buNone/>
            </a:pPr>
            <a:r>
              <a:t/>
            </a:r>
            <a:endParaRPr/>
          </a:p>
          <a:p>
            <a:pPr indent="0" lvl="0" marL="0" rtl="0" algn="l">
              <a:spcBef>
                <a:spcPts val="0"/>
              </a:spcBef>
              <a:spcAft>
                <a:spcPts val="0"/>
              </a:spcAft>
              <a:buNone/>
            </a:pPr>
            <a:r>
              <a:rPr lang="de">
                <a:solidFill>
                  <a:srgbClr val="000000"/>
                </a:solidFill>
              </a:rPr>
              <a:t>duo dolores et ea rebum. Stet clita kasd gubergren, no sea takimata sanctus est Lorem ipsum dolor sit amet.</a:t>
            </a:r>
            <a:endParaRPr/>
          </a:p>
        </p:txBody>
      </p:sp>
      <p:pic>
        <p:nvPicPr>
          <p:cNvPr id="112" name="Google Shape;112;p18"/>
          <p:cNvPicPr preferRelativeResize="0"/>
          <p:nvPr/>
        </p:nvPicPr>
        <p:blipFill rotWithShape="1">
          <a:blip r:embed="rId3">
            <a:alphaModFix/>
          </a:blip>
          <a:srcRect b="18713" l="0" r="0" t="18719"/>
          <a:stretch/>
        </p:blipFill>
        <p:spPr>
          <a:xfrm>
            <a:off x="3562050" y="1743625"/>
            <a:ext cx="3286202" cy="2056001"/>
          </a:xfrm>
          <a:prstGeom prst="rect">
            <a:avLst/>
          </a:prstGeom>
          <a:noFill/>
          <a:ln>
            <a:noFill/>
          </a:ln>
        </p:spPr>
      </p:pic>
      <p:sp>
        <p:nvSpPr>
          <p:cNvPr id="113" name="Google Shape;113;p18"/>
          <p:cNvSpPr txBox="1"/>
          <p:nvPr/>
        </p:nvSpPr>
        <p:spPr>
          <a:xfrm>
            <a:off x="3420300" y="3985075"/>
            <a:ext cx="3569700" cy="5432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de"/>
              <a:t>Geschichten oder Eigendarstellung</a:t>
            </a:r>
            <a:endParaRPr b="1"/>
          </a:p>
          <a:p>
            <a:pPr indent="0" lvl="0" marL="0" rtl="0" algn="l">
              <a:spcBef>
                <a:spcPts val="0"/>
              </a:spcBef>
              <a:spcAft>
                <a:spcPts val="0"/>
              </a:spcAft>
              <a:buNone/>
            </a:pPr>
            <a:r>
              <a:t/>
            </a:r>
            <a:endParaRPr/>
          </a:p>
          <a:p>
            <a:pPr indent="0" lvl="0" marL="0" rtl="0" algn="l">
              <a:spcBef>
                <a:spcPts val="0"/>
              </a:spcBef>
              <a:spcAft>
                <a:spcPts val="0"/>
              </a:spcAft>
              <a:buNone/>
            </a:pPr>
            <a:r>
              <a:rPr lang="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a:p>
          <a:p>
            <a:pPr indent="0" lvl="0" marL="0" rtl="0" algn="l">
              <a:spcBef>
                <a:spcPts val="0"/>
              </a:spcBef>
              <a:spcAft>
                <a:spcPts val="0"/>
              </a:spcAft>
              <a:buNone/>
            </a:pPr>
            <a:r>
              <a:t/>
            </a:r>
            <a:endParaRPr/>
          </a:p>
          <a:p>
            <a:pPr indent="0" lvl="0" marL="0" rtl="0" algn="l">
              <a:spcBef>
                <a:spcPts val="0"/>
              </a:spcBef>
              <a:spcAft>
                <a:spcPts val="0"/>
              </a:spcAft>
              <a:buNone/>
            </a:pPr>
            <a:r>
              <a:rPr lang="de">
                <a:solidFill>
                  <a:srgbClr val="000000"/>
                </a:solidFill>
              </a:rPr>
              <a:t>et dolore magna aliquyam erat, sed diam voluptua. At vero eos et accusam et justo duo dolores et ea rebum. Stet clita kasd gubergren, no sea takimata sanctus est Lorem ipsum dolor sit amet.</a:t>
            </a:r>
            <a:endParaRPr/>
          </a:p>
        </p:txBody>
      </p:sp>
      <p:sp>
        <p:nvSpPr>
          <p:cNvPr id="114" name="Google Shape;114;p18"/>
          <p:cNvSpPr/>
          <p:nvPr/>
        </p:nvSpPr>
        <p:spPr>
          <a:xfrm>
            <a:off x="2643363" y="277850"/>
            <a:ext cx="2499376" cy="613892"/>
          </a:xfrm>
          <a:prstGeom prst="rect">
            <a:avLst/>
          </a:prstGeom>
        </p:spPr>
        <p:txBody>
          <a:bodyPr>
            <a:prstTxWarp prst="textPlain"/>
          </a:bodyPr>
          <a:lstStyle/>
          <a:p>
            <a:pPr lvl="0" algn="ctr"/>
            <a:r>
              <a:rPr b="0" i="0">
                <a:ln cap="flat" cmpd="sng" w="9525">
                  <a:solidFill>
                    <a:srgbClr val="000000"/>
                  </a:solidFill>
                  <a:prstDash val="solid"/>
                  <a:round/>
                  <a:headEnd len="sm" w="sm" type="none"/>
                  <a:tailEnd len="sm" w="sm" type="none"/>
                </a:ln>
                <a:gradFill>
                  <a:gsLst>
                    <a:gs pos="0">
                      <a:srgbClr val="FFC002"/>
                    </a:gs>
                    <a:gs pos="100000">
                      <a:srgbClr val="795B04"/>
                    </a:gs>
                  </a:gsLst>
                  <a:path path="circle">
                    <a:fillToRect b="50%" l="50%" r="50%" t="50%"/>
                  </a:path>
                  <a:tileRect/>
                </a:gradFill>
                <a:latin typeface="Great Vibes"/>
              </a:rPr>
              <a:t>Hochzeit</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cxnSp>
        <p:nvCxnSpPr>
          <p:cNvPr id="119" name="Google Shape;119;p19"/>
          <p:cNvCxnSpPr/>
          <p:nvPr/>
        </p:nvCxnSpPr>
        <p:spPr>
          <a:xfrm>
            <a:off x="580650" y="1266600"/>
            <a:ext cx="6398700" cy="0"/>
          </a:xfrm>
          <a:prstGeom prst="straightConnector1">
            <a:avLst/>
          </a:prstGeom>
          <a:noFill/>
          <a:ln cap="flat" cmpd="sng" w="9525">
            <a:solidFill>
              <a:schemeClr val="dk2"/>
            </a:solidFill>
            <a:prstDash val="solid"/>
            <a:round/>
            <a:headEnd len="med" w="med" type="none"/>
            <a:tailEnd len="med" w="med" type="none"/>
          </a:ln>
        </p:spPr>
      </p:cxnSp>
      <p:cxnSp>
        <p:nvCxnSpPr>
          <p:cNvPr id="120" name="Google Shape;120;p19"/>
          <p:cNvCxnSpPr/>
          <p:nvPr/>
        </p:nvCxnSpPr>
        <p:spPr>
          <a:xfrm flipH="1">
            <a:off x="1842484" y="651352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21" name="Google Shape;121;p19"/>
          <p:cNvCxnSpPr/>
          <p:nvPr/>
        </p:nvCxnSpPr>
        <p:spPr>
          <a:xfrm flipH="1">
            <a:off x="5098089" y="428264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22" name="Google Shape;122;p19"/>
          <p:cNvCxnSpPr/>
          <p:nvPr/>
        </p:nvCxnSpPr>
        <p:spPr>
          <a:xfrm>
            <a:off x="1920773" y="428264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23" name="Google Shape;123;p19"/>
          <p:cNvCxnSpPr/>
          <p:nvPr/>
        </p:nvCxnSpPr>
        <p:spPr>
          <a:xfrm>
            <a:off x="5173691" y="651352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24" name="Google Shape;124;p19"/>
          <p:cNvCxnSpPr/>
          <p:nvPr/>
        </p:nvCxnSpPr>
        <p:spPr>
          <a:xfrm flipH="1">
            <a:off x="1920797" y="2598207"/>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25" name="Google Shape;125;p19"/>
          <p:cNvCxnSpPr/>
          <p:nvPr/>
        </p:nvCxnSpPr>
        <p:spPr>
          <a:xfrm flipH="1">
            <a:off x="5728713" y="2598207"/>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26" name="Google Shape;126;p19"/>
          <p:cNvCxnSpPr/>
          <p:nvPr/>
        </p:nvCxnSpPr>
        <p:spPr>
          <a:xfrm flipH="1">
            <a:off x="1290173" y="816320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27" name="Google Shape;127;p19"/>
          <p:cNvCxnSpPr/>
          <p:nvPr/>
        </p:nvCxnSpPr>
        <p:spPr>
          <a:xfrm flipH="1">
            <a:off x="5098089" y="816320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28" name="Google Shape;128;p19"/>
          <p:cNvCxnSpPr>
            <a:stCxn id="129" idx="2"/>
            <a:endCxn id="130" idx="0"/>
          </p:cNvCxnSpPr>
          <p:nvPr/>
        </p:nvCxnSpPr>
        <p:spPr>
          <a:xfrm>
            <a:off x="1290075" y="259801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31" name="Google Shape;131;p19"/>
          <p:cNvCxnSpPr/>
          <p:nvPr/>
        </p:nvCxnSpPr>
        <p:spPr>
          <a:xfrm>
            <a:off x="5098065" y="259818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32" name="Google Shape;132;p19"/>
          <p:cNvCxnSpPr/>
          <p:nvPr/>
        </p:nvCxnSpPr>
        <p:spPr>
          <a:xfrm>
            <a:off x="5646098" y="8074520"/>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33" name="Google Shape;133;p19"/>
          <p:cNvCxnSpPr/>
          <p:nvPr/>
        </p:nvCxnSpPr>
        <p:spPr>
          <a:xfrm>
            <a:off x="1842460" y="8074520"/>
            <a:ext cx="630600" cy="745200"/>
          </a:xfrm>
          <a:prstGeom prst="straightConnector1">
            <a:avLst/>
          </a:prstGeom>
          <a:noFill/>
          <a:ln cap="flat" cmpd="sng" w="28575">
            <a:solidFill>
              <a:srgbClr val="000000"/>
            </a:solidFill>
            <a:prstDash val="solid"/>
            <a:round/>
            <a:headEnd len="med" w="med" type="none"/>
            <a:tailEnd len="med" w="med" type="none"/>
          </a:ln>
        </p:spPr>
      </p:cxnSp>
      <p:pic>
        <p:nvPicPr>
          <p:cNvPr id="129" name="Google Shape;129;p19"/>
          <p:cNvPicPr preferRelativeResize="0"/>
          <p:nvPr/>
        </p:nvPicPr>
        <p:blipFill>
          <a:blip r:embed="rId3">
            <a:alphaModFix/>
          </a:blip>
          <a:stretch>
            <a:fillRect/>
          </a:stretch>
        </p:blipFill>
        <p:spPr>
          <a:xfrm>
            <a:off x="824475" y="15930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34" name="Google Shape;134;p19"/>
          <p:cNvPicPr preferRelativeResize="0"/>
          <p:nvPr/>
        </p:nvPicPr>
        <p:blipFill>
          <a:blip r:embed="rId3">
            <a:alphaModFix/>
          </a:blip>
          <a:stretch>
            <a:fillRect/>
          </a:stretch>
        </p:blipFill>
        <p:spPr>
          <a:xfrm>
            <a:off x="1980806" y="15930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35" name="Google Shape;135;p19"/>
          <p:cNvPicPr preferRelativeResize="0"/>
          <p:nvPr/>
        </p:nvPicPr>
        <p:blipFill>
          <a:blip r:embed="rId3">
            <a:alphaModFix/>
          </a:blip>
          <a:stretch>
            <a:fillRect/>
          </a:stretch>
        </p:blipFill>
        <p:spPr>
          <a:xfrm>
            <a:off x="4647984" y="15930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36" name="Google Shape;136;p19"/>
          <p:cNvPicPr preferRelativeResize="0"/>
          <p:nvPr/>
        </p:nvPicPr>
        <p:blipFill>
          <a:blip r:embed="rId3">
            <a:alphaModFix/>
          </a:blip>
          <a:stretch>
            <a:fillRect/>
          </a:stretch>
        </p:blipFill>
        <p:spPr>
          <a:xfrm>
            <a:off x="5804315" y="15930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37" name="Google Shape;137;p19"/>
          <p:cNvPicPr preferRelativeResize="0"/>
          <p:nvPr/>
        </p:nvPicPr>
        <p:blipFill>
          <a:blip r:embed="rId3">
            <a:alphaModFix/>
          </a:blip>
          <a:stretch>
            <a:fillRect/>
          </a:stretch>
        </p:blipFill>
        <p:spPr>
          <a:xfrm>
            <a:off x="824475" y="88196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38" name="Google Shape;138;p19"/>
          <p:cNvPicPr preferRelativeResize="0"/>
          <p:nvPr/>
        </p:nvPicPr>
        <p:blipFill>
          <a:blip r:embed="rId3">
            <a:alphaModFix/>
          </a:blip>
          <a:stretch>
            <a:fillRect/>
          </a:stretch>
        </p:blipFill>
        <p:spPr>
          <a:xfrm>
            <a:off x="1980806" y="88196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39" name="Google Shape;139;p19"/>
          <p:cNvPicPr preferRelativeResize="0"/>
          <p:nvPr/>
        </p:nvPicPr>
        <p:blipFill>
          <a:blip r:embed="rId3">
            <a:alphaModFix/>
          </a:blip>
          <a:stretch>
            <a:fillRect/>
          </a:stretch>
        </p:blipFill>
        <p:spPr>
          <a:xfrm>
            <a:off x="4647984" y="88196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40" name="Google Shape;140;p19"/>
          <p:cNvPicPr preferRelativeResize="0"/>
          <p:nvPr/>
        </p:nvPicPr>
        <p:blipFill>
          <a:blip r:embed="rId3">
            <a:alphaModFix/>
          </a:blip>
          <a:stretch>
            <a:fillRect/>
          </a:stretch>
        </p:blipFill>
        <p:spPr>
          <a:xfrm>
            <a:off x="5804315" y="88196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30" name="Google Shape;130;p19"/>
          <p:cNvPicPr preferRelativeResize="0"/>
          <p:nvPr/>
        </p:nvPicPr>
        <p:blipFill>
          <a:blip r:embed="rId3">
            <a:alphaModFix/>
          </a:blip>
          <a:stretch>
            <a:fillRect/>
          </a:stretch>
        </p:blipFill>
        <p:spPr>
          <a:xfrm>
            <a:off x="1454982" y="334325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41" name="Google Shape;141;p19"/>
          <p:cNvPicPr preferRelativeResize="0"/>
          <p:nvPr/>
        </p:nvPicPr>
        <p:blipFill>
          <a:blip r:embed="rId3">
            <a:alphaModFix/>
          </a:blip>
          <a:stretch>
            <a:fillRect/>
          </a:stretch>
        </p:blipFill>
        <p:spPr>
          <a:xfrm>
            <a:off x="5267387" y="334325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42" name="Google Shape;142;p19"/>
          <p:cNvPicPr preferRelativeResize="0"/>
          <p:nvPr/>
        </p:nvPicPr>
        <p:blipFill>
          <a:blip r:embed="rId3">
            <a:alphaModFix/>
          </a:blip>
          <a:stretch>
            <a:fillRect/>
          </a:stretch>
        </p:blipFill>
        <p:spPr>
          <a:xfrm>
            <a:off x="1421085" y="715803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43" name="Google Shape;143;p19"/>
          <p:cNvPicPr preferRelativeResize="0"/>
          <p:nvPr/>
        </p:nvPicPr>
        <p:blipFill>
          <a:blip r:embed="rId3">
            <a:alphaModFix/>
          </a:blip>
          <a:stretch>
            <a:fillRect/>
          </a:stretch>
        </p:blipFill>
        <p:spPr>
          <a:xfrm>
            <a:off x="5233490" y="715803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44" name="Google Shape;144;p19"/>
          <p:cNvPicPr preferRelativeResize="0"/>
          <p:nvPr/>
        </p:nvPicPr>
        <p:blipFill>
          <a:blip r:embed="rId3">
            <a:alphaModFix/>
          </a:blip>
          <a:stretch>
            <a:fillRect/>
          </a:stretch>
        </p:blipFill>
        <p:spPr>
          <a:xfrm>
            <a:off x="2060570" y="4975092"/>
            <a:ext cx="1491000" cy="16092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45" name="Google Shape;145;p19"/>
          <p:cNvPicPr preferRelativeResize="0"/>
          <p:nvPr/>
        </p:nvPicPr>
        <p:blipFill>
          <a:blip r:embed="rId3">
            <a:alphaModFix/>
          </a:blip>
          <a:stretch>
            <a:fillRect/>
          </a:stretch>
        </p:blipFill>
        <p:spPr>
          <a:xfrm>
            <a:off x="4088334" y="4975092"/>
            <a:ext cx="1491000" cy="16092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sp>
        <p:nvSpPr>
          <p:cNvPr id="146" name="Google Shape;146;p19"/>
          <p:cNvSpPr/>
          <p:nvPr/>
        </p:nvSpPr>
        <p:spPr>
          <a:xfrm>
            <a:off x="2643363" y="277850"/>
            <a:ext cx="2499376" cy="613892"/>
          </a:xfrm>
          <a:prstGeom prst="rect">
            <a:avLst/>
          </a:prstGeom>
        </p:spPr>
        <p:txBody>
          <a:bodyPr>
            <a:prstTxWarp prst="textPlain"/>
          </a:bodyPr>
          <a:lstStyle/>
          <a:p>
            <a:pPr lvl="0" algn="ctr"/>
            <a:r>
              <a:rPr b="0" i="0">
                <a:ln cap="flat" cmpd="sng" w="9525">
                  <a:solidFill>
                    <a:srgbClr val="000000"/>
                  </a:solidFill>
                  <a:prstDash val="solid"/>
                  <a:round/>
                  <a:headEnd len="sm" w="sm" type="none"/>
                  <a:tailEnd len="sm" w="sm" type="none"/>
                </a:ln>
                <a:gradFill>
                  <a:gsLst>
                    <a:gs pos="0">
                      <a:srgbClr val="FFC002"/>
                    </a:gs>
                    <a:gs pos="100000">
                      <a:srgbClr val="795B04"/>
                    </a:gs>
                  </a:gsLst>
                  <a:path path="circle">
                    <a:fillToRect b="50%" l="50%" r="50%" t="50%"/>
                  </a:path>
                  <a:tileRect/>
                </a:gradFill>
                <a:latin typeface="Great Vibes"/>
              </a:rPr>
              <a:t>Hochzeit</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cxnSp>
        <p:nvCxnSpPr>
          <p:cNvPr id="151" name="Google Shape;151;p20"/>
          <p:cNvCxnSpPr/>
          <p:nvPr/>
        </p:nvCxnSpPr>
        <p:spPr>
          <a:xfrm>
            <a:off x="580650" y="1266600"/>
            <a:ext cx="6398700" cy="0"/>
          </a:xfrm>
          <a:prstGeom prst="straightConnector1">
            <a:avLst/>
          </a:prstGeom>
          <a:noFill/>
          <a:ln cap="flat" cmpd="sng" w="9525">
            <a:solidFill>
              <a:schemeClr val="dk2"/>
            </a:solidFill>
            <a:prstDash val="solid"/>
            <a:round/>
            <a:headEnd len="med" w="med" type="none"/>
            <a:tailEnd len="med" w="med" type="none"/>
          </a:ln>
        </p:spPr>
      </p:cxnSp>
      <p:pic>
        <p:nvPicPr>
          <p:cNvPr id="152" name="Google Shape;152;p20"/>
          <p:cNvPicPr preferRelativeResize="0"/>
          <p:nvPr/>
        </p:nvPicPr>
        <p:blipFill rotWithShape="1">
          <a:blip r:embed="rId3">
            <a:alphaModFix/>
          </a:blip>
          <a:srcRect b="0" l="0" r="0" t="0"/>
          <a:stretch/>
        </p:blipFill>
        <p:spPr>
          <a:xfrm>
            <a:off x="552000" y="1507675"/>
            <a:ext cx="6456001" cy="4533325"/>
          </a:xfrm>
          <a:prstGeom prst="rect">
            <a:avLst/>
          </a:prstGeom>
          <a:noFill/>
          <a:ln>
            <a:noFill/>
          </a:ln>
        </p:spPr>
      </p:pic>
      <p:sp>
        <p:nvSpPr>
          <p:cNvPr id="153" name="Google Shape;153;p20"/>
          <p:cNvSpPr txBox="1"/>
          <p:nvPr/>
        </p:nvSpPr>
        <p:spPr>
          <a:xfrm>
            <a:off x="552000" y="6291225"/>
            <a:ext cx="6456000" cy="1704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eu pede mollis pretium. Integer tincidunt. Cras dapibus. Vivamus elementum semper nisi. Aeneaneu pede mollis pretium. Integer tincidunt. Cras dapibus. Vivamus elementum semper nisi. Aeneaneu pede mollis pretium. Integer tincidunt. Cras dapibus. Vivamus elementum semper nisi. Aeneaneu pede mollis pretium. Integer tincidunt. Cras dapibus. Vivamus elementum semper nisi. Aenean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4" name="Google Shape;154;p20"/>
          <p:cNvSpPr txBox="1"/>
          <p:nvPr/>
        </p:nvSpPr>
        <p:spPr>
          <a:xfrm>
            <a:off x="552000" y="7763325"/>
            <a:ext cx="2599800" cy="2352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eu pede mollis pretium. Integer tincidunt. Cras dapibus. Vivamus elementum semper nisi. Aeneaneu pede mollis pretium. Integer tincidunt. Cras dapibus. Vivamus elementum semper </a:t>
            </a:r>
            <a:endParaRPr b="0" i="0" sz="1400" u="none" cap="none" strike="noStrike">
              <a:solidFill>
                <a:srgbClr val="000000"/>
              </a:solidFill>
              <a:latin typeface="Arial"/>
              <a:ea typeface="Arial"/>
              <a:cs typeface="Arial"/>
              <a:sym typeface="Arial"/>
            </a:endParaRPr>
          </a:p>
        </p:txBody>
      </p:sp>
      <p:pic>
        <p:nvPicPr>
          <p:cNvPr id="155" name="Google Shape;155;p20"/>
          <p:cNvPicPr preferRelativeResize="0"/>
          <p:nvPr/>
        </p:nvPicPr>
        <p:blipFill rotWithShape="1">
          <a:blip r:embed="rId3">
            <a:alphaModFix/>
          </a:blip>
          <a:srcRect b="0" l="0" r="0" t="0"/>
          <a:stretch/>
        </p:blipFill>
        <p:spPr>
          <a:xfrm>
            <a:off x="3355100" y="7695225"/>
            <a:ext cx="3652901" cy="2593900"/>
          </a:xfrm>
          <a:prstGeom prst="rect">
            <a:avLst/>
          </a:prstGeom>
          <a:noFill/>
          <a:ln>
            <a:noFill/>
          </a:ln>
        </p:spPr>
      </p:pic>
      <p:sp>
        <p:nvSpPr>
          <p:cNvPr id="156" name="Google Shape;156;p20"/>
          <p:cNvSpPr/>
          <p:nvPr/>
        </p:nvSpPr>
        <p:spPr>
          <a:xfrm>
            <a:off x="2643363" y="277850"/>
            <a:ext cx="2499376" cy="613892"/>
          </a:xfrm>
          <a:prstGeom prst="rect">
            <a:avLst/>
          </a:prstGeom>
        </p:spPr>
        <p:txBody>
          <a:bodyPr>
            <a:prstTxWarp prst="textPlain"/>
          </a:bodyPr>
          <a:lstStyle/>
          <a:p>
            <a:pPr lvl="0" algn="ctr"/>
            <a:r>
              <a:rPr b="0" i="0">
                <a:ln cap="flat" cmpd="sng" w="9525">
                  <a:solidFill>
                    <a:srgbClr val="000000"/>
                  </a:solidFill>
                  <a:prstDash val="solid"/>
                  <a:round/>
                  <a:headEnd len="sm" w="sm" type="none"/>
                  <a:tailEnd len="sm" w="sm" type="none"/>
                </a:ln>
                <a:gradFill>
                  <a:gsLst>
                    <a:gs pos="0">
                      <a:srgbClr val="FFC002"/>
                    </a:gs>
                    <a:gs pos="100000">
                      <a:srgbClr val="795B04"/>
                    </a:gs>
                  </a:gsLst>
                  <a:path path="circle">
                    <a:fillToRect b="50%" l="50%" r="50%" t="50%"/>
                  </a:path>
                  <a:tileRect/>
                </a:gradFill>
                <a:latin typeface="Great Vibes"/>
              </a:rPr>
              <a:t>Hochzeit</a:t>
            </a: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