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cdc50aed4_0_8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4cdc50aed4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4cdc50aed4_0_1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4cdc50aed4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4cdc50aed4_0_3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4cdc50aed4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4cdc50aed4_0_52: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cdc50aed4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cdc50aed4_0_64: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cdc50aed4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cdc50aed4_0_90: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cdc50aed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4cdc50aed4_0_126: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4cdc50aed4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9" y="433825"/>
            <a:ext cx="1828896" cy="1069200"/>
          </a:xfrm>
          <a:prstGeom prst="rect">
            <a:avLst/>
          </a:prstGeom>
          <a:noFill/>
          <a:ln>
            <a:noFill/>
          </a:ln>
        </p:spPr>
      </p:pic>
      <p:sp>
        <p:nvSpPr>
          <p:cNvPr id="55" name="Google Shape;55;p13"/>
          <p:cNvSpPr txBox="1"/>
          <p:nvPr/>
        </p:nvSpPr>
        <p:spPr>
          <a:xfrm>
            <a:off x="491250" y="1646725"/>
            <a:ext cx="6577500" cy="9045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rgbClr val="0097A7"/>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Für diese Vorlage benötigen Sie folgende google-Schriftarten:</a:t>
            </a:r>
            <a:endParaRPr/>
          </a:p>
          <a:p>
            <a:pPr indent="0" lvl="0" marL="0" marR="0" rtl="0" algn="l">
              <a:lnSpc>
                <a:spcPct val="100000"/>
              </a:lnSpc>
              <a:spcBef>
                <a:spcPts val="0"/>
              </a:spcBef>
              <a:spcAft>
                <a:spcPts val="0"/>
              </a:spcAft>
              <a:buClr>
                <a:srgbClr val="000000"/>
              </a:buClr>
              <a:buSzPts val="1400"/>
              <a:buFont typeface="Arial"/>
              <a:buNone/>
            </a:pPr>
            <a:r>
              <a:rPr lang="de"/>
              <a:t>https://fonts.google.com/download?family=</a:t>
            </a:r>
            <a:r>
              <a:rPr lang="de">
                <a:solidFill>
                  <a:schemeClr val="dk1"/>
                </a:solidFill>
              </a:rPr>
              <a:t>Alex%20Brush</a:t>
            </a:r>
            <a:endParaRPr/>
          </a:p>
          <a:p>
            <a:pPr indent="0" lvl="0" marL="0" marR="0" rtl="0" algn="l">
              <a:lnSpc>
                <a:spcPct val="100000"/>
              </a:lnSpc>
              <a:spcBef>
                <a:spcPts val="0"/>
              </a:spcBef>
              <a:spcAft>
                <a:spcPts val="0"/>
              </a:spcAft>
              <a:buClr>
                <a:srgbClr val="000000"/>
              </a:buClr>
              <a:buSzPts val="1400"/>
              <a:buFont typeface="Arial"/>
              <a:buNone/>
            </a:pPr>
            <a:r>
              <a:rPr lang="de"/>
              <a:t>https://fonts.google.com/download?family=Great%20Vibes</a:t>
            </a:r>
            <a:endParaRPr/>
          </a:p>
          <a:p>
            <a:pPr indent="0" lvl="0" marL="0" marR="0" rtl="0" algn="l">
              <a:lnSpc>
                <a:spcPct val="100000"/>
              </a:lnSpc>
              <a:spcBef>
                <a:spcPts val="0"/>
              </a:spcBef>
              <a:spcAft>
                <a:spcPts val="0"/>
              </a:spcAft>
              <a:buClr>
                <a:srgbClr val="000000"/>
              </a:buClr>
              <a:buSzPts val="1400"/>
              <a:buFont typeface="Arial"/>
              <a:buNone/>
            </a:pPr>
            <a:r>
              <a:t/>
            </a:r>
            <a:endParaRPr/>
          </a:p>
        </p:txBody>
      </p:sp>
      <p:sp>
        <p:nvSpPr>
          <p:cNvPr id="56" name="Google Shape;56;p13"/>
          <p:cNvSpPr/>
          <p:nvPr/>
        </p:nvSpPr>
        <p:spPr>
          <a:xfrm>
            <a:off x="4133175" y="433825"/>
            <a:ext cx="2521500" cy="1069200"/>
          </a:xfrm>
          <a:prstGeom prst="roundRect">
            <a:avLst>
              <a:gd fmla="val 16667" name="adj"/>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3">
            <a:alphaModFix/>
          </a:blip>
          <a:srcRect b="0" l="14643" r="14650" t="0"/>
          <a:stretch/>
        </p:blipFill>
        <p:spPr>
          <a:xfrm>
            <a:off x="0" y="0"/>
            <a:ext cx="7560001" cy="10691999"/>
          </a:xfrm>
          <a:prstGeom prst="rect">
            <a:avLst/>
          </a:prstGeom>
          <a:noFill/>
          <a:ln>
            <a:noFill/>
          </a:ln>
        </p:spPr>
      </p:pic>
      <p:sp>
        <p:nvSpPr>
          <p:cNvPr id="62" name="Google Shape;62;p14"/>
          <p:cNvSpPr/>
          <p:nvPr/>
        </p:nvSpPr>
        <p:spPr>
          <a:xfrm>
            <a:off x="373313" y="1582375"/>
            <a:ext cx="6813353" cy="570187"/>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gradFill>
                  <a:gsLst>
                    <a:gs pos="0">
                      <a:srgbClr val="FFC002"/>
                    </a:gs>
                    <a:gs pos="100000">
                      <a:srgbClr val="795B04"/>
                    </a:gs>
                  </a:gsLst>
                  <a:path path="circle">
                    <a:fillToRect b="50%" l="50%" r="50%" t="50%"/>
                  </a:path>
                  <a:tileRect/>
                </a:gradFill>
                <a:latin typeface="Alex Brush"/>
              </a:rPr>
              <a:t>Marnie &amp; Tomas</a:t>
            </a:r>
          </a:p>
        </p:txBody>
      </p:sp>
      <p:sp>
        <p:nvSpPr>
          <p:cNvPr id="63" name="Google Shape;63;p14"/>
          <p:cNvSpPr/>
          <p:nvPr/>
        </p:nvSpPr>
        <p:spPr>
          <a:xfrm>
            <a:off x="373325" y="195600"/>
            <a:ext cx="6564897" cy="1227625"/>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pic>
        <p:nvPicPr>
          <p:cNvPr id="68" name="Google Shape;68;p15"/>
          <p:cNvPicPr preferRelativeResize="0"/>
          <p:nvPr/>
        </p:nvPicPr>
        <p:blipFill rotWithShape="1">
          <a:blip r:embed="rId3">
            <a:alphaModFix/>
          </a:blip>
          <a:srcRect b="6888" l="0" r="0" t="6897"/>
          <a:stretch/>
        </p:blipFill>
        <p:spPr>
          <a:xfrm>
            <a:off x="495550" y="1727025"/>
            <a:ext cx="2014800" cy="1737000"/>
          </a:xfrm>
          <a:prstGeom prst="roundRect">
            <a:avLst>
              <a:gd fmla="val 16667" name="adj"/>
            </a:avLst>
          </a:prstGeom>
          <a:noFill/>
          <a:ln cap="flat" cmpd="sng" w="9525">
            <a:solidFill>
              <a:srgbClr val="595959"/>
            </a:solidFill>
            <a:prstDash val="solid"/>
            <a:round/>
            <a:headEnd len="sm" w="sm" type="none"/>
            <a:tailEnd len="sm" w="sm" type="none"/>
          </a:ln>
          <a:effectLst>
            <a:outerShdw blurRad="114300" rotWithShape="0" algn="bl" dir="2760000" dist="95250">
              <a:srgbClr val="000000">
                <a:alpha val="50000"/>
              </a:srgbClr>
            </a:outerShdw>
          </a:effectLst>
        </p:spPr>
      </p:pic>
      <p:sp>
        <p:nvSpPr>
          <p:cNvPr id="69" name="Google Shape;69;p15"/>
          <p:cNvSpPr txBox="1"/>
          <p:nvPr/>
        </p:nvSpPr>
        <p:spPr>
          <a:xfrm>
            <a:off x="5089750" y="1588525"/>
            <a:ext cx="2014800" cy="666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rgbClr val="000000"/>
                </a:solidFill>
              </a:rPr>
              <a:t>dolores et ea rebum. Stet clita kasd gubergren, no sea takimata sanctus est Lorem ipsum dolor sit amdolores et ea rebum. Stet clita kasd gubergren, no sea takimata </a:t>
            </a:r>
            <a:endParaRPr sz="1200">
              <a:solidFill>
                <a:srgbClr val="000000"/>
              </a:solidFill>
            </a:endParaRPr>
          </a:p>
          <a:p>
            <a:pPr indent="0" lvl="0" marL="0" rtl="0" algn="l">
              <a:spcBef>
                <a:spcPts val="0"/>
              </a:spcBef>
              <a:spcAft>
                <a:spcPts val="0"/>
              </a:spcAft>
              <a:buNone/>
            </a:pPr>
            <a:r>
              <a:t/>
            </a:r>
            <a:endParaRPr sz="1200">
              <a:solidFill>
                <a:srgbClr val="000000"/>
              </a:solidFill>
            </a:endParaRPr>
          </a:p>
          <a:p>
            <a:pPr indent="0" lvl="0" marL="0" rtl="0" algn="l">
              <a:spcBef>
                <a:spcPts val="0"/>
              </a:spcBef>
              <a:spcAft>
                <a:spcPts val="0"/>
              </a:spcAft>
              <a:buNone/>
            </a:pPr>
            <a:r>
              <a:rPr lang="de" sz="1200">
                <a:solidFill>
                  <a:srgbClr val="000000"/>
                </a:solidFill>
              </a:rPr>
              <a:t>Lorem ipsum dolor sit amdolores et ea rebum. Stet clita kasd gubergren, no sea takimata </a:t>
            </a:r>
            <a:endParaRPr sz="1200">
              <a:solidFill>
                <a:srgbClr val="000000"/>
              </a:solidFill>
            </a:endParaRPr>
          </a:p>
        </p:txBody>
      </p:sp>
      <p:sp>
        <p:nvSpPr>
          <p:cNvPr id="70" name="Google Shape;70;p15"/>
          <p:cNvSpPr txBox="1"/>
          <p:nvPr/>
        </p:nvSpPr>
        <p:spPr>
          <a:xfrm>
            <a:off x="506750" y="4128750"/>
            <a:ext cx="2014800" cy="606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sz="1200"/>
          </a:p>
          <a:p>
            <a:pPr indent="0" lvl="0" marL="0" rtl="0" algn="l">
              <a:spcBef>
                <a:spcPts val="0"/>
              </a:spcBef>
              <a:spcAft>
                <a:spcPts val="0"/>
              </a:spcAft>
              <a:buNone/>
            </a:pPr>
            <a:r>
              <a:t/>
            </a:r>
            <a:endParaRPr sz="1200"/>
          </a:p>
          <a:p>
            <a:pPr indent="0" lvl="0" marL="0" rtl="0" algn="l">
              <a:spcBef>
                <a:spcPts val="0"/>
              </a:spcBef>
              <a:spcAft>
                <a:spcPts val="0"/>
              </a:spcAft>
              <a:buNone/>
            </a:pPr>
            <a:r>
              <a:rPr lang="de" sz="1200">
                <a:solidFill>
                  <a:srgbClr val="000000"/>
                </a:solidFill>
              </a:rPr>
              <a:t>dolores et ea rebum. Stet clita kasd gubergren, no sea takimata sanctus est Lorem ipsum dolor sit amdolores et ea rebum. Stet clita kasd gubergren, no sea takimata </a:t>
            </a:r>
            <a:endParaRPr sz="1200"/>
          </a:p>
        </p:txBody>
      </p:sp>
      <p:sp>
        <p:nvSpPr>
          <p:cNvPr id="71" name="Google Shape;71;p15"/>
          <p:cNvSpPr txBox="1"/>
          <p:nvPr/>
        </p:nvSpPr>
        <p:spPr>
          <a:xfrm>
            <a:off x="2786300" y="1588525"/>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rgbClr val="000000"/>
                </a:solidFill>
              </a:rPr>
              <a:t>dolores et ea rebum. Stet </a:t>
            </a:r>
            <a:endParaRPr sz="1200">
              <a:solidFill>
                <a:srgbClr val="000000"/>
              </a:solidFill>
            </a:endParaRPr>
          </a:p>
        </p:txBody>
      </p:sp>
      <p:sp>
        <p:nvSpPr>
          <p:cNvPr id="72" name="Google Shape;72;p15"/>
          <p:cNvSpPr txBox="1"/>
          <p:nvPr/>
        </p:nvSpPr>
        <p:spPr>
          <a:xfrm>
            <a:off x="2798250" y="7023825"/>
            <a:ext cx="2014800" cy="317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rgbClr val="000000"/>
                </a:solidFill>
              </a:rPr>
              <a:t>dolores et ea rebum. Stet </a:t>
            </a:r>
            <a:endParaRPr sz="1200">
              <a:solidFill>
                <a:srgbClr val="000000"/>
              </a:solidFill>
            </a:endParaRPr>
          </a:p>
        </p:txBody>
      </p:sp>
      <p:sp>
        <p:nvSpPr>
          <p:cNvPr id="73" name="Google Shape;73;p15"/>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cxnSp>
        <p:nvCxnSpPr>
          <p:cNvPr id="74" name="Google Shape;74;p15"/>
          <p:cNvCxnSpPr/>
          <p:nvPr/>
        </p:nvCxnSpPr>
        <p:spPr>
          <a:xfrm>
            <a:off x="2648325" y="1760075"/>
            <a:ext cx="0" cy="8356200"/>
          </a:xfrm>
          <a:prstGeom prst="straightConnector1">
            <a:avLst/>
          </a:prstGeom>
          <a:noFill/>
          <a:ln cap="flat" cmpd="sng" w="9525">
            <a:solidFill>
              <a:schemeClr val="dk2"/>
            </a:solidFill>
            <a:prstDash val="solid"/>
            <a:round/>
            <a:headEnd len="med" w="med" type="none"/>
            <a:tailEnd len="med" w="med" type="none"/>
          </a:ln>
        </p:spPr>
      </p:cxnSp>
      <p:pic>
        <p:nvPicPr>
          <p:cNvPr id="75" name="Google Shape;75;p15"/>
          <p:cNvPicPr preferRelativeResize="0"/>
          <p:nvPr/>
        </p:nvPicPr>
        <p:blipFill rotWithShape="1">
          <a:blip r:embed="rId3">
            <a:alphaModFix/>
          </a:blip>
          <a:srcRect b="6888" l="0" r="0" t="6897"/>
          <a:stretch/>
        </p:blipFill>
        <p:spPr>
          <a:xfrm>
            <a:off x="2786300" y="5168375"/>
            <a:ext cx="2014800" cy="1737000"/>
          </a:xfrm>
          <a:prstGeom prst="roundRect">
            <a:avLst>
              <a:gd fmla="val 16667" name="adj"/>
            </a:avLst>
          </a:prstGeom>
          <a:noFill/>
          <a:ln cap="flat" cmpd="sng" w="9525">
            <a:solidFill>
              <a:srgbClr val="595959"/>
            </a:solidFill>
            <a:prstDash val="solid"/>
            <a:round/>
            <a:headEnd len="sm" w="sm" type="none"/>
            <a:tailEnd len="sm" w="sm" type="none"/>
          </a:ln>
          <a:effectLst>
            <a:outerShdw blurRad="114300" rotWithShape="0" algn="bl" dir="2760000" dist="95250">
              <a:srgbClr val="000000">
                <a:alpha val="50000"/>
              </a:srgbClr>
            </a:outerShdw>
          </a:effectLst>
        </p:spPr>
      </p:pic>
      <p:pic>
        <p:nvPicPr>
          <p:cNvPr id="76" name="Google Shape;76;p15"/>
          <p:cNvPicPr preferRelativeResize="0"/>
          <p:nvPr/>
        </p:nvPicPr>
        <p:blipFill rotWithShape="1">
          <a:blip r:embed="rId3">
            <a:alphaModFix/>
          </a:blip>
          <a:srcRect b="6888" l="0" r="0" t="6897"/>
          <a:stretch/>
        </p:blipFill>
        <p:spPr>
          <a:xfrm>
            <a:off x="5065100" y="8332700"/>
            <a:ext cx="2014800" cy="1737000"/>
          </a:xfrm>
          <a:prstGeom prst="roundRect">
            <a:avLst>
              <a:gd fmla="val 16667" name="adj"/>
            </a:avLst>
          </a:prstGeom>
          <a:noFill/>
          <a:ln cap="flat" cmpd="sng" w="9525">
            <a:solidFill>
              <a:srgbClr val="595959"/>
            </a:solidFill>
            <a:prstDash val="solid"/>
            <a:round/>
            <a:headEnd len="sm" w="sm" type="none"/>
            <a:tailEnd len="sm" w="sm" type="none"/>
          </a:ln>
          <a:effectLst>
            <a:outerShdw blurRad="114300" rotWithShape="0" algn="bl" dir="2760000" dist="95250">
              <a:srgbClr val="000000">
                <a:alpha val="50000"/>
              </a:srgbClr>
            </a:outerShdw>
          </a:effectLst>
        </p:spPr>
      </p:pic>
      <p:cxnSp>
        <p:nvCxnSpPr>
          <p:cNvPr id="77" name="Google Shape;77;p15"/>
          <p:cNvCxnSpPr/>
          <p:nvPr/>
        </p:nvCxnSpPr>
        <p:spPr>
          <a:xfrm>
            <a:off x="4967925" y="1760075"/>
            <a:ext cx="0" cy="8356200"/>
          </a:xfrm>
          <a:prstGeom prst="straightConnector1">
            <a:avLst/>
          </a:prstGeom>
          <a:noFill/>
          <a:ln cap="flat" cmpd="sng" w="9525">
            <a:solidFill>
              <a:schemeClr val="dk2"/>
            </a:solidFill>
            <a:prstDash val="solid"/>
            <a:round/>
            <a:headEnd len="med" w="med" type="none"/>
            <a:tailEnd len="med" w="med" type="none"/>
          </a:ln>
        </p:spPr>
      </p:cxnSp>
      <p:cxnSp>
        <p:nvCxnSpPr>
          <p:cNvPr id="78" name="Google Shape;78;p15"/>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pic>
        <p:nvPicPr>
          <p:cNvPr id="83" name="Google Shape;83;p16"/>
          <p:cNvPicPr preferRelativeResize="0"/>
          <p:nvPr/>
        </p:nvPicPr>
        <p:blipFill rotWithShape="1">
          <a:blip r:embed="rId3">
            <a:alphaModFix/>
          </a:blip>
          <a:srcRect b="8067" l="0" r="0" t="8067"/>
          <a:stretch/>
        </p:blipFill>
        <p:spPr>
          <a:xfrm>
            <a:off x="2798250" y="5130575"/>
            <a:ext cx="4433400" cy="3718200"/>
          </a:xfrm>
          <a:prstGeom prst="roundRect">
            <a:avLst>
              <a:gd fmla="val 16667" name="adj"/>
            </a:avLst>
          </a:prstGeom>
          <a:noFill/>
          <a:ln>
            <a:noFill/>
          </a:ln>
        </p:spPr>
      </p:pic>
      <p:pic>
        <p:nvPicPr>
          <p:cNvPr id="84" name="Google Shape;84;p16"/>
          <p:cNvPicPr preferRelativeResize="0"/>
          <p:nvPr/>
        </p:nvPicPr>
        <p:blipFill rotWithShape="1">
          <a:blip r:embed="rId3">
            <a:alphaModFix/>
          </a:blip>
          <a:srcRect b="0" l="23728" r="23728" t="0"/>
          <a:stretch/>
        </p:blipFill>
        <p:spPr>
          <a:xfrm>
            <a:off x="506750" y="1760075"/>
            <a:ext cx="2014800" cy="3834600"/>
          </a:xfrm>
          <a:prstGeom prst="roundRect">
            <a:avLst>
              <a:gd fmla="val 16667" name="adj"/>
            </a:avLst>
          </a:prstGeom>
          <a:noFill/>
          <a:ln>
            <a:noFill/>
          </a:ln>
        </p:spPr>
      </p:pic>
      <p:sp>
        <p:nvSpPr>
          <p:cNvPr id="85" name="Google Shape;85;p16"/>
          <p:cNvSpPr txBox="1"/>
          <p:nvPr/>
        </p:nvSpPr>
        <p:spPr>
          <a:xfrm>
            <a:off x="2718663" y="1669175"/>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rgbClr val="000000"/>
                </a:solidFill>
              </a:rPr>
              <a:t>dolores et ea rebum. Stet </a:t>
            </a:r>
            <a:endParaRPr sz="1200">
              <a:solidFill>
                <a:srgbClr val="000000"/>
              </a:solidFill>
            </a:endParaRPr>
          </a:p>
        </p:txBody>
      </p:sp>
      <p:pic>
        <p:nvPicPr>
          <p:cNvPr id="86" name="Google Shape;86;p16"/>
          <p:cNvPicPr preferRelativeResize="0"/>
          <p:nvPr/>
        </p:nvPicPr>
        <p:blipFill rotWithShape="1">
          <a:blip r:embed="rId3">
            <a:alphaModFix/>
          </a:blip>
          <a:srcRect b="0" l="26582" r="26582" t="0"/>
          <a:stretch/>
        </p:blipFill>
        <p:spPr>
          <a:xfrm>
            <a:off x="506750" y="5814400"/>
            <a:ext cx="2014800" cy="4302000"/>
          </a:xfrm>
          <a:prstGeom prst="roundRect">
            <a:avLst>
              <a:gd fmla="val 16667" name="adj"/>
            </a:avLst>
          </a:prstGeom>
          <a:noFill/>
          <a:ln>
            <a:noFill/>
          </a:ln>
        </p:spPr>
      </p:pic>
      <p:sp>
        <p:nvSpPr>
          <p:cNvPr id="87" name="Google Shape;87;p16"/>
          <p:cNvSpPr txBox="1"/>
          <p:nvPr/>
        </p:nvSpPr>
        <p:spPr>
          <a:xfrm>
            <a:off x="4930600" y="1669175"/>
            <a:ext cx="2014800" cy="3461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a:t>
            </a:r>
            <a:endParaRPr sz="1200"/>
          </a:p>
          <a:p>
            <a:pPr indent="0" lvl="0" marL="0" rtl="0" algn="l">
              <a:spcBef>
                <a:spcPts val="0"/>
              </a:spcBef>
              <a:spcAft>
                <a:spcPts val="0"/>
              </a:spcAft>
              <a:buNone/>
            </a:pPr>
            <a:r>
              <a:rPr lang="de" sz="1200">
                <a:solidFill>
                  <a:srgbClr val="000000"/>
                </a:solidFill>
              </a:rPr>
              <a:t>dolores et ea rebum. Stet </a:t>
            </a:r>
            <a:endParaRPr sz="1200">
              <a:solidFill>
                <a:srgbClr val="000000"/>
              </a:solidFill>
            </a:endParaRPr>
          </a:p>
        </p:txBody>
      </p:sp>
      <p:sp>
        <p:nvSpPr>
          <p:cNvPr id="88" name="Google Shape;88;p16"/>
          <p:cNvSpPr txBox="1"/>
          <p:nvPr/>
        </p:nvSpPr>
        <p:spPr>
          <a:xfrm>
            <a:off x="2812350" y="8984675"/>
            <a:ext cx="4433400" cy="1273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1200"/>
              <a:t>Lorem ipsum dolor sit amet, consetetur sadipscing elitr, sed diam nonumy eirmod tempor invidunt ut labore et dolore magna aliquyam erat, sed diam voluptua. At vero eos et accusam et justo duo dolores et ea rebum. Stet clita kasd gubergren, no sea takimata sanctus est Lorem ipsum </a:t>
            </a:r>
            <a:endParaRPr sz="1200">
              <a:solidFill>
                <a:srgbClr val="000000"/>
              </a:solidFill>
            </a:endParaRPr>
          </a:p>
        </p:txBody>
      </p:sp>
      <p:cxnSp>
        <p:nvCxnSpPr>
          <p:cNvPr id="89" name="Google Shape;89;p16"/>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cxnSp>
        <p:nvCxnSpPr>
          <p:cNvPr id="90" name="Google Shape;90;p16"/>
          <p:cNvCxnSpPr/>
          <p:nvPr/>
        </p:nvCxnSpPr>
        <p:spPr>
          <a:xfrm>
            <a:off x="2648325" y="1760075"/>
            <a:ext cx="0" cy="8356200"/>
          </a:xfrm>
          <a:prstGeom prst="straightConnector1">
            <a:avLst/>
          </a:prstGeom>
          <a:noFill/>
          <a:ln cap="flat" cmpd="sng" w="9525">
            <a:solidFill>
              <a:schemeClr val="dk2"/>
            </a:solidFill>
            <a:prstDash val="solid"/>
            <a:round/>
            <a:headEnd len="med" w="med" type="none"/>
            <a:tailEnd len="med" w="med" type="none"/>
          </a:ln>
        </p:spPr>
      </p:cxnSp>
      <p:cxnSp>
        <p:nvCxnSpPr>
          <p:cNvPr id="91" name="Google Shape;91;p16"/>
          <p:cNvCxnSpPr/>
          <p:nvPr/>
        </p:nvCxnSpPr>
        <p:spPr>
          <a:xfrm>
            <a:off x="4807525" y="1760075"/>
            <a:ext cx="0" cy="3174600"/>
          </a:xfrm>
          <a:prstGeom prst="straightConnector1">
            <a:avLst/>
          </a:prstGeom>
          <a:noFill/>
          <a:ln cap="flat" cmpd="sng" w="9525">
            <a:solidFill>
              <a:schemeClr val="dk2"/>
            </a:solidFill>
            <a:prstDash val="solid"/>
            <a:round/>
            <a:headEnd len="med" w="med" type="none"/>
            <a:tailEnd len="med" w="med" type="none"/>
          </a:ln>
        </p:spPr>
      </p:cxnSp>
      <p:sp>
        <p:nvSpPr>
          <p:cNvPr id="92" name="Google Shape;92;p16"/>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cxnSp>
        <p:nvCxnSpPr>
          <p:cNvPr id="97" name="Google Shape;97;p17"/>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sp>
        <p:nvSpPr>
          <p:cNvPr id="98" name="Google Shape;98;p17"/>
          <p:cNvSpPr txBox="1"/>
          <p:nvPr/>
        </p:nvSpPr>
        <p:spPr>
          <a:xfrm>
            <a:off x="4435825" y="1858775"/>
            <a:ext cx="24918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de" sz="1800"/>
              <a:t>Steckbrief Braut</a:t>
            </a:r>
            <a:endParaRPr b="1" i="1" sz="1800"/>
          </a:p>
          <a:p>
            <a:pPr indent="0" lvl="0" marL="0" rtl="0" algn="l">
              <a:spcBef>
                <a:spcPts val="0"/>
              </a:spcBef>
              <a:spcAft>
                <a:spcPts val="0"/>
              </a:spcAft>
              <a:buNone/>
            </a:pPr>
            <a:r>
              <a:rPr b="1" i="1" lang="de" sz="1800" u="sng">
                <a:solidFill>
                  <a:srgbClr val="000000"/>
                </a:solidFill>
              </a:rPr>
              <a:t>Lorem ipsum </a:t>
            </a:r>
            <a:endParaRPr b="1" i="1" sz="1800" u="sng"/>
          </a:p>
        </p:txBody>
      </p:sp>
      <p:sp>
        <p:nvSpPr>
          <p:cNvPr id="99" name="Google Shape;99;p17"/>
          <p:cNvSpPr txBox="1"/>
          <p:nvPr/>
        </p:nvSpPr>
        <p:spPr>
          <a:xfrm>
            <a:off x="4435825" y="2854500"/>
            <a:ext cx="2491800" cy="59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persönliche Daten wie Geburtstag, Haar- und Augenfarbe, Hobbies, Lieblingsfilm usw</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00" name="Google Shape;100;p17"/>
          <p:cNvSpPr txBox="1"/>
          <p:nvPr/>
        </p:nvSpPr>
        <p:spPr>
          <a:xfrm>
            <a:off x="441800" y="4013600"/>
            <a:ext cx="3569700" cy="543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Geschichten oder Eigendarstellung</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rgbClr val="000000"/>
                </a:solidFill>
              </a:rPr>
              <a:t>et dolore magna aliquyam erat, sed diam voluptua. At vero eos et accusam et justo duo dolores et ea rebum. Stet clita kasd gubergren, no sea takimata sanctus est Lorem ipsum dolor sit amet.</a:t>
            </a:r>
            <a:endParaRPr/>
          </a:p>
        </p:txBody>
      </p:sp>
      <p:pic>
        <p:nvPicPr>
          <p:cNvPr id="101" name="Google Shape;101;p17"/>
          <p:cNvPicPr preferRelativeResize="0"/>
          <p:nvPr/>
        </p:nvPicPr>
        <p:blipFill rotWithShape="1">
          <a:blip r:embed="rId3">
            <a:alphaModFix/>
          </a:blip>
          <a:srcRect b="18713" l="0" r="0" t="18719"/>
          <a:stretch/>
        </p:blipFill>
        <p:spPr>
          <a:xfrm>
            <a:off x="441800" y="1743625"/>
            <a:ext cx="3286202" cy="2056001"/>
          </a:xfrm>
          <a:prstGeom prst="rect">
            <a:avLst/>
          </a:prstGeom>
          <a:noFill/>
          <a:ln>
            <a:noFill/>
          </a:ln>
        </p:spPr>
      </p:pic>
      <p:sp>
        <p:nvSpPr>
          <p:cNvPr id="102" name="Google Shape;102;p17"/>
          <p:cNvSpPr txBox="1"/>
          <p:nvPr/>
        </p:nvSpPr>
        <p:spPr>
          <a:xfrm>
            <a:off x="671550" y="9168725"/>
            <a:ext cx="60972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Anmerkung des Gestalters, der Eltern oder Freunde</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rgbClr val="000000"/>
                </a:solidFill>
              </a:rPr>
              <a:t>duo dolores et ea rebum. Stet clita kasd gubergren, no sea takimata sanctus est Lorem ipsum dolor sit amet.</a:t>
            </a:r>
            <a:endParaRPr/>
          </a:p>
        </p:txBody>
      </p:sp>
      <p:sp>
        <p:nvSpPr>
          <p:cNvPr id="103" name="Google Shape;103;p17"/>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cxnSp>
        <p:nvCxnSpPr>
          <p:cNvPr id="108" name="Google Shape;108;p18"/>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sp>
        <p:nvSpPr>
          <p:cNvPr id="109" name="Google Shape;109;p18"/>
          <p:cNvSpPr txBox="1"/>
          <p:nvPr/>
        </p:nvSpPr>
        <p:spPr>
          <a:xfrm>
            <a:off x="580650" y="1858775"/>
            <a:ext cx="24918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de" sz="1800"/>
              <a:t>Steckbrief Bräutigam</a:t>
            </a:r>
            <a:endParaRPr b="1" i="1" sz="1800"/>
          </a:p>
          <a:p>
            <a:pPr indent="0" lvl="0" marL="0" rtl="0" algn="l">
              <a:spcBef>
                <a:spcPts val="0"/>
              </a:spcBef>
              <a:spcAft>
                <a:spcPts val="0"/>
              </a:spcAft>
              <a:buNone/>
            </a:pPr>
            <a:r>
              <a:rPr b="1" i="1" lang="de" sz="1800" u="sng">
                <a:solidFill>
                  <a:srgbClr val="000000"/>
                </a:solidFill>
              </a:rPr>
              <a:t>Lorem ipsum </a:t>
            </a:r>
            <a:endParaRPr b="1" i="1" sz="1800" u="sng"/>
          </a:p>
        </p:txBody>
      </p:sp>
      <p:sp>
        <p:nvSpPr>
          <p:cNvPr id="110" name="Google Shape;110;p18"/>
          <p:cNvSpPr txBox="1"/>
          <p:nvPr/>
        </p:nvSpPr>
        <p:spPr>
          <a:xfrm>
            <a:off x="580650" y="2854500"/>
            <a:ext cx="2491800" cy="599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persönliche Daten wie Geburtstag, Haar- und Augenfarbe, Hobbies, Lieblingsfilm usw</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p:txBody>
      </p:sp>
      <p:sp>
        <p:nvSpPr>
          <p:cNvPr id="111" name="Google Shape;111;p18"/>
          <p:cNvSpPr txBox="1"/>
          <p:nvPr/>
        </p:nvSpPr>
        <p:spPr>
          <a:xfrm>
            <a:off x="671550" y="9168725"/>
            <a:ext cx="6097200" cy="109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a:t>Anmerkung des Gestalters, der Eltern oder Freunde</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rgbClr val="000000"/>
                </a:solidFill>
              </a:rPr>
              <a:t>duo dolores et ea rebum. Stet clita kasd gubergren, no sea takimata sanctus est Lorem ipsum dolor sit amet.</a:t>
            </a:r>
            <a:endParaRPr/>
          </a:p>
        </p:txBody>
      </p:sp>
      <p:pic>
        <p:nvPicPr>
          <p:cNvPr id="112" name="Google Shape;112;p18"/>
          <p:cNvPicPr preferRelativeResize="0"/>
          <p:nvPr/>
        </p:nvPicPr>
        <p:blipFill rotWithShape="1">
          <a:blip r:embed="rId3">
            <a:alphaModFix/>
          </a:blip>
          <a:srcRect b="18713" l="0" r="0" t="18719"/>
          <a:stretch/>
        </p:blipFill>
        <p:spPr>
          <a:xfrm>
            <a:off x="3562050" y="1743625"/>
            <a:ext cx="3286202" cy="2056001"/>
          </a:xfrm>
          <a:prstGeom prst="rect">
            <a:avLst/>
          </a:prstGeom>
          <a:noFill/>
          <a:ln>
            <a:noFill/>
          </a:ln>
        </p:spPr>
      </p:pic>
      <p:sp>
        <p:nvSpPr>
          <p:cNvPr id="113" name="Google Shape;113;p18"/>
          <p:cNvSpPr txBox="1"/>
          <p:nvPr/>
        </p:nvSpPr>
        <p:spPr>
          <a:xfrm>
            <a:off x="3420300" y="3985075"/>
            <a:ext cx="3569700" cy="5432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de"/>
              <a:t>Geschichten oder Eigendarstellung</a:t>
            </a:r>
            <a:endParaRPr b="1"/>
          </a:p>
          <a:p>
            <a:pPr indent="0" lvl="0" marL="0" rtl="0" algn="l">
              <a:spcBef>
                <a:spcPts val="0"/>
              </a:spcBef>
              <a:spcAft>
                <a:spcPts val="0"/>
              </a:spcAft>
              <a:buNone/>
            </a:pPr>
            <a:r>
              <a:t/>
            </a:r>
            <a:endParaRPr/>
          </a:p>
          <a:p>
            <a:pPr indent="0" lvl="0" marL="0" rtl="0" algn="l">
              <a:spcBef>
                <a:spcPts val="0"/>
              </a:spcBef>
              <a:spcAft>
                <a:spcPts val="0"/>
              </a:spcAft>
              <a:buNone/>
            </a:pPr>
            <a:r>
              <a:rPr lang="de"/>
              <a:t>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 Lorem ipsum dolor sit amet, consetetur sadipscing elitr, sed diam nonumy eirmod tempor invidunt ut labore et dolore magna aliquyam erat, sed diam voluptua. At vero eos et accusam et justo duo dolores et ea rebum. Stet clita kasd gubergren, no sea takimata sanctus est Lorem ipsum dolor sit amet.</a:t>
            </a:r>
            <a:endParaRPr/>
          </a:p>
          <a:p>
            <a:pPr indent="0" lvl="0" marL="0" rtl="0" algn="l">
              <a:spcBef>
                <a:spcPts val="0"/>
              </a:spcBef>
              <a:spcAft>
                <a:spcPts val="0"/>
              </a:spcAft>
              <a:buNone/>
            </a:pPr>
            <a:r>
              <a:t/>
            </a:r>
            <a:endParaRPr/>
          </a:p>
          <a:p>
            <a:pPr indent="0" lvl="0" marL="0" rtl="0" algn="l">
              <a:spcBef>
                <a:spcPts val="0"/>
              </a:spcBef>
              <a:spcAft>
                <a:spcPts val="0"/>
              </a:spcAft>
              <a:buNone/>
            </a:pPr>
            <a:r>
              <a:rPr lang="de">
                <a:solidFill>
                  <a:srgbClr val="000000"/>
                </a:solidFill>
              </a:rPr>
              <a:t>et dolore magna aliquyam erat, sed diam voluptua. At vero eos et accusam et justo duo dolores et ea rebum. Stet clita kasd gubergren, no sea takimata sanctus est Lorem ipsum dolor sit amet.</a:t>
            </a:r>
            <a:endParaRPr/>
          </a:p>
        </p:txBody>
      </p:sp>
      <p:sp>
        <p:nvSpPr>
          <p:cNvPr id="114" name="Google Shape;114;p18"/>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cxnSp>
        <p:nvCxnSpPr>
          <p:cNvPr id="119" name="Google Shape;119;p19"/>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cxnSp>
        <p:nvCxnSpPr>
          <p:cNvPr id="120" name="Google Shape;120;p19"/>
          <p:cNvCxnSpPr/>
          <p:nvPr/>
        </p:nvCxnSpPr>
        <p:spPr>
          <a:xfrm flipH="1">
            <a:off x="1842484" y="6513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1" name="Google Shape;121;p19"/>
          <p:cNvCxnSpPr/>
          <p:nvPr/>
        </p:nvCxnSpPr>
        <p:spPr>
          <a:xfrm flipH="1">
            <a:off x="5098089" y="4282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2" name="Google Shape;122;p19"/>
          <p:cNvCxnSpPr/>
          <p:nvPr/>
        </p:nvCxnSpPr>
        <p:spPr>
          <a:xfrm>
            <a:off x="1920773" y="4282644"/>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3" name="Google Shape;123;p19"/>
          <p:cNvCxnSpPr/>
          <p:nvPr/>
        </p:nvCxnSpPr>
        <p:spPr>
          <a:xfrm>
            <a:off x="5173691" y="651352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4" name="Google Shape;124;p19"/>
          <p:cNvCxnSpPr/>
          <p:nvPr/>
        </p:nvCxnSpPr>
        <p:spPr>
          <a:xfrm flipH="1">
            <a:off x="1920797" y="2598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5" name="Google Shape;125;p19"/>
          <p:cNvCxnSpPr/>
          <p:nvPr/>
        </p:nvCxnSpPr>
        <p:spPr>
          <a:xfrm flipH="1">
            <a:off x="5728713" y="2598207"/>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6" name="Google Shape;126;p19"/>
          <p:cNvCxnSpPr/>
          <p:nvPr/>
        </p:nvCxnSpPr>
        <p:spPr>
          <a:xfrm flipH="1">
            <a:off x="1290173" y="8163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7" name="Google Shape;127;p19"/>
          <p:cNvCxnSpPr/>
          <p:nvPr/>
        </p:nvCxnSpPr>
        <p:spPr>
          <a:xfrm flipH="1">
            <a:off x="5098089" y="8163209"/>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28" name="Google Shape;128;p19"/>
          <p:cNvCxnSpPr>
            <a:stCxn id="129" idx="2"/>
            <a:endCxn id="130" idx="0"/>
          </p:cNvCxnSpPr>
          <p:nvPr/>
        </p:nvCxnSpPr>
        <p:spPr>
          <a:xfrm>
            <a:off x="1290075" y="259801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1" name="Google Shape;131;p19"/>
          <p:cNvCxnSpPr/>
          <p:nvPr/>
        </p:nvCxnSpPr>
        <p:spPr>
          <a:xfrm>
            <a:off x="5098065" y="2598183"/>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2" name="Google Shape;132;p19"/>
          <p:cNvCxnSpPr/>
          <p:nvPr/>
        </p:nvCxnSpPr>
        <p:spPr>
          <a:xfrm>
            <a:off x="5646098" y="8074520"/>
            <a:ext cx="630600" cy="745200"/>
          </a:xfrm>
          <a:prstGeom prst="straightConnector1">
            <a:avLst/>
          </a:prstGeom>
          <a:noFill/>
          <a:ln cap="flat" cmpd="sng" w="28575">
            <a:solidFill>
              <a:srgbClr val="000000"/>
            </a:solidFill>
            <a:prstDash val="solid"/>
            <a:round/>
            <a:headEnd len="med" w="med" type="none"/>
            <a:tailEnd len="med" w="med" type="none"/>
          </a:ln>
        </p:spPr>
      </p:cxnSp>
      <p:cxnSp>
        <p:nvCxnSpPr>
          <p:cNvPr id="133" name="Google Shape;133;p19"/>
          <p:cNvCxnSpPr/>
          <p:nvPr/>
        </p:nvCxnSpPr>
        <p:spPr>
          <a:xfrm>
            <a:off x="1842460" y="8074520"/>
            <a:ext cx="630600" cy="745200"/>
          </a:xfrm>
          <a:prstGeom prst="straightConnector1">
            <a:avLst/>
          </a:prstGeom>
          <a:noFill/>
          <a:ln cap="flat" cmpd="sng" w="28575">
            <a:solidFill>
              <a:srgbClr val="000000"/>
            </a:solidFill>
            <a:prstDash val="solid"/>
            <a:round/>
            <a:headEnd len="med" w="med" type="none"/>
            <a:tailEnd len="med" w="med" type="none"/>
          </a:ln>
        </p:spPr>
      </p:cxnSp>
      <p:pic>
        <p:nvPicPr>
          <p:cNvPr id="129" name="Google Shape;129;p19"/>
          <p:cNvPicPr preferRelativeResize="0"/>
          <p:nvPr/>
        </p:nvPicPr>
        <p:blipFill>
          <a:blip r:embed="rId3">
            <a:alphaModFix/>
          </a:blip>
          <a:stretch>
            <a:fillRect/>
          </a:stretch>
        </p:blipFill>
        <p:spPr>
          <a:xfrm>
            <a:off x="824475"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4" name="Google Shape;134;p19"/>
          <p:cNvPicPr preferRelativeResize="0"/>
          <p:nvPr/>
        </p:nvPicPr>
        <p:blipFill>
          <a:blip r:embed="rId3">
            <a:alphaModFix/>
          </a:blip>
          <a:stretch>
            <a:fillRect/>
          </a:stretch>
        </p:blipFill>
        <p:spPr>
          <a:xfrm>
            <a:off x="1980806"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5" name="Google Shape;135;p19"/>
          <p:cNvPicPr preferRelativeResize="0"/>
          <p:nvPr/>
        </p:nvPicPr>
        <p:blipFill>
          <a:blip r:embed="rId3">
            <a:alphaModFix/>
          </a:blip>
          <a:stretch>
            <a:fillRect/>
          </a:stretch>
        </p:blipFill>
        <p:spPr>
          <a:xfrm>
            <a:off x="4647984"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6" name="Google Shape;136;p19"/>
          <p:cNvPicPr preferRelativeResize="0"/>
          <p:nvPr/>
        </p:nvPicPr>
        <p:blipFill>
          <a:blip r:embed="rId3">
            <a:alphaModFix/>
          </a:blip>
          <a:stretch>
            <a:fillRect/>
          </a:stretch>
        </p:blipFill>
        <p:spPr>
          <a:xfrm>
            <a:off x="5804315" y="1593013"/>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7" name="Google Shape;137;p19"/>
          <p:cNvPicPr preferRelativeResize="0"/>
          <p:nvPr/>
        </p:nvPicPr>
        <p:blipFill>
          <a:blip r:embed="rId3">
            <a:alphaModFix/>
          </a:blip>
          <a:stretch>
            <a:fillRect/>
          </a:stretch>
        </p:blipFill>
        <p:spPr>
          <a:xfrm>
            <a:off x="824475"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8" name="Google Shape;138;p19"/>
          <p:cNvPicPr preferRelativeResize="0"/>
          <p:nvPr/>
        </p:nvPicPr>
        <p:blipFill>
          <a:blip r:embed="rId3">
            <a:alphaModFix/>
          </a:blip>
          <a:stretch>
            <a:fillRect/>
          </a:stretch>
        </p:blipFill>
        <p:spPr>
          <a:xfrm>
            <a:off x="1980806"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9" name="Google Shape;139;p19"/>
          <p:cNvPicPr preferRelativeResize="0"/>
          <p:nvPr/>
        </p:nvPicPr>
        <p:blipFill>
          <a:blip r:embed="rId3">
            <a:alphaModFix/>
          </a:blip>
          <a:stretch>
            <a:fillRect/>
          </a:stretch>
        </p:blipFill>
        <p:spPr>
          <a:xfrm>
            <a:off x="4647984"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0" name="Google Shape;140;p19"/>
          <p:cNvPicPr preferRelativeResize="0"/>
          <p:nvPr/>
        </p:nvPicPr>
        <p:blipFill>
          <a:blip r:embed="rId3">
            <a:alphaModFix/>
          </a:blip>
          <a:stretch>
            <a:fillRect/>
          </a:stretch>
        </p:blipFill>
        <p:spPr>
          <a:xfrm>
            <a:off x="5804315" y="8819617"/>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30" name="Google Shape;130;p19"/>
          <p:cNvPicPr preferRelativeResize="0"/>
          <p:nvPr/>
        </p:nvPicPr>
        <p:blipFill>
          <a:blip r:embed="rId3">
            <a:alphaModFix/>
          </a:blip>
          <a:stretch>
            <a:fillRect/>
          </a:stretch>
        </p:blipFill>
        <p:spPr>
          <a:xfrm>
            <a:off x="1454982" y="3343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1" name="Google Shape;141;p19"/>
          <p:cNvPicPr preferRelativeResize="0"/>
          <p:nvPr/>
        </p:nvPicPr>
        <p:blipFill>
          <a:blip r:embed="rId3">
            <a:alphaModFix/>
          </a:blip>
          <a:stretch>
            <a:fillRect/>
          </a:stretch>
        </p:blipFill>
        <p:spPr>
          <a:xfrm>
            <a:off x="5267387" y="334325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2" name="Google Shape;142;p19"/>
          <p:cNvPicPr preferRelativeResize="0"/>
          <p:nvPr/>
        </p:nvPicPr>
        <p:blipFill>
          <a:blip r:embed="rId3">
            <a:alphaModFix/>
          </a:blip>
          <a:stretch>
            <a:fillRect/>
          </a:stretch>
        </p:blipFill>
        <p:spPr>
          <a:xfrm>
            <a:off x="1421085" y="7158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3" name="Google Shape;143;p19"/>
          <p:cNvPicPr preferRelativeResize="0"/>
          <p:nvPr/>
        </p:nvPicPr>
        <p:blipFill>
          <a:blip r:embed="rId3">
            <a:alphaModFix/>
          </a:blip>
          <a:stretch>
            <a:fillRect/>
          </a:stretch>
        </p:blipFill>
        <p:spPr>
          <a:xfrm>
            <a:off x="5233490" y="7158038"/>
            <a:ext cx="931200" cy="10050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4" name="Google Shape;144;p19"/>
          <p:cNvPicPr preferRelativeResize="0"/>
          <p:nvPr/>
        </p:nvPicPr>
        <p:blipFill>
          <a:blip r:embed="rId3">
            <a:alphaModFix/>
          </a:blip>
          <a:stretch>
            <a:fillRect/>
          </a:stretch>
        </p:blipFill>
        <p:spPr>
          <a:xfrm>
            <a:off x="2060570" y="4975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45" name="Google Shape;145;p19"/>
          <p:cNvPicPr preferRelativeResize="0"/>
          <p:nvPr/>
        </p:nvPicPr>
        <p:blipFill>
          <a:blip r:embed="rId3">
            <a:alphaModFix/>
          </a:blip>
          <a:stretch>
            <a:fillRect/>
          </a:stretch>
        </p:blipFill>
        <p:spPr>
          <a:xfrm>
            <a:off x="4088334" y="4975092"/>
            <a:ext cx="1491000" cy="16092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
        <p:nvSpPr>
          <p:cNvPr id="146" name="Google Shape;146;p19"/>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cxnSp>
        <p:nvCxnSpPr>
          <p:cNvPr id="151" name="Google Shape;151;p20"/>
          <p:cNvCxnSpPr/>
          <p:nvPr/>
        </p:nvCxnSpPr>
        <p:spPr>
          <a:xfrm>
            <a:off x="580650" y="1266600"/>
            <a:ext cx="6398700" cy="0"/>
          </a:xfrm>
          <a:prstGeom prst="straightConnector1">
            <a:avLst/>
          </a:prstGeom>
          <a:noFill/>
          <a:ln cap="flat" cmpd="sng" w="9525">
            <a:solidFill>
              <a:schemeClr val="dk2"/>
            </a:solidFill>
            <a:prstDash val="solid"/>
            <a:round/>
            <a:headEnd len="med" w="med" type="none"/>
            <a:tailEnd len="med" w="med" type="none"/>
          </a:ln>
        </p:spPr>
      </p:cxnSp>
      <p:pic>
        <p:nvPicPr>
          <p:cNvPr id="152" name="Google Shape;152;p20"/>
          <p:cNvPicPr preferRelativeResize="0"/>
          <p:nvPr/>
        </p:nvPicPr>
        <p:blipFill rotWithShape="1">
          <a:blip r:embed="rId3">
            <a:alphaModFix/>
          </a:blip>
          <a:srcRect b="0" l="0" r="0" t="0"/>
          <a:stretch/>
        </p:blipFill>
        <p:spPr>
          <a:xfrm>
            <a:off x="552000" y="1507675"/>
            <a:ext cx="6456001" cy="4533325"/>
          </a:xfrm>
          <a:prstGeom prst="rect">
            <a:avLst/>
          </a:prstGeom>
          <a:noFill/>
          <a:ln>
            <a:noFill/>
          </a:ln>
        </p:spPr>
      </p:pic>
      <p:sp>
        <p:nvSpPr>
          <p:cNvPr id="153" name="Google Shape;153;p20"/>
          <p:cNvSpPr txBox="1"/>
          <p:nvPr/>
        </p:nvSpPr>
        <p:spPr>
          <a:xfrm>
            <a:off x="552000" y="6291225"/>
            <a:ext cx="6456000" cy="1704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Aeneaneu pede mollis pretium. Integer tincidunt. Cras dapibus. Vivamus elementum semper nisi. Aeneaneu pede mollis pretium. Integer tincidunt. Cras dapibus. Vivamus elementum semper nisi. Aeneaneu pede mollis pretium. Integer tincidunt. Cras dapibus. Vivamus elementum semper nisi. Aenean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20"/>
          <p:cNvSpPr txBox="1"/>
          <p:nvPr/>
        </p:nvSpPr>
        <p:spPr>
          <a:xfrm>
            <a:off x="552000" y="7763325"/>
            <a:ext cx="2599800" cy="2352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eu pede mollis pretium. Integer tincidunt. Cras dapibus. Vivamus elementum semper nisi. Aeneaneu pede mollis pretium. Integer tincidunt. Cras dapibus. Vivamus elementum semper </a:t>
            </a:r>
            <a:endParaRPr b="0" i="0" sz="1400" u="none" cap="none" strike="noStrike">
              <a:solidFill>
                <a:srgbClr val="000000"/>
              </a:solidFill>
              <a:latin typeface="Arial"/>
              <a:ea typeface="Arial"/>
              <a:cs typeface="Arial"/>
              <a:sym typeface="Arial"/>
            </a:endParaRPr>
          </a:p>
        </p:txBody>
      </p:sp>
      <p:pic>
        <p:nvPicPr>
          <p:cNvPr id="155" name="Google Shape;155;p20"/>
          <p:cNvPicPr preferRelativeResize="0"/>
          <p:nvPr/>
        </p:nvPicPr>
        <p:blipFill rotWithShape="1">
          <a:blip r:embed="rId3">
            <a:alphaModFix/>
          </a:blip>
          <a:srcRect b="0" l="0" r="0" t="0"/>
          <a:stretch/>
        </p:blipFill>
        <p:spPr>
          <a:xfrm>
            <a:off x="3355100" y="7695225"/>
            <a:ext cx="3652901" cy="2593900"/>
          </a:xfrm>
          <a:prstGeom prst="rect">
            <a:avLst/>
          </a:prstGeom>
          <a:noFill/>
          <a:ln>
            <a:noFill/>
          </a:ln>
        </p:spPr>
      </p:pic>
      <p:sp>
        <p:nvSpPr>
          <p:cNvPr id="156" name="Google Shape;156;p20"/>
          <p:cNvSpPr/>
          <p:nvPr/>
        </p:nvSpPr>
        <p:spPr>
          <a:xfrm>
            <a:off x="2643363" y="277850"/>
            <a:ext cx="2499376" cy="613892"/>
          </a:xfrm>
          <a:prstGeom prst="rect">
            <a:avLst/>
          </a:prstGeom>
        </p:spPr>
        <p:txBody>
          <a:bodyPr>
            <a:prstTxWarp prst="textPlain"/>
          </a:bodyPr>
          <a:lstStyle/>
          <a:p>
            <a:pPr lvl="0" algn="ctr"/>
            <a:r>
              <a:rPr b="0" i="0">
                <a:ln cap="flat" cmpd="sng" w="9525">
                  <a:solidFill>
                    <a:srgbClr val="000000"/>
                  </a:solidFill>
                  <a:prstDash val="solid"/>
                  <a:round/>
                  <a:headEnd len="sm" w="sm" type="none"/>
                  <a:tailEnd len="sm" w="sm" type="none"/>
                </a:ln>
                <a:gradFill>
                  <a:gsLst>
                    <a:gs pos="0">
                      <a:srgbClr val="FFC002"/>
                    </a:gs>
                    <a:gs pos="100000">
                      <a:srgbClr val="795B04"/>
                    </a:gs>
                  </a:gsLst>
                  <a:path path="circle">
                    <a:fillToRect b="50%" l="50%" r="50%" t="50%"/>
                  </a:path>
                  <a:tileRect/>
                </a:gradFill>
                <a:latin typeface="Great Vibes"/>
              </a:rPr>
              <a:t>Hochzeit</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