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70" r:id="rId3"/>
    <p:sldMasterId id="2147483671"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Lst>
  <p:sldSz cy="10692000" cx="7560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22" Type="http://schemas.openxmlformats.org/officeDocument/2006/relationships/slide" Target="slides/slide17.xml"/><Relationship Id="rId10" Type="http://schemas.openxmlformats.org/officeDocument/2006/relationships/slide" Target="slides/slide5.xml"/><Relationship Id="rId21" Type="http://schemas.openxmlformats.org/officeDocument/2006/relationships/slide" Target="slides/slide16.xml"/><Relationship Id="rId13" Type="http://schemas.openxmlformats.org/officeDocument/2006/relationships/slide" Target="slides/slide8.xml"/><Relationship Id="rId12" Type="http://schemas.openxmlformats.org/officeDocument/2006/relationships/slide" Target="slides/slide7.xml"/><Relationship Id="rId23" Type="http://schemas.openxmlformats.org/officeDocument/2006/relationships/slide" Target="slides/slide18.xml"/><Relationship Id="rId1" Type="http://schemas.openxmlformats.org/officeDocument/2006/relationships/theme" Target="theme/theme3.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5" name="Shape 95"/>
        <p:cNvGrpSpPr/>
        <p:nvPr/>
      </p:nvGrpSpPr>
      <p:grpSpPr>
        <a:xfrm>
          <a:off x="0" y="0"/>
          <a:ext cx="0" cy="0"/>
          <a:chOff x="0" y="0"/>
          <a:chExt cx="0" cy="0"/>
        </a:xfrm>
      </p:grpSpPr>
      <p:sp>
        <p:nvSpPr>
          <p:cNvPr id="96" name="Google Shape;96;g50519dcb71_3_0: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50519dcb71_3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6" name="Shape 226"/>
        <p:cNvGrpSpPr/>
        <p:nvPr/>
      </p:nvGrpSpPr>
      <p:grpSpPr>
        <a:xfrm>
          <a:off x="0" y="0"/>
          <a:ext cx="0" cy="0"/>
          <a:chOff x="0" y="0"/>
          <a:chExt cx="0" cy="0"/>
        </a:xfrm>
      </p:grpSpPr>
      <p:sp>
        <p:nvSpPr>
          <p:cNvPr id="227" name="Google Shape;227;g50519dcb71_1_70:notes"/>
          <p:cNvSpPr/>
          <p:nvPr>
            <p:ph idx="2" type="sldImg"/>
          </p:nvPr>
        </p:nvSpPr>
        <p:spPr>
          <a:xfrm>
            <a:off x="2217049"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28" name="Google Shape;228;g50519dcb71_1_7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SzPts val="1100"/>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8" name="Shape 238"/>
        <p:cNvGrpSpPr/>
        <p:nvPr/>
      </p:nvGrpSpPr>
      <p:grpSpPr>
        <a:xfrm>
          <a:off x="0" y="0"/>
          <a:ext cx="0" cy="0"/>
          <a:chOff x="0" y="0"/>
          <a:chExt cx="0" cy="0"/>
        </a:xfrm>
      </p:grpSpPr>
      <p:sp>
        <p:nvSpPr>
          <p:cNvPr id="239" name="Google Shape;239;g50519dcb71_1_86:notes"/>
          <p:cNvSpPr/>
          <p:nvPr>
            <p:ph idx="2" type="sldImg"/>
          </p:nvPr>
        </p:nvSpPr>
        <p:spPr>
          <a:xfrm>
            <a:off x="2217049"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40" name="Google Shape;240;g50519dcb71_1_8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SzPts val="1100"/>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2" name="Shape 252"/>
        <p:cNvGrpSpPr/>
        <p:nvPr/>
      </p:nvGrpSpPr>
      <p:grpSpPr>
        <a:xfrm>
          <a:off x="0" y="0"/>
          <a:ext cx="0" cy="0"/>
          <a:chOff x="0" y="0"/>
          <a:chExt cx="0" cy="0"/>
        </a:xfrm>
      </p:grpSpPr>
      <p:sp>
        <p:nvSpPr>
          <p:cNvPr id="253" name="Google Shape;253;g50519dcb71_2_74:notes"/>
          <p:cNvSpPr/>
          <p:nvPr>
            <p:ph idx="2" type="sldImg"/>
          </p:nvPr>
        </p:nvSpPr>
        <p:spPr>
          <a:xfrm>
            <a:off x="2217049"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54" name="Google Shape;254;g50519dcb71_2_7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SzPts val="1100"/>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2" name="Shape 262"/>
        <p:cNvGrpSpPr/>
        <p:nvPr/>
      </p:nvGrpSpPr>
      <p:grpSpPr>
        <a:xfrm>
          <a:off x="0" y="0"/>
          <a:ext cx="0" cy="0"/>
          <a:chOff x="0" y="0"/>
          <a:chExt cx="0" cy="0"/>
        </a:xfrm>
      </p:grpSpPr>
      <p:sp>
        <p:nvSpPr>
          <p:cNvPr id="263" name="Google Shape;263;g50519dcb71_2_88:notes"/>
          <p:cNvSpPr/>
          <p:nvPr>
            <p:ph idx="2" type="sldImg"/>
          </p:nvPr>
        </p:nvSpPr>
        <p:spPr>
          <a:xfrm>
            <a:off x="2217049"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64" name="Google Shape;264;g50519dcb71_2_8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SzPts val="1100"/>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0" name="Shape 270"/>
        <p:cNvGrpSpPr/>
        <p:nvPr/>
      </p:nvGrpSpPr>
      <p:grpSpPr>
        <a:xfrm>
          <a:off x="0" y="0"/>
          <a:ext cx="0" cy="0"/>
          <a:chOff x="0" y="0"/>
          <a:chExt cx="0" cy="0"/>
        </a:xfrm>
      </p:grpSpPr>
      <p:sp>
        <p:nvSpPr>
          <p:cNvPr id="271" name="Google Shape;271;g50519dcb71_2_0:notes"/>
          <p:cNvSpPr/>
          <p:nvPr>
            <p:ph idx="2" type="sldImg"/>
          </p:nvPr>
        </p:nvSpPr>
        <p:spPr>
          <a:xfrm>
            <a:off x="2217049"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72" name="Google Shape;272;g50519dcb71_2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SzPts val="1100"/>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3" name="Shape 293"/>
        <p:cNvGrpSpPr/>
        <p:nvPr/>
      </p:nvGrpSpPr>
      <p:grpSpPr>
        <a:xfrm>
          <a:off x="0" y="0"/>
          <a:ext cx="0" cy="0"/>
          <a:chOff x="0" y="0"/>
          <a:chExt cx="0" cy="0"/>
        </a:xfrm>
      </p:grpSpPr>
      <p:sp>
        <p:nvSpPr>
          <p:cNvPr id="294" name="Google Shape;294;g50519dcb71_2_40:notes"/>
          <p:cNvSpPr/>
          <p:nvPr>
            <p:ph idx="2" type="sldImg"/>
          </p:nvPr>
        </p:nvSpPr>
        <p:spPr>
          <a:xfrm>
            <a:off x="2217049"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95" name="Google Shape;295;g50519dcb71_2_4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SzPts val="1100"/>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9" name="Shape 309"/>
        <p:cNvGrpSpPr/>
        <p:nvPr/>
      </p:nvGrpSpPr>
      <p:grpSpPr>
        <a:xfrm>
          <a:off x="0" y="0"/>
          <a:ext cx="0" cy="0"/>
          <a:chOff x="0" y="0"/>
          <a:chExt cx="0" cy="0"/>
        </a:xfrm>
      </p:grpSpPr>
      <p:sp>
        <p:nvSpPr>
          <p:cNvPr id="310" name="Google Shape;310;g50519dcb71_1_103:notes"/>
          <p:cNvSpPr/>
          <p:nvPr>
            <p:ph idx="2" type="sldImg"/>
          </p:nvPr>
        </p:nvSpPr>
        <p:spPr>
          <a:xfrm>
            <a:off x="2217049"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11" name="Google Shape;311;g50519dcb71_1_10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SzPts val="1100"/>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2" name="Shape 322"/>
        <p:cNvGrpSpPr/>
        <p:nvPr/>
      </p:nvGrpSpPr>
      <p:grpSpPr>
        <a:xfrm>
          <a:off x="0" y="0"/>
          <a:ext cx="0" cy="0"/>
          <a:chOff x="0" y="0"/>
          <a:chExt cx="0" cy="0"/>
        </a:xfrm>
      </p:grpSpPr>
      <p:sp>
        <p:nvSpPr>
          <p:cNvPr id="323" name="Google Shape;323;g50519dcb71_2_97:notes"/>
          <p:cNvSpPr/>
          <p:nvPr>
            <p:ph idx="2" type="sldImg"/>
          </p:nvPr>
        </p:nvSpPr>
        <p:spPr>
          <a:xfrm>
            <a:off x="2217049"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24" name="Google Shape;324;g50519dcb71_2_9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SzPts val="1100"/>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3" name="Shape 333"/>
        <p:cNvGrpSpPr/>
        <p:nvPr/>
      </p:nvGrpSpPr>
      <p:grpSpPr>
        <a:xfrm>
          <a:off x="0" y="0"/>
          <a:ext cx="0" cy="0"/>
          <a:chOff x="0" y="0"/>
          <a:chExt cx="0" cy="0"/>
        </a:xfrm>
      </p:grpSpPr>
      <p:sp>
        <p:nvSpPr>
          <p:cNvPr id="334" name="Google Shape;334;g50519dcb71_2_195:notes"/>
          <p:cNvSpPr/>
          <p:nvPr>
            <p:ph idx="2" type="sldImg"/>
          </p:nvPr>
        </p:nvSpPr>
        <p:spPr>
          <a:xfrm>
            <a:off x="2217049"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35" name="Google Shape;335;g50519dcb71_2_19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2" name="Shape 102"/>
        <p:cNvGrpSpPr/>
        <p:nvPr/>
      </p:nvGrpSpPr>
      <p:grpSpPr>
        <a:xfrm>
          <a:off x="0" y="0"/>
          <a:ext cx="0" cy="0"/>
          <a:chOff x="0" y="0"/>
          <a:chExt cx="0" cy="0"/>
        </a:xfrm>
      </p:grpSpPr>
      <p:sp>
        <p:nvSpPr>
          <p:cNvPr id="103" name="Google Shape;103;g50519dcb71_0_0:notes"/>
          <p:cNvSpPr/>
          <p:nvPr>
            <p:ph idx="2" type="sldImg"/>
          </p:nvPr>
        </p:nvSpPr>
        <p:spPr>
          <a:xfrm>
            <a:off x="2217049"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4" name="Google Shape;104;g50519dcb71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2" name="Shape 112"/>
        <p:cNvGrpSpPr/>
        <p:nvPr/>
      </p:nvGrpSpPr>
      <p:grpSpPr>
        <a:xfrm>
          <a:off x="0" y="0"/>
          <a:ext cx="0" cy="0"/>
          <a:chOff x="0" y="0"/>
          <a:chExt cx="0" cy="0"/>
        </a:xfrm>
      </p:grpSpPr>
      <p:sp>
        <p:nvSpPr>
          <p:cNvPr id="113" name="Google Shape;113;g50519dcb71_0_12:notes"/>
          <p:cNvSpPr/>
          <p:nvPr>
            <p:ph idx="2" type="sldImg"/>
          </p:nvPr>
        </p:nvSpPr>
        <p:spPr>
          <a:xfrm>
            <a:off x="2217049"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4" name="Google Shape;114;g50519dcb71_0_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2" name="Shape 122"/>
        <p:cNvGrpSpPr/>
        <p:nvPr/>
      </p:nvGrpSpPr>
      <p:grpSpPr>
        <a:xfrm>
          <a:off x="0" y="0"/>
          <a:ext cx="0" cy="0"/>
          <a:chOff x="0" y="0"/>
          <a:chExt cx="0" cy="0"/>
        </a:xfrm>
      </p:grpSpPr>
      <p:sp>
        <p:nvSpPr>
          <p:cNvPr id="123" name="Google Shape;123;g50519dcb71_0_22:notes"/>
          <p:cNvSpPr/>
          <p:nvPr>
            <p:ph idx="2" type="sldImg"/>
          </p:nvPr>
        </p:nvSpPr>
        <p:spPr>
          <a:xfrm>
            <a:off x="2217049"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4" name="Google Shape;124;g50519dcb71_0_2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2" name="Shape 132"/>
        <p:cNvGrpSpPr/>
        <p:nvPr/>
      </p:nvGrpSpPr>
      <p:grpSpPr>
        <a:xfrm>
          <a:off x="0" y="0"/>
          <a:ext cx="0" cy="0"/>
          <a:chOff x="0" y="0"/>
          <a:chExt cx="0" cy="0"/>
        </a:xfrm>
      </p:grpSpPr>
      <p:sp>
        <p:nvSpPr>
          <p:cNvPr id="133" name="Google Shape;133;g50519dcb71_0_36:notes"/>
          <p:cNvSpPr/>
          <p:nvPr>
            <p:ph idx="2" type="sldImg"/>
          </p:nvPr>
        </p:nvSpPr>
        <p:spPr>
          <a:xfrm>
            <a:off x="2217049"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4" name="Google Shape;134;g50519dcb71_0_3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4" name="Shape 144"/>
        <p:cNvGrpSpPr/>
        <p:nvPr/>
      </p:nvGrpSpPr>
      <p:grpSpPr>
        <a:xfrm>
          <a:off x="0" y="0"/>
          <a:ext cx="0" cy="0"/>
          <a:chOff x="0" y="0"/>
          <a:chExt cx="0" cy="0"/>
        </a:xfrm>
      </p:grpSpPr>
      <p:sp>
        <p:nvSpPr>
          <p:cNvPr id="145" name="Google Shape;145;g50519dcb71_0_47:notes"/>
          <p:cNvSpPr/>
          <p:nvPr>
            <p:ph idx="2" type="sldImg"/>
          </p:nvPr>
        </p:nvSpPr>
        <p:spPr>
          <a:xfrm>
            <a:off x="2217049"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6" name="Google Shape;146;g50519dcb71_0_4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SzPts val="11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5" name="Shape 155"/>
        <p:cNvGrpSpPr/>
        <p:nvPr/>
      </p:nvGrpSpPr>
      <p:grpSpPr>
        <a:xfrm>
          <a:off x="0" y="0"/>
          <a:ext cx="0" cy="0"/>
          <a:chOff x="0" y="0"/>
          <a:chExt cx="0" cy="0"/>
        </a:xfrm>
      </p:grpSpPr>
      <p:sp>
        <p:nvSpPr>
          <p:cNvPr id="156" name="Google Shape;156;g50519dcb71_1_0:notes"/>
          <p:cNvSpPr/>
          <p:nvPr>
            <p:ph idx="2" type="sldImg"/>
          </p:nvPr>
        </p:nvSpPr>
        <p:spPr>
          <a:xfrm>
            <a:off x="2217049"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7" name="Google Shape;157;g50519dcb71_1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SzPts val="11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6" name="Shape 186"/>
        <p:cNvGrpSpPr/>
        <p:nvPr/>
      </p:nvGrpSpPr>
      <p:grpSpPr>
        <a:xfrm>
          <a:off x="0" y="0"/>
          <a:ext cx="0" cy="0"/>
          <a:chOff x="0" y="0"/>
          <a:chExt cx="0" cy="0"/>
        </a:xfrm>
      </p:grpSpPr>
      <p:sp>
        <p:nvSpPr>
          <p:cNvPr id="187" name="Google Shape;187;g50519dcb71_2_139:notes"/>
          <p:cNvSpPr/>
          <p:nvPr>
            <p:ph idx="2" type="sldImg"/>
          </p:nvPr>
        </p:nvSpPr>
        <p:spPr>
          <a:xfrm>
            <a:off x="2217049"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88" name="Google Shape;188;g50519dcb71_2_13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SzPts val="11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7" name="Shape 217"/>
        <p:cNvGrpSpPr/>
        <p:nvPr/>
      </p:nvGrpSpPr>
      <p:grpSpPr>
        <a:xfrm>
          <a:off x="0" y="0"/>
          <a:ext cx="0" cy="0"/>
          <a:chOff x="0" y="0"/>
          <a:chExt cx="0" cy="0"/>
        </a:xfrm>
      </p:grpSpPr>
      <p:sp>
        <p:nvSpPr>
          <p:cNvPr id="218" name="Google Shape;218;g50519dcb71_1_36:notes"/>
          <p:cNvSpPr/>
          <p:nvPr>
            <p:ph idx="2" type="sldImg"/>
          </p:nvPr>
        </p:nvSpPr>
        <p:spPr>
          <a:xfrm>
            <a:off x="2217049"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19" name="Google Shape;219;g50519dcb71_1_3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57712" y="1547778"/>
            <a:ext cx="7044600" cy="4266900"/>
          </a:xfrm>
          <a:prstGeom prst="rect">
            <a:avLst/>
          </a:prstGeom>
          <a:noFill/>
          <a:ln>
            <a:noFill/>
          </a:ln>
        </p:spPr>
        <p:txBody>
          <a:bodyPr anchorCtr="0" anchor="b" bIns="91425" lIns="91425" spcFirstLastPara="1" rIns="91425" wrap="square" tIns="91425"/>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2"/>
          <p:cNvSpPr txBox="1"/>
          <p:nvPr>
            <p:ph idx="1" type="subTitle"/>
          </p:nvPr>
        </p:nvSpPr>
        <p:spPr>
          <a:xfrm>
            <a:off x="257705" y="5891409"/>
            <a:ext cx="7044600" cy="1647600"/>
          </a:xfrm>
          <a:prstGeom prst="rect">
            <a:avLst/>
          </a:prstGeom>
          <a:noFill/>
          <a:ln>
            <a:noFill/>
          </a:ln>
        </p:spPr>
        <p:txBody>
          <a:bodyPr anchorCtr="0" anchor="t" bIns="91425" lIns="91425" spcFirstLastPara="1"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57705" y="2299346"/>
            <a:ext cx="7044600" cy="4081500"/>
          </a:xfrm>
          <a:prstGeom prst="rect">
            <a:avLst/>
          </a:prstGeom>
          <a:noFill/>
          <a:ln>
            <a:noFill/>
          </a:ln>
        </p:spPr>
        <p:txBody>
          <a:bodyPr anchorCtr="0" anchor="b" bIns="91425" lIns="91425" spcFirstLastPara="1" rIns="91425" wrap="square" tIns="91425"/>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1"/>
          <p:cNvSpPr txBox="1"/>
          <p:nvPr>
            <p:ph idx="1" type="body"/>
          </p:nvPr>
        </p:nvSpPr>
        <p:spPr>
          <a:xfrm>
            <a:off x="257705" y="6552657"/>
            <a:ext cx="7044600" cy="2703900"/>
          </a:xfrm>
          <a:prstGeom prst="rect">
            <a:avLst/>
          </a:prstGeom>
          <a:noFill/>
          <a:ln>
            <a:noFill/>
          </a:ln>
        </p:spPr>
        <p:txBody>
          <a:bodyPr anchorCtr="0" anchor="t" bIns="91425" lIns="91425" spcFirstLastPara="1" rIns="91425" wrap="square" tIns="91425"/>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47" name="Google Shape;47;p11"/>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54" name="Shape 54"/>
        <p:cNvGrpSpPr/>
        <p:nvPr/>
      </p:nvGrpSpPr>
      <p:grpSpPr>
        <a:xfrm>
          <a:off x="0" y="0"/>
          <a:ext cx="0" cy="0"/>
          <a:chOff x="0" y="0"/>
          <a:chExt cx="0" cy="0"/>
        </a:xfrm>
      </p:grpSpPr>
      <p:sp>
        <p:nvSpPr>
          <p:cNvPr id="55" name="Google Shape;55;p14"/>
          <p:cNvSpPr txBox="1"/>
          <p:nvPr>
            <p:ph type="ctrTitle"/>
          </p:nvPr>
        </p:nvSpPr>
        <p:spPr>
          <a:xfrm>
            <a:off x="257711" y="1547777"/>
            <a:ext cx="7044600" cy="4266900"/>
          </a:xfrm>
          <a:prstGeom prst="rect">
            <a:avLst/>
          </a:prstGeom>
          <a:noFill/>
          <a:ln>
            <a:noFill/>
          </a:ln>
        </p:spPr>
        <p:txBody>
          <a:bodyPr anchorCtr="0" anchor="b" bIns="91425" lIns="91425" spcFirstLastPara="1" rIns="91425" wrap="square" tIns="91425"/>
          <a:lstStyle>
            <a:lvl1pPr lvl="0" rtl="0" algn="ctr">
              <a:lnSpc>
                <a:spcPct val="100000"/>
              </a:lnSpc>
              <a:spcBef>
                <a:spcPts val="0"/>
              </a:spcBef>
              <a:spcAft>
                <a:spcPts val="0"/>
              </a:spcAft>
              <a:buSzPts val="5200"/>
              <a:buFont typeface="Arial"/>
              <a:buNone/>
              <a:defRPr sz="5200"/>
            </a:lvl1pPr>
            <a:lvl2pPr lvl="1" rtl="0" algn="ctr">
              <a:spcBef>
                <a:spcPts val="0"/>
              </a:spcBef>
              <a:spcAft>
                <a:spcPts val="0"/>
              </a:spcAft>
              <a:buSzPts val="5200"/>
              <a:buNone/>
              <a:defRPr sz="5200"/>
            </a:lvl2pPr>
            <a:lvl3pPr lvl="2" rtl="0" algn="ctr">
              <a:spcBef>
                <a:spcPts val="0"/>
              </a:spcBef>
              <a:spcAft>
                <a:spcPts val="0"/>
              </a:spcAft>
              <a:buSzPts val="5200"/>
              <a:buNone/>
              <a:defRPr sz="5200"/>
            </a:lvl3pPr>
            <a:lvl4pPr lvl="3" rtl="0" algn="ctr">
              <a:spcBef>
                <a:spcPts val="0"/>
              </a:spcBef>
              <a:spcAft>
                <a:spcPts val="0"/>
              </a:spcAft>
              <a:buSzPts val="5200"/>
              <a:buNone/>
              <a:defRPr sz="5200"/>
            </a:lvl4pPr>
            <a:lvl5pPr lvl="4" rtl="0" algn="ctr">
              <a:spcBef>
                <a:spcPts val="0"/>
              </a:spcBef>
              <a:spcAft>
                <a:spcPts val="0"/>
              </a:spcAft>
              <a:buSzPts val="5200"/>
              <a:buNone/>
              <a:defRPr sz="5200"/>
            </a:lvl5pPr>
            <a:lvl6pPr lvl="5" rtl="0" algn="ctr">
              <a:spcBef>
                <a:spcPts val="0"/>
              </a:spcBef>
              <a:spcAft>
                <a:spcPts val="0"/>
              </a:spcAft>
              <a:buSzPts val="5200"/>
              <a:buNone/>
              <a:defRPr sz="5200"/>
            </a:lvl6pPr>
            <a:lvl7pPr lvl="6" rtl="0" algn="ctr">
              <a:spcBef>
                <a:spcPts val="0"/>
              </a:spcBef>
              <a:spcAft>
                <a:spcPts val="0"/>
              </a:spcAft>
              <a:buSzPts val="5200"/>
              <a:buNone/>
              <a:defRPr sz="5200"/>
            </a:lvl7pPr>
            <a:lvl8pPr lvl="7" rtl="0" algn="ctr">
              <a:spcBef>
                <a:spcPts val="0"/>
              </a:spcBef>
              <a:spcAft>
                <a:spcPts val="0"/>
              </a:spcAft>
              <a:buSzPts val="5200"/>
              <a:buNone/>
              <a:defRPr sz="5200"/>
            </a:lvl8pPr>
            <a:lvl9pPr lvl="8" rtl="0" algn="ctr">
              <a:spcBef>
                <a:spcPts val="0"/>
              </a:spcBef>
              <a:spcAft>
                <a:spcPts val="0"/>
              </a:spcAft>
              <a:buSzPts val="5200"/>
              <a:buNone/>
              <a:defRPr sz="5200"/>
            </a:lvl9pPr>
          </a:lstStyle>
          <a:p/>
        </p:txBody>
      </p:sp>
      <p:sp>
        <p:nvSpPr>
          <p:cNvPr id="56" name="Google Shape;56;p14"/>
          <p:cNvSpPr txBox="1"/>
          <p:nvPr>
            <p:ph idx="1" type="subTitle"/>
          </p:nvPr>
        </p:nvSpPr>
        <p:spPr>
          <a:xfrm>
            <a:off x="257704" y="5891409"/>
            <a:ext cx="7044600" cy="1647600"/>
          </a:xfrm>
          <a:prstGeom prst="rect">
            <a:avLst/>
          </a:prstGeom>
          <a:noFill/>
          <a:ln>
            <a:noFill/>
          </a:ln>
        </p:spPr>
        <p:txBody>
          <a:bodyPr anchorCtr="0" anchor="t" bIns="91425" lIns="91425" spcFirstLastPara="1" rIns="91425" wrap="square" tIns="91425"/>
          <a:lstStyle>
            <a:lvl1pPr lvl="0" rtl="0" algn="ctr">
              <a:lnSpc>
                <a:spcPct val="100000"/>
              </a:lnSpc>
              <a:spcBef>
                <a:spcPts val="0"/>
              </a:spcBef>
              <a:spcAft>
                <a:spcPts val="0"/>
              </a:spcAft>
              <a:buSzPts val="2800"/>
              <a:buFont typeface="Arial"/>
              <a:buNone/>
              <a:defRPr sz="2800"/>
            </a:lvl1pPr>
            <a:lvl2pPr lvl="1" rtl="0" algn="ctr">
              <a:lnSpc>
                <a:spcPct val="100000"/>
              </a:lnSpc>
              <a:spcBef>
                <a:spcPts val="0"/>
              </a:spcBef>
              <a:spcAft>
                <a:spcPts val="0"/>
              </a:spcAft>
              <a:buSzPts val="2800"/>
              <a:buFont typeface="Arial"/>
              <a:buNone/>
              <a:defRPr sz="2800"/>
            </a:lvl2pPr>
            <a:lvl3pPr lvl="2" rtl="0" algn="ctr">
              <a:lnSpc>
                <a:spcPct val="100000"/>
              </a:lnSpc>
              <a:spcBef>
                <a:spcPts val="0"/>
              </a:spcBef>
              <a:spcAft>
                <a:spcPts val="0"/>
              </a:spcAft>
              <a:buSzPts val="2800"/>
              <a:buFont typeface="Arial"/>
              <a:buNone/>
              <a:defRPr sz="2800"/>
            </a:lvl3pPr>
            <a:lvl4pPr lvl="3" rtl="0" algn="ctr">
              <a:lnSpc>
                <a:spcPct val="100000"/>
              </a:lnSpc>
              <a:spcBef>
                <a:spcPts val="0"/>
              </a:spcBef>
              <a:spcAft>
                <a:spcPts val="0"/>
              </a:spcAft>
              <a:buSzPts val="2800"/>
              <a:buFont typeface="Arial"/>
              <a:buNone/>
              <a:defRPr sz="2800"/>
            </a:lvl4pPr>
            <a:lvl5pPr lvl="4" rtl="0" algn="ctr">
              <a:lnSpc>
                <a:spcPct val="100000"/>
              </a:lnSpc>
              <a:spcBef>
                <a:spcPts val="0"/>
              </a:spcBef>
              <a:spcAft>
                <a:spcPts val="0"/>
              </a:spcAft>
              <a:buSzPts val="2800"/>
              <a:buFont typeface="Arial"/>
              <a:buNone/>
              <a:defRPr sz="2800"/>
            </a:lvl5pPr>
            <a:lvl6pPr lvl="5" rtl="0" algn="ctr">
              <a:lnSpc>
                <a:spcPct val="100000"/>
              </a:lnSpc>
              <a:spcBef>
                <a:spcPts val="0"/>
              </a:spcBef>
              <a:spcAft>
                <a:spcPts val="0"/>
              </a:spcAft>
              <a:buSzPts val="2800"/>
              <a:buFont typeface="Arial"/>
              <a:buNone/>
              <a:defRPr sz="2800"/>
            </a:lvl6pPr>
            <a:lvl7pPr lvl="6" rtl="0" algn="ctr">
              <a:lnSpc>
                <a:spcPct val="100000"/>
              </a:lnSpc>
              <a:spcBef>
                <a:spcPts val="0"/>
              </a:spcBef>
              <a:spcAft>
                <a:spcPts val="0"/>
              </a:spcAft>
              <a:buSzPts val="2800"/>
              <a:buFont typeface="Arial"/>
              <a:buNone/>
              <a:defRPr sz="2800"/>
            </a:lvl7pPr>
            <a:lvl8pPr lvl="7" rtl="0" algn="ctr">
              <a:lnSpc>
                <a:spcPct val="100000"/>
              </a:lnSpc>
              <a:spcBef>
                <a:spcPts val="0"/>
              </a:spcBef>
              <a:spcAft>
                <a:spcPts val="0"/>
              </a:spcAft>
              <a:buSzPts val="2800"/>
              <a:buFont typeface="Arial"/>
              <a:buNone/>
              <a:defRPr sz="2800"/>
            </a:lvl8pPr>
            <a:lvl9pPr lvl="8" rtl="0" algn="ctr">
              <a:lnSpc>
                <a:spcPct val="100000"/>
              </a:lnSpc>
              <a:spcBef>
                <a:spcPts val="0"/>
              </a:spcBef>
              <a:spcAft>
                <a:spcPts val="0"/>
              </a:spcAft>
              <a:buSzPts val="2800"/>
              <a:buFont typeface="Arial"/>
              <a:buNone/>
              <a:defRPr sz="2800"/>
            </a:lvl9pPr>
          </a:lstStyle>
          <a:p/>
        </p:txBody>
      </p:sp>
      <p:sp>
        <p:nvSpPr>
          <p:cNvPr id="57" name="Google Shape;57;p14"/>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rtl="0" algn="l">
              <a:lnSpc>
                <a:spcPct val="100000"/>
              </a:lnSpc>
              <a:spcBef>
                <a:spcPts val="0"/>
              </a:spcBef>
              <a:spcAft>
                <a:spcPts val="0"/>
              </a:spcAft>
              <a:buClr>
                <a:srgbClr val="000000"/>
              </a:buClr>
              <a:buSzPts val="1400"/>
              <a:buFont typeface="Arial"/>
              <a:buNone/>
              <a:defRPr/>
            </a:lvl1pPr>
            <a:lvl2pPr indent="0" lvl="1" marL="0" rtl="0" algn="l">
              <a:lnSpc>
                <a:spcPct val="100000"/>
              </a:lnSpc>
              <a:spcBef>
                <a:spcPts val="0"/>
              </a:spcBef>
              <a:spcAft>
                <a:spcPts val="0"/>
              </a:spcAft>
              <a:buClr>
                <a:srgbClr val="000000"/>
              </a:buClr>
              <a:buSzPts val="1400"/>
              <a:buFont typeface="Arial"/>
              <a:buNone/>
              <a:defRPr/>
            </a:lvl2pPr>
            <a:lvl3pPr indent="0" lvl="2" marL="0" rtl="0" algn="l">
              <a:lnSpc>
                <a:spcPct val="100000"/>
              </a:lnSpc>
              <a:spcBef>
                <a:spcPts val="0"/>
              </a:spcBef>
              <a:spcAft>
                <a:spcPts val="0"/>
              </a:spcAft>
              <a:buClr>
                <a:srgbClr val="000000"/>
              </a:buClr>
              <a:buSzPts val="1400"/>
              <a:buFont typeface="Arial"/>
              <a:buNone/>
              <a:defRPr/>
            </a:lvl3pPr>
            <a:lvl4pPr indent="0" lvl="3" marL="0" rtl="0" algn="l">
              <a:lnSpc>
                <a:spcPct val="100000"/>
              </a:lnSpc>
              <a:spcBef>
                <a:spcPts val="0"/>
              </a:spcBef>
              <a:spcAft>
                <a:spcPts val="0"/>
              </a:spcAft>
              <a:buClr>
                <a:srgbClr val="000000"/>
              </a:buClr>
              <a:buSzPts val="1400"/>
              <a:buFont typeface="Arial"/>
              <a:buNone/>
              <a:defRPr/>
            </a:lvl4pPr>
            <a:lvl5pPr indent="0" lvl="4" marL="0" rtl="0" algn="l">
              <a:lnSpc>
                <a:spcPct val="100000"/>
              </a:lnSpc>
              <a:spcBef>
                <a:spcPts val="0"/>
              </a:spcBef>
              <a:spcAft>
                <a:spcPts val="0"/>
              </a:spcAft>
              <a:buClr>
                <a:srgbClr val="000000"/>
              </a:buClr>
              <a:buSzPts val="1400"/>
              <a:buFont typeface="Arial"/>
              <a:buNone/>
              <a:defRPr/>
            </a:lvl5pPr>
            <a:lvl6pPr indent="0" lvl="5" marL="0" rtl="0" algn="l">
              <a:lnSpc>
                <a:spcPct val="100000"/>
              </a:lnSpc>
              <a:spcBef>
                <a:spcPts val="0"/>
              </a:spcBef>
              <a:spcAft>
                <a:spcPts val="0"/>
              </a:spcAft>
              <a:buClr>
                <a:srgbClr val="000000"/>
              </a:buClr>
              <a:buSzPts val="1400"/>
              <a:buFont typeface="Arial"/>
              <a:buNone/>
              <a:defRPr/>
            </a:lvl6pPr>
            <a:lvl7pPr indent="0" lvl="6" marL="0" rtl="0" algn="l">
              <a:lnSpc>
                <a:spcPct val="100000"/>
              </a:lnSpc>
              <a:spcBef>
                <a:spcPts val="0"/>
              </a:spcBef>
              <a:spcAft>
                <a:spcPts val="0"/>
              </a:spcAft>
              <a:buClr>
                <a:srgbClr val="000000"/>
              </a:buClr>
              <a:buSzPts val="1400"/>
              <a:buFont typeface="Arial"/>
              <a:buNone/>
              <a:defRPr/>
            </a:lvl7pPr>
            <a:lvl8pPr indent="0" lvl="7" marL="0" rtl="0" algn="l">
              <a:lnSpc>
                <a:spcPct val="100000"/>
              </a:lnSpc>
              <a:spcBef>
                <a:spcPts val="0"/>
              </a:spcBef>
              <a:spcAft>
                <a:spcPts val="0"/>
              </a:spcAft>
              <a:buClr>
                <a:srgbClr val="000000"/>
              </a:buClr>
              <a:buSzPts val="1400"/>
              <a:buFont typeface="Arial"/>
              <a:buNone/>
              <a:defRPr/>
            </a:lvl8pPr>
            <a:lvl9pPr indent="0" lvl="8" marL="0" rt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58" name="Shape 58"/>
        <p:cNvGrpSpPr/>
        <p:nvPr/>
      </p:nvGrpSpPr>
      <p:grpSpPr>
        <a:xfrm>
          <a:off x="0" y="0"/>
          <a:ext cx="0" cy="0"/>
          <a:chOff x="0" y="0"/>
          <a:chExt cx="0" cy="0"/>
        </a:xfrm>
      </p:grpSpPr>
      <p:sp>
        <p:nvSpPr>
          <p:cNvPr id="59" name="Google Shape;59;p15"/>
          <p:cNvSpPr txBox="1"/>
          <p:nvPr>
            <p:ph type="title"/>
          </p:nvPr>
        </p:nvSpPr>
        <p:spPr>
          <a:xfrm>
            <a:off x="257704" y="4471058"/>
            <a:ext cx="7044600" cy="1749900"/>
          </a:xfrm>
          <a:prstGeom prst="rect">
            <a:avLst/>
          </a:prstGeom>
          <a:noFill/>
          <a:ln>
            <a:noFill/>
          </a:ln>
        </p:spPr>
        <p:txBody>
          <a:bodyPr anchorCtr="0" anchor="ctr" bIns="91425" lIns="91425" spcFirstLastPara="1" rIns="91425" wrap="square" tIns="91425"/>
          <a:lstStyle>
            <a:lvl1pPr lvl="0" rtl="0" algn="ctr">
              <a:lnSpc>
                <a:spcPct val="100000"/>
              </a:lnSpc>
              <a:spcBef>
                <a:spcPts val="0"/>
              </a:spcBef>
              <a:spcAft>
                <a:spcPts val="0"/>
              </a:spcAft>
              <a:buSzPts val="3600"/>
              <a:buFont typeface="Arial"/>
              <a:buNone/>
              <a:defRPr sz="3600"/>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
        <p:nvSpPr>
          <p:cNvPr id="60" name="Google Shape;60;p15"/>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rtl="0" algn="l">
              <a:lnSpc>
                <a:spcPct val="100000"/>
              </a:lnSpc>
              <a:spcBef>
                <a:spcPts val="0"/>
              </a:spcBef>
              <a:spcAft>
                <a:spcPts val="0"/>
              </a:spcAft>
              <a:buClr>
                <a:srgbClr val="000000"/>
              </a:buClr>
              <a:buSzPts val="1400"/>
              <a:buFont typeface="Arial"/>
              <a:buNone/>
              <a:defRPr/>
            </a:lvl1pPr>
            <a:lvl2pPr indent="0" lvl="1" marL="0" rtl="0" algn="l">
              <a:lnSpc>
                <a:spcPct val="100000"/>
              </a:lnSpc>
              <a:spcBef>
                <a:spcPts val="0"/>
              </a:spcBef>
              <a:spcAft>
                <a:spcPts val="0"/>
              </a:spcAft>
              <a:buClr>
                <a:srgbClr val="000000"/>
              </a:buClr>
              <a:buSzPts val="1400"/>
              <a:buFont typeface="Arial"/>
              <a:buNone/>
              <a:defRPr/>
            </a:lvl2pPr>
            <a:lvl3pPr indent="0" lvl="2" marL="0" rtl="0" algn="l">
              <a:lnSpc>
                <a:spcPct val="100000"/>
              </a:lnSpc>
              <a:spcBef>
                <a:spcPts val="0"/>
              </a:spcBef>
              <a:spcAft>
                <a:spcPts val="0"/>
              </a:spcAft>
              <a:buClr>
                <a:srgbClr val="000000"/>
              </a:buClr>
              <a:buSzPts val="1400"/>
              <a:buFont typeface="Arial"/>
              <a:buNone/>
              <a:defRPr/>
            </a:lvl3pPr>
            <a:lvl4pPr indent="0" lvl="3" marL="0" rtl="0" algn="l">
              <a:lnSpc>
                <a:spcPct val="100000"/>
              </a:lnSpc>
              <a:spcBef>
                <a:spcPts val="0"/>
              </a:spcBef>
              <a:spcAft>
                <a:spcPts val="0"/>
              </a:spcAft>
              <a:buClr>
                <a:srgbClr val="000000"/>
              </a:buClr>
              <a:buSzPts val="1400"/>
              <a:buFont typeface="Arial"/>
              <a:buNone/>
              <a:defRPr/>
            </a:lvl4pPr>
            <a:lvl5pPr indent="0" lvl="4" marL="0" rtl="0" algn="l">
              <a:lnSpc>
                <a:spcPct val="100000"/>
              </a:lnSpc>
              <a:spcBef>
                <a:spcPts val="0"/>
              </a:spcBef>
              <a:spcAft>
                <a:spcPts val="0"/>
              </a:spcAft>
              <a:buClr>
                <a:srgbClr val="000000"/>
              </a:buClr>
              <a:buSzPts val="1400"/>
              <a:buFont typeface="Arial"/>
              <a:buNone/>
              <a:defRPr/>
            </a:lvl5pPr>
            <a:lvl6pPr indent="0" lvl="5" marL="0" rtl="0" algn="l">
              <a:lnSpc>
                <a:spcPct val="100000"/>
              </a:lnSpc>
              <a:spcBef>
                <a:spcPts val="0"/>
              </a:spcBef>
              <a:spcAft>
                <a:spcPts val="0"/>
              </a:spcAft>
              <a:buClr>
                <a:srgbClr val="000000"/>
              </a:buClr>
              <a:buSzPts val="1400"/>
              <a:buFont typeface="Arial"/>
              <a:buNone/>
              <a:defRPr/>
            </a:lvl6pPr>
            <a:lvl7pPr indent="0" lvl="6" marL="0" rtl="0" algn="l">
              <a:lnSpc>
                <a:spcPct val="100000"/>
              </a:lnSpc>
              <a:spcBef>
                <a:spcPts val="0"/>
              </a:spcBef>
              <a:spcAft>
                <a:spcPts val="0"/>
              </a:spcAft>
              <a:buClr>
                <a:srgbClr val="000000"/>
              </a:buClr>
              <a:buSzPts val="1400"/>
              <a:buFont typeface="Arial"/>
              <a:buNone/>
              <a:defRPr/>
            </a:lvl7pPr>
            <a:lvl8pPr indent="0" lvl="7" marL="0" rtl="0" algn="l">
              <a:lnSpc>
                <a:spcPct val="100000"/>
              </a:lnSpc>
              <a:spcBef>
                <a:spcPts val="0"/>
              </a:spcBef>
              <a:spcAft>
                <a:spcPts val="0"/>
              </a:spcAft>
              <a:buClr>
                <a:srgbClr val="000000"/>
              </a:buClr>
              <a:buSzPts val="1400"/>
              <a:buFont typeface="Arial"/>
              <a:buNone/>
              <a:defRPr/>
            </a:lvl8pPr>
            <a:lvl9pPr indent="0" lvl="8" marL="0" rt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61" name="Shape 61"/>
        <p:cNvGrpSpPr/>
        <p:nvPr/>
      </p:nvGrpSpPr>
      <p:grpSpPr>
        <a:xfrm>
          <a:off x="0" y="0"/>
          <a:ext cx="0" cy="0"/>
          <a:chOff x="0" y="0"/>
          <a:chExt cx="0" cy="0"/>
        </a:xfrm>
      </p:grpSpPr>
      <p:sp>
        <p:nvSpPr>
          <p:cNvPr id="62" name="Google Shape;62;p16"/>
          <p:cNvSpPr txBox="1"/>
          <p:nvPr>
            <p:ph type="title"/>
          </p:nvPr>
        </p:nvSpPr>
        <p:spPr>
          <a:xfrm>
            <a:off x="257704" y="925091"/>
            <a:ext cx="7044600" cy="1190400"/>
          </a:xfrm>
          <a:prstGeom prst="rect">
            <a:avLst/>
          </a:prstGeom>
          <a:noFill/>
          <a:ln>
            <a:noFill/>
          </a:ln>
        </p:spPr>
        <p:txBody>
          <a:bodyPr anchorCtr="0" anchor="t" bIns="91425" lIns="91425" spcFirstLastPara="1" rIns="91425" wrap="square" tIns="91425"/>
          <a:lstStyle>
            <a:lvl1pPr lvl="0" rtl="0" algn="l">
              <a:lnSpc>
                <a:spcPct val="100000"/>
              </a:lnSpc>
              <a:spcBef>
                <a:spcPts val="0"/>
              </a:spcBef>
              <a:spcAft>
                <a:spcPts val="0"/>
              </a:spcAft>
              <a:buSzPts val="2800"/>
              <a:buFont typeface="Arial"/>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63" name="Google Shape;63;p16"/>
          <p:cNvSpPr txBox="1"/>
          <p:nvPr>
            <p:ph idx="1" type="body"/>
          </p:nvPr>
        </p:nvSpPr>
        <p:spPr>
          <a:xfrm>
            <a:off x="257704" y="2395696"/>
            <a:ext cx="7044600" cy="7101900"/>
          </a:xfrm>
          <a:prstGeom prst="rect">
            <a:avLst/>
          </a:prstGeom>
          <a:noFill/>
          <a:ln>
            <a:noFill/>
          </a:ln>
        </p:spPr>
        <p:txBody>
          <a:bodyPr anchorCtr="0" anchor="t" bIns="91425" lIns="91425" spcFirstLastPara="1" rIns="91425" wrap="square" tIns="91425"/>
          <a:lstStyle>
            <a:lvl1pPr indent="-228600" lvl="0" marL="457200" rtl="0" algn="l">
              <a:lnSpc>
                <a:spcPct val="115000"/>
              </a:lnSpc>
              <a:spcBef>
                <a:spcPts val="0"/>
              </a:spcBef>
              <a:spcAft>
                <a:spcPts val="0"/>
              </a:spcAft>
              <a:buSzPts val="1800"/>
              <a:buFont typeface="Arial"/>
              <a:buNone/>
              <a:defRPr/>
            </a:lvl1pPr>
            <a:lvl2pPr indent="-228600" lvl="1" marL="914400" rtl="0" algn="l">
              <a:lnSpc>
                <a:spcPct val="115000"/>
              </a:lnSpc>
              <a:spcBef>
                <a:spcPts val="1600"/>
              </a:spcBef>
              <a:spcAft>
                <a:spcPts val="0"/>
              </a:spcAft>
              <a:buSzPts val="1400"/>
              <a:buFont typeface="Arial"/>
              <a:buNone/>
              <a:defRPr/>
            </a:lvl2pPr>
            <a:lvl3pPr indent="-228600" lvl="2" marL="1371600" rtl="0" algn="l">
              <a:lnSpc>
                <a:spcPct val="115000"/>
              </a:lnSpc>
              <a:spcBef>
                <a:spcPts val="1600"/>
              </a:spcBef>
              <a:spcAft>
                <a:spcPts val="0"/>
              </a:spcAft>
              <a:buSzPts val="1400"/>
              <a:buFont typeface="Arial"/>
              <a:buNone/>
              <a:defRPr/>
            </a:lvl3pPr>
            <a:lvl4pPr indent="-228600" lvl="3" marL="1828800" rtl="0" algn="l">
              <a:lnSpc>
                <a:spcPct val="115000"/>
              </a:lnSpc>
              <a:spcBef>
                <a:spcPts val="1600"/>
              </a:spcBef>
              <a:spcAft>
                <a:spcPts val="0"/>
              </a:spcAft>
              <a:buSzPts val="1400"/>
              <a:buFont typeface="Arial"/>
              <a:buNone/>
              <a:defRPr/>
            </a:lvl4pPr>
            <a:lvl5pPr indent="-228600" lvl="4" marL="2286000" rtl="0" algn="l">
              <a:lnSpc>
                <a:spcPct val="115000"/>
              </a:lnSpc>
              <a:spcBef>
                <a:spcPts val="1600"/>
              </a:spcBef>
              <a:spcAft>
                <a:spcPts val="0"/>
              </a:spcAft>
              <a:buSzPts val="1400"/>
              <a:buFont typeface="Arial"/>
              <a:buNone/>
              <a:defRPr/>
            </a:lvl5pPr>
            <a:lvl6pPr indent="-228600" lvl="5" marL="2743200" rtl="0" algn="l">
              <a:lnSpc>
                <a:spcPct val="115000"/>
              </a:lnSpc>
              <a:spcBef>
                <a:spcPts val="1600"/>
              </a:spcBef>
              <a:spcAft>
                <a:spcPts val="0"/>
              </a:spcAft>
              <a:buSzPts val="1400"/>
              <a:buFont typeface="Arial"/>
              <a:buNone/>
              <a:defRPr/>
            </a:lvl6pPr>
            <a:lvl7pPr indent="-228600" lvl="6" marL="3200400" rtl="0" algn="l">
              <a:lnSpc>
                <a:spcPct val="115000"/>
              </a:lnSpc>
              <a:spcBef>
                <a:spcPts val="1600"/>
              </a:spcBef>
              <a:spcAft>
                <a:spcPts val="0"/>
              </a:spcAft>
              <a:buSzPts val="1400"/>
              <a:buFont typeface="Arial"/>
              <a:buNone/>
              <a:defRPr/>
            </a:lvl7pPr>
            <a:lvl8pPr indent="-228600" lvl="7" marL="3657600" rtl="0" algn="l">
              <a:lnSpc>
                <a:spcPct val="115000"/>
              </a:lnSpc>
              <a:spcBef>
                <a:spcPts val="1600"/>
              </a:spcBef>
              <a:spcAft>
                <a:spcPts val="0"/>
              </a:spcAft>
              <a:buSzPts val="1400"/>
              <a:buFont typeface="Arial"/>
              <a:buNone/>
              <a:defRPr/>
            </a:lvl8pPr>
            <a:lvl9pPr indent="-228600" lvl="8" marL="4114800" rtl="0" algn="l">
              <a:lnSpc>
                <a:spcPct val="115000"/>
              </a:lnSpc>
              <a:spcBef>
                <a:spcPts val="1600"/>
              </a:spcBef>
              <a:spcAft>
                <a:spcPts val="1600"/>
              </a:spcAft>
              <a:buSzPts val="1400"/>
              <a:buFont typeface="Arial"/>
              <a:buNone/>
              <a:defRPr/>
            </a:lvl9pPr>
          </a:lstStyle>
          <a:p/>
        </p:txBody>
      </p:sp>
      <p:sp>
        <p:nvSpPr>
          <p:cNvPr id="64" name="Google Shape;64;p16"/>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rtl="0" algn="l">
              <a:lnSpc>
                <a:spcPct val="100000"/>
              </a:lnSpc>
              <a:spcBef>
                <a:spcPts val="0"/>
              </a:spcBef>
              <a:spcAft>
                <a:spcPts val="0"/>
              </a:spcAft>
              <a:buClr>
                <a:srgbClr val="000000"/>
              </a:buClr>
              <a:buSzPts val="1400"/>
              <a:buFont typeface="Arial"/>
              <a:buNone/>
              <a:defRPr/>
            </a:lvl1pPr>
            <a:lvl2pPr indent="0" lvl="1" marL="0" rtl="0" algn="l">
              <a:lnSpc>
                <a:spcPct val="100000"/>
              </a:lnSpc>
              <a:spcBef>
                <a:spcPts val="0"/>
              </a:spcBef>
              <a:spcAft>
                <a:spcPts val="0"/>
              </a:spcAft>
              <a:buClr>
                <a:srgbClr val="000000"/>
              </a:buClr>
              <a:buSzPts val="1400"/>
              <a:buFont typeface="Arial"/>
              <a:buNone/>
              <a:defRPr/>
            </a:lvl2pPr>
            <a:lvl3pPr indent="0" lvl="2" marL="0" rtl="0" algn="l">
              <a:lnSpc>
                <a:spcPct val="100000"/>
              </a:lnSpc>
              <a:spcBef>
                <a:spcPts val="0"/>
              </a:spcBef>
              <a:spcAft>
                <a:spcPts val="0"/>
              </a:spcAft>
              <a:buClr>
                <a:srgbClr val="000000"/>
              </a:buClr>
              <a:buSzPts val="1400"/>
              <a:buFont typeface="Arial"/>
              <a:buNone/>
              <a:defRPr/>
            </a:lvl3pPr>
            <a:lvl4pPr indent="0" lvl="3" marL="0" rtl="0" algn="l">
              <a:lnSpc>
                <a:spcPct val="100000"/>
              </a:lnSpc>
              <a:spcBef>
                <a:spcPts val="0"/>
              </a:spcBef>
              <a:spcAft>
                <a:spcPts val="0"/>
              </a:spcAft>
              <a:buClr>
                <a:srgbClr val="000000"/>
              </a:buClr>
              <a:buSzPts val="1400"/>
              <a:buFont typeface="Arial"/>
              <a:buNone/>
              <a:defRPr/>
            </a:lvl4pPr>
            <a:lvl5pPr indent="0" lvl="4" marL="0" rtl="0" algn="l">
              <a:lnSpc>
                <a:spcPct val="100000"/>
              </a:lnSpc>
              <a:spcBef>
                <a:spcPts val="0"/>
              </a:spcBef>
              <a:spcAft>
                <a:spcPts val="0"/>
              </a:spcAft>
              <a:buClr>
                <a:srgbClr val="000000"/>
              </a:buClr>
              <a:buSzPts val="1400"/>
              <a:buFont typeface="Arial"/>
              <a:buNone/>
              <a:defRPr/>
            </a:lvl5pPr>
            <a:lvl6pPr indent="0" lvl="5" marL="0" rtl="0" algn="l">
              <a:lnSpc>
                <a:spcPct val="100000"/>
              </a:lnSpc>
              <a:spcBef>
                <a:spcPts val="0"/>
              </a:spcBef>
              <a:spcAft>
                <a:spcPts val="0"/>
              </a:spcAft>
              <a:buClr>
                <a:srgbClr val="000000"/>
              </a:buClr>
              <a:buSzPts val="1400"/>
              <a:buFont typeface="Arial"/>
              <a:buNone/>
              <a:defRPr/>
            </a:lvl6pPr>
            <a:lvl7pPr indent="0" lvl="6" marL="0" rtl="0" algn="l">
              <a:lnSpc>
                <a:spcPct val="100000"/>
              </a:lnSpc>
              <a:spcBef>
                <a:spcPts val="0"/>
              </a:spcBef>
              <a:spcAft>
                <a:spcPts val="0"/>
              </a:spcAft>
              <a:buClr>
                <a:srgbClr val="000000"/>
              </a:buClr>
              <a:buSzPts val="1400"/>
              <a:buFont typeface="Arial"/>
              <a:buNone/>
              <a:defRPr/>
            </a:lvl7pPr>
            <a:lvl8pPr indent="0" lvl="7" marL="0" rtl="0" algn="l">
              <a:lnSpc>
                <a:spcPct val="100000"/>
              </a:lnSpc>
              <a:spcBef>
                <a:spcPts val="0"/>
              </a:spcBef>
              <a:spcAft>
                <a:spcPts val="0"/>
              </a:spcAft>
              <a:buClr>
                <a:srgbClr val="000000"/>
              </a:buClr>
              <a:buSzPts val="1400"/>
              <a:buFont typeface="Arial"/>
              <a:buNone/>
              <a:defRPr/>
            </a:lvl8pPr>
            <a:lvl9pPr indent="0" lvl="8" marL="0" rt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65" name="Shape 65"/>
        <p:cNvGrpSpPr/>
        <p:nvPr/>
      </p:nvGrpSpPr>
      <p:grpSpPr>
        <a:xfrm>
          <a:off x="0" y="0"/>
          <a:ext cx="0" cy="0"/>
          <a:chOff x="0" y="0"/>
          <a:chExt cx="0" cy="0"/>
        </a:xfrm>
      </p:grpSpPr>
      <p:sp>
        <p:nvSpPr>
          <p:cNvPr id="66" name="Google Shape;66;p17"/>
          <p:cNvSpPr txBox="1"/>
          <p:nvPr>
            <p:ph type="title"/>
          </p:nvPr>
        </p:nvSpPr>
        <p:spPr>
          <a:xfrm>
            <a:off x="257704" y="925091"/>
            <a:ext cx="7044600" cy="1190400"/>
          </a:xfrm>
          <a:prstGeom prst="rect">
            <a:avLst/>
          </a:prstGeom>
          <a:noFill/>
          <a:ln>
            <a:noFill/>
          </a:ln>
        </p:spPr>
        <p:txBody>
          <a:bodyPr anchorCtr="0" anchor="t" bIns="91425" lIns="91425" spcFirstLastPara="1" rIns="91425" wrap="square" tIns="91425"/>
          <a:lstStyle>
            <a:lvl1pPr lvl="0" rtl="0" algn="l">
              <a:lnSpc>
                <a:spcPct val="100000"/>
              </a:lnSpc>
              <a:spcBef>
                <a:spcPts val="0"/>
              </a:spcBef>
              <a:spcAft>
                <a:spcPts val="0"/>
              </a:spcAft>
              <a:buSzPts val="2800"/>
              <a:buFont typeface="Arial"/>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67" name="Google Shape;67;p17"/>
          <p:cNvSpPr txBox="1"/>
          <p:nvPr>
            <p:ph idx="1" type="body"/>
          </p:nvPr>
        </p:nvSpPr>
        <p:spPr>
          <a:xfrm>
            <a:off x="257704" y="2395696"/>
            <a:ext cx="3306900" cy="7101900"/>
          </a:xfrm>
          <a:prstGeom prst="rect">
            <a:avLst/>
          </a:prstGeom>
          <a:noFill/>
          <a:ln>
            <a:noFill/>
          </a:ln>
        </p:spPr>
        <p:txBody>
          <a:bodyPr anchorCtr="0" anchor="t" bIns="91425" lIns="91425" spcFirstLastPara="1" rIns="91425" wrap="square" tIns="91425"/>
          <a:lstStyle>
            <a:lvl1pPr indent="-228600" lvl="0" marL="457200" rtl="0" algn="l">
              <a:lnSpc>
                <a:spcPct val="115000"/>
              </a:lnSpc>
              <a:spcBef>
                <a:spcPts val="0"/>
              </a:spcBef>
              <a:spcAft>
                <a:spcPts val="0"/>
              </a:spcAft>
              <a:buSzPts val="1400"/>
              <a:buFont typeface="Arial"/>
              <a:buNone/>
              <a:defRPr sz="1400"/>
            </a:lvl1pPr>
            <a:lvl2pPr indent="-228600" lvl="1" marL="914400" rtl="0" algn="l">
              <a:lnSpc>
                <a:spcPct val="115000"/>
              </a:lnSpc>
              <a:spcBef>
                <a:spcPts val="1600"/>
              </a:spcBef>
              <a:spcAft>
                <a:spcPts val="0"/>
              </a:spcAft>
              <a:buSzPts val="1200"/>
              <a:buFont typeface="Arial"/>
              <a:buNone/>
              <a:defRPr sz="1200"/>
            </a:lvl2pPr>
            <a:lvl3pPr indent="-228600" lvl="2" marL="1371600" rtl="0" algn="l">
              <a:lnSpc>
                <a:spcPct val="115000"/>
              </a:lnSpc>
              <a:spcBef>
                <a:spcPts val="1600"/>
              </a:spcBef>
              <a:spcAft>
                <a:spcPts val="0"/>
              </a:spcAft>
              <a:buSzPts val="1200"/>
              <a:buFont typeface="Arial"/>
              <a:buNone/>
              <a:defRPr sz="1200"/>
            </a:lvl3pPr>
            <a:lvl4pPr indent="-228600" lvl="3" marL="1828800" rtl="0" algn="l">
              <a:lnSpc>
                <a:spcPct val="115000"/>
              </a:lnSpc>
              <a:spcBef>
                <a:spcPts val="1600"/>
              </a:spcBef>
              <a:spcAft>
                <a:spcPts val="0"/>
              </a:spcAft>
              <a:buSzPts val="1200"/>
              <a:buFont typeface="Arial"/>
              <a:buNone/>
              <a:defRPr sz="1200"/>
            </a:lvl4pPr>
            <a:lvl5pPr indent="-228600" lvl="4" marL="2286000" rtl="0" algn="l">
              <a:lnSpc>
                <a:spcPct val="115000"/>
              </a:lnSpc>
              <a:spcBef>
                <a:spcPts val="1600"/>
              </a:spcBef>
              <a:spcAft>
                <a:spcPts val="0"/>
              </a:spcAft>
              <a:buSzPts val="1200"/>
              <a:buFont typeface="Arial"/>
              <a:buNone/>
              <a:defRPr sz="1200"/>
            </a:lvl5pPr>
            <a:lvl6pPr indent="-228600" lvl="5" marL="2743200" rtl="0" algn="l">
              <a:lnSpc>
                <a:spcPct val="115000"/>
              </a:lnSpc>
              <a:spcBef>
                <a:spcPts val="1600"/>
              </a:spcBef>
              <a:spcAft>
                <a:spcPts val="0"/>
              </a:spcAft>
              <a:buSzPts val="1200"/>
              <a:buFont typeface="Arial"/>
              <a:buNone/>
              <a:defRPr sz="1200"/>
            </a:lvl6pPr>
            <a:lvl7pPr indent="-228600" lvl="6" marL="3200400" rtl="0" algn="l">
              <a:lnSpc>
                <a:spcPct val="115000"/>
              </a:lnSpc>
              <a:spcBef>
                <a:spcPts val="1600"/>
              </a:spcBef>
              <a:spcAft>
                <a:spcPts val="0"/>
              </a:spcAft>
              <a:buSzPts val="1200"/>
              <a:buFont typeface="Arial"/>
              <a:buNone/>
              <a:defRPr sz="1200"/>
            </a:lvl7pPr>
            <a:lvl8pPr indent="-228600" lvl="7" marL="3657600" rtl="0" algn="l">
              <a:lnSpc>
                <a:spcPct val="115000"/>
              </a:lnSpc>
              <a:spcBef>
                <a:spcPts val="1600"/>
              </a:spcBef>
              <a:spcAft>
                <a:spcPts val="0"/>
              </a:spcAft>
              <a:buSzPts val="1200"/>
              <a:buFont typeface="Arial"/>
              <a:buNone/>
              <a:defRPr sz="1200"/>
            </a:lvl8pPr>
            <a:lvl9pPr indent="-228600" lvl="8" marL="4114800" rtl="0" algn="l">
              <a:lnSpc>
                <a:spcPct val="115000"/>
              </a:lnSpc>
              <a:spcBef>
                <a:spcPts val="1600"/>
              </a:spcBef>
              <a:spcAft>
                <a:spcPts val="1600"/>
              </a:spcAft>
              <a:buSzPts val="1200"/>
              <a:buFont typeface="Arial"/>
              <a:buNone/>
              <a:defRPr sz="1200"/>
            </a:lvl9pPr>
          </a:lstStyle>
          <a:p/>
        </p:txBody>
      </p:sp>
      <p:sp>
        <p:nvSpPr>
          <p:cNvPr id="68" name="Google Shape;68;p17"/>
          <p:cNvSpPr txBox="1"/>
          <p:nvPr>
            <p:ph idx="2" type="body"/>
          </p:nvPr>
        </p:nvSpPr>
        <p:spPr>
          <a:xfrm>
            <a:off x="3995291" y="2395696"/>
            <a:ext cx="3306900" cy="7101900"/>
          </a:xfrm>
          <a:prstGeom prst="rect">
            <a:avLst/>
          </a:prstGeom>
          <a:noFill/>
          <a:ln>
            <a:noFill/>
          </a:ln>
        </p:spPr>
        <p:txBody>
          <a:bodyPr anchorCtr="0" anchor="t" bIns="91425" lIns="91425" spcFirstLastPara="1" rIns="91425" wrap="square" tIns="91425"/>
          <a:lstStyle>
            <a:lvl1pPr indent="-228600" lvl="0" marL="457200" rtl="0" algn="l">
              <a:lnSpc>
                <a:spcPct val="115000"/>
              </a:lnSpc>
              <a:spcBef>
                <a:spcPts val="0"/>
              </a:spcBef>
              <a:spcAft>
                <a:spcPts val="0"/>
              </a:spcAft>
              <a:buSzPts val="1400"/>
              <a:buFont typeface="Arial"/>
              <a:buNone/>
              <a:defRPr sz="1400"/>
            </a:lvl1pPr>
            <a:lvl2pPr indent="-228600" lvl="1" marL="914400" rtl="0" algn="l">
              <a:lnSpc>
                <a:spcPct val="115000"/>
              </a:lnSpc>
              <a:spcBef>
                <a:spcPts val="1600"/>
              </a:spcBef>
              <a:spcAft>
                <a:spcPts val="0"/>
              </a:spcAft>
              <a:buSzPts val="1200"/>
              <a:buFont typeface="Arial"/>
              <a:buNone/>
              <a:defRPr sz="1200"/>
            </a:lvl2pPr>
            <a:lvl3pPr indent="-228600" lvl="2" marL="1371600" rtl="0" algn="l">
              <a:lnSpc>
                <a:spcPct val="115000"/>
              </a:lnSpc>
              <a:spcBef>
                <a:spcPts val="1600"/>
              </a:spcBef>
              <a:spcAft>
                <a:spcPts val="0"/>
              </a:spcAft>
              <a:buSzPts val="1200"/>
              <a:buFont typeface="Arial"/>
              <a:buNone/>
              <a:defRPr sz="1200"/>
            </a:lvl3pPr>
            <a:lvl4pPr indent="-228600" lvl="3" marL="1828800" rtl="0" algn="l">
              <a:lnSpc>
                <a:spcPct val="115000"/>
              </a:lnSpc>
              <a:spcBef>
                <a:spcPts val="1600"/>
              </a:spcBef>
              <a:spcAft>
                <a:spcPts val="0"/>
              </a:spcAft>
              <a:buSzPts val="1200"/>
              <a:buFont typeface="Arial"/>
              <a:buNone/>
              <a:defRPr sz="1200"/>
            </a:lvl4pPr>
            <a:lvl5pPr indent="-228600" lvl="4" marL="2286000" rtl="0" algn="l">
              <a:lnSpc>
                <a:spcPct val="115000"/>
              </a:lnSpc>
              <a:spcBef>
                <a:spcPts val="1600"/>
              </a:spcBef>
              <a:spcAft>
                <a:spcPts val="0"/>
              </a:spcAft>
              <a:buSzPts val="1200"/>
              <a:buFont typeface="Arial"/>
              <a:buNone/>
              <a:defRPr sz="1200"/>
            </a:lvl5pPr>
            <a:lvl6pPr indent="-228600" lvl="5" marL="2743200" rtl="0" algn="l">
              <a:lnSpc>
                <a:spcPct val="115000"/>
              </a:lnSpc>
              <a:spcBef>
                <a:spcPts val="1600"/>
              </a:spcBef>
              <a:spcAft>
                <a:spcPts val="0"/>
              </a:spcAft>
              <a:buSzPts val="1200"/>
              <a:buFont typeface="Arial"/>
              <a:buNone/>
              <a:defRPr sz="1200"/>
            </a:lvl6pPr>
            <a:lvl7pPr indent="-228600" lvl="6" marL="3200400" rtl="0" algn="l">
              <a:lnSpc>
                <a:spcPct val="115000"/>
              </a:lnSpc>
              <a:spcBef>
                <a:spcPts val="1600"/>
              </a:spcBef>
              <a:spcAft>
                <a:spcPts val="0"/>
              </a:spcAft>
              <a:buSzPts val="1200"/>
              <a:buFont typeface="Arial"/>
              <a:buNone/>
              <a:defRPr sz="1200"/>
            </a:lvl7pPr>
            <a:lvl8pPr indent="-228600" lvl="7" marL="3657600" rtl="0" algn="l">
              <a:lnSpc>
                <a:spcPct val="115000"/>
              </a:lnSpc>
              <a:spcBef>
                <a:spcPts val="1600"/>
              </a:spcBef>
              <a:spcAft>
                <a:spcPts val="0"/>
              </a:spcAft>
              <a:buSzPts val="1200"/>
              <a:buFont typeface="Arial"/>
              <a:buNone/>
              <a:defRPr sz="1200"/>
            </a:lvl8pPr>
            <a:lvl9pPr indent="-228600" lvl="8" marL="4114800" rtl="0" algn="l">
              <a:lnSpc>
                <a:spcPct val="115000"/>
              </a:lnSpc>
              <a:spcBef>
                <a:spcPts val="1600"/>
              </a:spcBef>
              <a:spcAft>
                <a:spcPts val="1600"/>
              </a:spcAft>
              <a:buSzPts val="1200"/>
              <a:buFont typeface="Arial"/>
              <a:buNone/>
              <a:defRPr sz="1200"/>
            </a:lvl9pPr>
          </a:lstStyle>
          <a:p/>
        </p:txBody>
      </p:sp>
      <p:sp>
        <p:nvSpPr>
          <p:cNvPr id="69" name="Google Shape;69;p17"/>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rtl="0" algn="l">
              <a:lnSpc>
                <a:spcPct val="100000"/>
              </a:lnSpc>
              <a:spcBef>
                <a:spcPts val="0"/>
              </a:spcBef>
              <a:spcAft>
                <a:spcPts val="0"/>
              </a:spcAft>
              <a:buClr>
                <a:srgbClr val="000000"/>
              </a:buClr>
              <a:buSzPts val="1400"/>
              <a:buFont typeface="Arial"/>
              <a:buNone/>
              <a:defRPr/>
            </a:lvl1pPr>
            <a:lvl2pPr indent="0" lvl="1" marL="0" rtl="0" algn="l">
              <a:lnSpc>
                <a:spcPct val="100000"/>
              </a:lnSpc>
              <a:spcBef>
                <a:spcPts val="0"/>
              </a:spcBef>
              <a:spcAft>
                <a:spcPts val="0"/>
              </a:spcAft>
              <a:buClr>
                <a:srgbClr val="000000"/>
              </a:buClr>
              <a:buSzPts val="1400"/>
              <a:buFont typeface="Arial"/>
              <a:buNone/>
              <a:defRPr/>
            </a:lvl2pPr>
            <a:lvl3pPr indent="0" lvl="2" marL="0" rtl="0" algn="l">
              <a:lnSpc>
                <a:spcPct val="100000"/>
              </a:lnSpc>
              <a:spcBef>
                <a:spcPts val="0"/>
              </a:spcBef>
              <a:spcAft>
                <a:spcPts val="0"/>
              </a:spcAft>
              <a:buClr>
                <a:srgbClr val="000000"/>
              </a:buClr>
              <a:buSzPts val="1400"/>
              <a:buFont typeface="Arial"/>
              <a:buNone/>
              <a:defRPr/>
            </a:lvl3pPr>
            <a:lvl4pPr indent="0" lvl="3" marL="0" rtl="0" algn="l">
              <a:lnSpc>
                <a:spcPct val="100000"/>
              </a:lnSpc>
              <a:spcBef>
                <a:spcPts val="0"/>
              </a:spcBef>
              <a:spcAft>
                <a:spcPts val="0"/>
              </a:spcAft>
              <a:buClr>
                <a:srgbClr val="000000"/>
              </a:buClr>
              <a:buSzPts val="1400"/>
              <a:buFont typeface="Arial"/>
              <a:buNone/>
              <a:defRPr/>
            </a:lvl4pPr>
            <a:lvl5pPr indent="0" lvl="4" marL="0" rtl="0" algn="l">
              <a:lnSpc>
                <a:spcPct val="100000"/>
              </a:lnSpc>
              <a:spcBef>
                <a:spcPts val="0"/>
              </a:spcBef>
              <a:spcAft>
                <a:spcPts val="0"/>
              </a:spcAft>
              <a:buClr>
                <a:srgbClr val="000000"/>
              </a:buClr>
              <a:buSzPts val="1400"/>
              <a:buFont typeface="Arial"/>
              <a:buNone/>
              <a:defRPr/>
            </a:lvl5pPr>
            <a:lvl6pPr indent="0" lvl="5" marL="0" rtl="0" algn="l">
              <a:lnSpc>
                <a:spcPct val="100000"/>
              </a:lnSpc>
              <a:spcBef>
                <a:spcPts val="0"/>
              </a:spcBef>
              <a:spcAft>
                <a:spcPts val="0"/>
              </a:spcAft>
              <a:buClr>
                <a:srgbClr val="000000"/>
              </a:buClr>
              <a:buSzPts val="1400"/>
              <a:buFont typeface="Arial"/>
              <a:buNone/>
              <a:defRPr/>
            </a:lvl6pPr>
            <a:lvl7pPr indent="0" lvl="6" marL="0" rtl="0" algn="l">
              <a:lnSpc>
                <a:spcPct val="100000"/>
              </a:lnSpc>
              <a:spcBef>
                <a:spcPts val="0"/>
              </a:spcBef>
              <a:spcAft>
                <a:spcPts val="0"/>
              </a:spcAft>
              <a:buClr>
                <a:srgbClr val="000000"/>
              </a:buClr>
              <a:buSzPts val="1400"/>
              <a:buFont typeface="Arial"/>
              <a:buNone/>
              <a:defRPr/>
            </a:lvl7pPr>
            <a:lvl8pPr indent="0" lvl="7" marL="0" rtl="0" algn="l">
              <a:lnSpc>
                <a:spcPct val="100000"/>
              </a:lnSpc>
              <a:spcBef>
                <a:spcPts val="0"/>
              </a:spcBef>
              <a:spcAft>
                <a:spcPts val="0"/>
              </a:spcAft>
              <a:buClr>
                <a:srgbClr val="000000"/>
              </a:buClr>
              <a:buSzPts val="1400"/>
              <a:buFont typeface="Arial"/>
              <a:buNone/>
              <a:defRPr/>
            </a:lvl8pPr>
            <a:lvl9pPr indent="0" lvl="8" marL="0" rt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70" name="Shape 70"/>
        <p:cNvGrpSpPr/>
        <p:nvPr/>
      </p:nvGrpSpPr>
      <p:grpSpPr>
        <a:xfrm>
          <a:off x="0" y="0"/>
          <a:ext cx="0" cy="0"/>
          <a:chOff x="0" y="0"/>
          <a:chExt cx="0" cy="0"/>
        </a:xfrm>
      </p:grpSpPr>
      <p:sp>
        <p:nvSpPr>
          <p:cNvPr id="71" name="Google Shape;71;p18"/>
          <p:cNvSpPr txBox="1"/>
          <p:nvPr>
            <p:ph type="title"/>
          </p:nvPr>
        </p:nvSpPr>
        <p:spPr>
          <a:xfrm>
            <a:off x="257704" y="925091"/>
            <a:ext cx="7044600" cy="1190400"/>
          </a:xfrm>
          <a:prstGeom prst="rect">
            <a:avLst/>
          </a:prstGeom>
          <a:noFill/>
          <a:ln>
            <a:noFill/>
          </a:ln>
        </p:spPr>
        <p:txBody>
          <a:bodyPr anchorCtr="0" anchor="t" bIns="91425" lIns="91425" spcFirstLastPara="1" rIns="91425" wrap="square" tIns="91425"/>
          <a:lstStyle>
            <a:lvl1pPr lvl="0" rtl="0" algn="l">
              <a:lnSpc>
                <a:spcPct val="100000"/>
              </a:lnSpc>
              <a:spcBef>
                <a:spcPts val="0"/>
              </a:spcBef>
              <a:spcAft>
                <a:spcPts val="0"/>
              </a:spcAft>
              <a:buSzPts val="2800"/>
              <a:buFont typeface="Arial"/>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72" name="Google Shape;72;p18"/>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rtl="0" algn="l">
              <a:lnSpc>
                <a:spcPct val="100000"/>
              </a:lnSpc>
              <a:spcBef>
                <a:spcPts val="0"/>
              </a:spcBef>
              <a:spcAft>
                <a:spcPts val="0"/>
              </a:spcAft>
              <a:buClr>
                <a:srgbClr val="000000"/>
              </a:buClr>
              <a:buSzPts val="1400"/>
              <a:buFont typeface="Arial"/>
              <a:buNone/>
              <a:defRPr/>
            </a:lvl1pPr>
            <a:lvl2pPr indent="0" lvl="1" marL="0" rtl="0" algn="l">
              <a:lnSpc>
                <a:spcPct val="100000"/>
              </a:lnSpc>
              <a:spcBef>
                <a:spcPts val="0"/>
              </a:spcBef>
              <a:spcAft>
                <a:spcPts val="0"/>
              </a:spcAft>
              <a:buClr>
                <a:srgbClr val="000000"/>
              </a:buClr>
              <a:buSzPts val="1400"/>
              <a:buFont typeface="Arial"/>
              <a:buNone/>
              <a:defRPr/>
            </a:lvl2pPr>
            <a:lvl3pPr indent="0" lvl="2" marL="0" rtl="0" algn="l">
              <a:lnSpc>
                <a:spcPct val="100000"/>
              </a:lnSpc>
              <a:spcBef>
                <a:spcPts val="0"/>
              </a:spcBef>
              <a:spcAft>
                <a:spcPts val="0"/>
              </a:spcAft>
              <a:buClr>
                <a:srgbClr val="000000"/>
              </a:buClr>
              <a:buSzPts val="1400"/>
              <a:buFont typeface="Arial"/>
              <a:buNone/>
              <a:defRPr/>
            </a:lvl3pPr>
            <a:lvl4pPr indent="0" lvl="3" marL="0" rtl="0" algn="l">
              <a:lnSpc>
                <a:spcPct val="100000"/>
              </a:lnSpc>
              <a:spcBef>
                <a:spcPts val="0"/>
              </a:spcBef>
              <a:spcAft>
                <a:spcPts val="0"/>
              </a:spcAft>
              <a:buClr>
                <a:srgbClr val="000000"/>
              </a:buClr>
              <a:buSzPts val="1400"/>
              <a:buFont typeface="Arial"/>
              <a:buNone/>
              <a:defRPr/>
            </a:lvl4pPr>
            <a:lvl5pPr indent="0" lvl="4" marL="0" rtl="0" algn="l">
              <a:lnSpc>
                <a:spcPct val="100000"/>
              </a:lnSpc>
              <a:spcBef>
                <a:spcPts val="0"/>
              </a:spcBef>
              <a:spcAft>
                <a:spcPts val="0"/>
              </a:spcAft>
              <a:buClr>
                <a:srgbClr val="000000"/>
              </a:buClr>
              <a:buSzPts val="1400"/>
              <a:buFont typeface="Arial"/>
              <a:buNone/>
              <a:defRPr/>
            </a:lvl5pPr>
            <a:lvl6pPr indent="0" lvl="5" marL="0" rtl="0" algn="l">
              <a:lnSpc>
                <a:spcPct val="100000"/>
              </a:lnSpc>
              <a:spcBef>
                <a:spcPts val="0"/>
              </a:spcBef>
              <a:spcAft>
                <a:spcPts val="0"/>
              </a:spcAft>
              <a:buClr>
                <a:srgbClr val="000000"/>
              </a:buClr>
              <a:buSzPts val="1400"/>
              <a:buFont typeface="Arial"/>
              <a:buNone/>
              <a:defRPr/>
            </a:lvl6pPr>
            <a:lvl7pPr indent="0" lvl="6" marL="0" rtl="0" algn="l">
              <a:lnSpc>
                <a:spcPct val="100000"/>
              </a:lnSpc>
              <a:spcBef>
                <a:spcPts val="0"/>
              </a:spcBef>
              <a:spcAft>
                <a:spcPts val="0"/>
              </a:spcAft>
              <a:buClr>
                <a:srgbClr val="000000"/>
              </a:buClr>
              <a:buSzPts val="1400"/>
              <a:buFont typeface="Arial"/>
              <a:buNone/>
              <a:defRPr/>
            </a:lvl7pPr>
            <a:lvl8pPr indent="0" lvl="7" marL="0" rtl="0" algn="l">
              <a:lnSpc>
                <a:spcPct val="100000"/>
              </a:lnSpc>
              <a:spcBef>
                <a:spcPts val="0"/>
              </a:spcBef>
              <a:spcAft>
                <a:spcPts val="0"/>
              </a:spcAft>
              <a:buClr>
                <a:srgbClr val="000000"/>
              </a:buClr>
              <a:buSzPts val="1400"/>
              <a:buFont typeface="Arial"/>
              <a:buNone/>
              <a:defRPr/>
            </a:lvl8pPr>
            <a:lvl9pPr indent="0" lvl="8" marL="0" rt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 column text">
    <p:spTree>
      <p:nvGrpSpPr>
        <p:cNvPr id="73" name="Shape 73"/>
        <p:cNvGrpSpPr/>
        <p:nvPr/>
      </p:nvGrpSpPr>
      <p:grpSpPr>
        <a:xfrm>
          <a:off x="0" y="0"/>
          <a:ext cx="0" cy="0"/>
          <a:chOff x="0" y="0"/>
          <a:chExt cx="0" cy="0"/>
        </a:xfrm>
      </p:grpSpPr>
      <p:sp>
        <p:nvSpPr>
          <p:cNvPr id="74" name="Google Shape;74;p19"/>
          <p:cNvSpPr txBox="1"/>
          <p:nvPr>
            <p:ph type="title"/>
          </p:nvPr>
        </p:nvSpPr>
        <p:spPr>
          <a:xfrm>
            <a:off x="257704" y="1154948"/>
            <a:ext cx="2321700" cy="1570800"/>
          </a:xfrm>
          <a:prstGeom prst="rect">
            <a:avLst/>
          </a:prstGeom>
          <a:noFill/>
          <a:ln>
            <a:noFill/>
          </a:ln>
        </p:spPr>
        <p:txBody>
          <a:bodyPr anchorCtr="0" anchor="b" bIns="91425" lIns="91425" spcFirstLastPara="1" rIns="91425" wrap="square" tIns="91425"/>
          <a:lstStyle>
            <a:lvl1pPr lvl="0" rtl="0" algn="l">
              <a:lnSpc>
                <a:spcPct val="100000"/>
              </a:lnSpc>
              <a:spcBef>
                <a:spcPts val="0"/>
              </a:spcBef>
              <a:spcAft>
                <a:spcPts val="0"/>
              </a:spcAft>
              <a:buSzPts val="2400"/>
              <a:buFont typeface="Arial"/>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75" name="Google Shape;75;p19"/>
          <p:cNvSpPr txBox="1"/>
          <p:nvPr>
            <p:ph idx="1" type="body"/>
          </p:nvPr>
        </p:nvSpPr>
        <p:spPr>
          <a:xfrm>
            <a:off x="257704" y="2888617"/>
            <a:ext cx="2321700" cy="6609000"/>
          </a:xfrm>
          <a:prstGeom prst="rect">
            <a:avLst/>
          </a:prstGeom>
          <a:noFill/>
          <a:ln>
            <a:noFill/>
          </a:ln>
        </p:spPr>
        <p:txBody>
          <a:bodyPr anchorCtr="0" anchor="t" bIns="91425" lIns="91425" spcFirstLastPara="1" rIns="91425" wrap="square" tIns="91425"/>
          <a:lstStyle>
            <a:lvl1pPr indent="-228600" lvl="0" marL="457200" rtl="0" algn="l">
              <a:lnSpc>
                <a:spcPct val="115000"/>
              </a:lnSpc>
              <a:spcBef>
                <a:spcPts val="0"/>
              </a:spcBef>
              <a:spcAft>
                <a:spcPts val="0"/>
              </a:spcAft>
              <a:buSzPts val="1200"/>
              <a:buFont typeface="Arial"/>
              <a:buNone/>
              <a:defRPr sz="1200"/>
            </a:lvl1pPr>
            <a:lvl2pPr indent="-228600" lvl="1" marL="914400" rtl="0" algn="l">
              <a:lnSpc>
                <a:spcPct val="115000"/>
              </a:lnSpc>
              <a:spcBef>
                <a:spcPts val="1600"/>
              </a:spcBef>
              <a:spcAft>
                <a:spcPts val="0"/>
              </a:spcAft>
              <a:buSzPts val="1200"/>
              <a:buFont typeface="Arial"/>
              <a:buNone/>
              <a:defRPr sz="1200"/>
            </a:lvl2pPr>
            <a:lvl3pPr indent="-228600" lvl="2" marL="1371600" rtl="0" algn="l">
              <a:lnSpc>
                <a:spcPct val="115000"/>
              </a:lnSpc>
              <a:spcBef>
                <a:spcPts val="1600"/>
              </a:spcBef>
              <a:spcAft>
                <a:spcPts val="0"/>
              </a:spcAft>
              <a:buSzPts val="1200"/>
              <a:buFont typeface="Arial"/>
              <a:buNone/>
              <a:defRPr sz="1200"/>
            </a:lvl3pPr>
            <a:lvl4pPr indent="-228600" lvl="3" marL="1828800" rtl="0" algn="l">
              <a:lnSpc>
                <a:spcPct val="115000"/>
              </a:lnSpc>
              <a:spcBef>
                <a:spcPts val="1600"/>
              </a:spcBef>
              <a:spcAft>
                <a:spcPts val="0"/>
              </a:spcAft>
              <a:buSzPts val="1200"/>
              <a:buFont typeface="Arial"/>
              <a:buNone/>
              <a:defRPr sz="1200"/>
            </a:lvl4pPr>
            <a:lvl5pPr indent="-228600" lvl="4" marL="2286000" rtl="0" algn="l">
              <a:lnSpc>
                <a:spcPct val="115000"/>
              </a:lnSpc>
              <a:spcBef>
                <a:spcPts val="1600"/>
              </a:spcBef>
              <a:spcAft>
                <a:spcPts val="0"/>
              </a:spcAft>
              <a:buSzPts val="1200"/>
              <a:buFont typeface="Arial"/>
              <a:buNone/>
              <a:defRPr sz="1200"/>
            </a:lvl5pPr>
            <a:lvl6pPr indent="-228600" lvl="5" marL="2743200" rtl="0" algn="l">
              <a:lnSpc>
                <a:spcPct val="115000"/>
              </a:lnSpc>
              <a:spcBef>
                <a:spcPts val="1600"/>
              </a:spcBef>
              <a:spcAft>
                <a:spcPts val="0"/>
              </a:spcAft>
              <a:buSzPts val="1200"/>
              <a:buFont typeface="Arial"/>
              <a:buNone/>
              <a:defRPr sz="1200"/>
            </a:lvl6pPr>
            <a:lvl7pPr indent="-228600" lvl="6" marL="3200400" rtl="0" algn="l">
              <a:lnSpc>
                <a:spcPct val="115000"/>
              </a:lnSpc>
              <a:spcBef>
                <a:spcPts val="1600"/>
              </a:spcBef>
              <a:spcAft>
                <a:spcPts val="0"/>
              </a:spcAft>
              <a:buSzPts val="1200"/>
              <a:buFont typeface="Arial"/>
              <a:buNone/>
              <a:defRPr sz="1200"/>
            </a:lvl7pPr>
            <a:lvl8pPr indent="-228600" lvl="7" marL="3657600" rtl="0" algn="l">
              <a:lnSpc>
                <a:spcPct val="115000"/>
              </a:lnSpc>
              <a:spcBef>
                <a:spcPts val="1600"/>
              </a:spcBef>
              <a:spcAft>
                <a:spcPts val="0"/>
              </a:spcAft>
              <a:buSzPts val="1200"/>
              <a:buFont typeface="Arial"/>
              <a:buNone/>
              <a:defRPr sz="1200"/>
            </a:lvl8pPr>
            <a:lvl9pPr indent="-228600" lvl="8" marL="4114800" rtl="0" algn="l">
              <a:lnSpc>
                <a:spcPct val="115000"/>
              </a:lnSpc>
              <a:spcBef>
                <a:spcPts val="1600"/>
              </a:spcBef>
              <a:spcAft>
                <a:spcPts val="1600"/>
              </a:spcAft>
              <a:buSzPts val="1200"/>
              <a:buFont typeface="Arial"/>
              <a:buNone/>
              <a:defRPr sz="1200"/>
            </a:lvl9pPr>
          </a:lstStyle>
          <a:p/>
        </p:txBody>
      </p:sp>
      <p:sp>
        <p:nvSpPr>
          <p:cNvPr id="76" name="Google Shape;76;p19"/>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rtl="0" algn="l">
              <a:lnSpc>
                <a:spcPct val="100000"/>
              </a:lnSpc>
              <a:spcBef>
                <a:spcPts val="0"/>
              </a:spcBef>
              <a:spcAft>
                <a:spcPts val="0"/>
              </a:spcAft>
              <a:buClr>
                <a:srgbClr val="000000"/>
              </a:buClr>
              <a:buSzPts val="1400"/>
              <a:buFont typeface="Arial"/>
              <a:buNone/>
              <a:defRPr/>
            </a:lvl1pPr>
            <a:lvl2pPr indent="0" lvl="1" marL="0" rtl="0" algn="l">
              <a:lnSpc>
                <a:spcPct val="100000"/>
              </a:lnSpc>
              <a:spcBef>
                <a:spcPts val="0"/>
              </a:spcBef>
              <a:spcAft>
                <a:spcPts val="0"/>
              </a:spcAft>
              <a:buClr>
                <a:srgbClr val="000000"/>
              </a:buClr>
              <a:buSzPts val="1400"/>
              <a:buFont typeface="Arial"/>
              <a:buNone/>
              <a:defRPr/>
            </a:lvl2pPr>
            <a:lvl3pPr indent="0" lvl="2" marL="0" rtl="0" algn="l">
              <a:lnSpc>
                <a:spcPct val="100000"/>
              </a:lnSpc>
              <a:spcBef>
                <a:spcPts val="0"/>
              </a:spcBef>
              <a:spcAft>
                <a:spcPts val="0"/>
              </a:spcAft>
              <a:buClr>
                <a:srgbClr val="000000"/>
              </a:buClr>
              <a:buSzPts val="1400"/>
              <a:buFont typeface="Arial"/>
              <a:buNone/>
              <a:defRPr/>
            </a:lvl3pPr>
            <a:lvl4pPr indent="0" lvl="3" marL="0" rtl="0" algn="l">
              <a:lnSpc>
                <a:spcPct val="100000"/>
              </a:lnSpc>
              <a:spcBef>
                <a:spcPts val="0"/>
              </a:spcBef>
              <a:spcAft>
                <a:spcPts val="0"/>
              </a:spcAft>
              <a:buClr>
                <a:srgbClr val="000000"/>
              </a:buClr>
              <a:buSzPts val="1400"/>
              <a:buFont typeface="Arial"/>
              <a:buNone/>
              <a:defRPr/>
            </a:lvl4pPr>
            <a:lvl5pPr indent="0" lvl="4" marL="0" rtl="0" algn="l">
              <a:lnSpc>
                <a:spcPct val="100000"/>
              </a:lnSpc>
              <a:spcBef>
                <a:spcPts val="0"/>
              </a:spcBef>
              <a:spcAft>
                <a:spcPts val="0"/>
              </a:spcAft>
              <a:buClr>
                <a:srgbClr val="000000"/>
              </a:buClr>
              <a:buSzPts val="1400"/>
              <a:buFont typeface="Arial"/>
              <a:buNone/>
              <a:defRPr/>
            </a:lvl5pPr>
            <a:lvl6pPr indent="0" lvl="5" marL="0" rtl="0" algn="l">
              <a:lnSpc>
                <a:spcPct val="100000"/>
              </a:lnSpc>
              <a:spcBef>
                <a:spcPts val="0"/>
              </a:spcBef>
              <a:spcAft>
                <a:spcPts val="0"/>
              </a:spcAft>
              <a:buClr>
                <a:srgbClr val="000000"/>
              </a:buClr>
              <a:buSzPts val="1400"/>
              <a:buFont typeface="Arial"/>
              <a:buNone/>
              <a:defRPr/>
            </a:lvl6pPr>
            <a:lvl7pPr indent="0" lvl="6" marL="0" rtl="0" algn="l">
              <a:lnSpc>
                <a:spcPct val="100000"/>
              </a:lnSpc>
              <a:spcBef>
                <a:spcPts val="0"/>
              </a:spcBef>
              <a:spcAft>
                <a:spcPts val="0"/>
              </a:spcAft>
              <a:buClr>
                <a:srgbClr val="000000"/>
              </a:buClr>
              <a:buSzPts val="1400"/>
              <a:buFont typeface="Arial"/>
              <a:buNone/>
              <a:defRPr/>
            </a:lvl7pPr>
            <a:lvl8pPr indent="0" lvl="7" marL="0" rtl="0" algn="l">
              <a:lnSpc>
                <a:spcPct val="100000"/>
              </a:lnSpc>
              <a:spcBef>
                <a:spcPts val="0"/>
              </a:spcBef>
              <a:spcAft>
                <a:spcPts val="0"/>
              </a:spcAft>
              <a:buClr>
                <a:srgbClr val="000000"/>
              </a:buClr>
              <a:buSzPts val="1400"/>
              <a:buFont typeface="Arial"/>
              <a:buNone/>
              <a:defRPr/>
            </a:lvl8pPr>
            <a:lvl9pPr indent="0" lvl="8" marL="0" rt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 point">
    <p:spTree>
      <p:nvGrpSpPr>
        <p:cNvPr id="77" name="Shape 77"/>
        <p:cNvGrpSpPr/>
        <p:nvPr/>
      </p:nvGrpSpPr>
      <p:grpSpPr>
        <a:xfrm>
          <a:off x="0" y="0"/>
          <a:ext cx="0" cy="0"/>
          <a:chOff x="0" y="0"/>
          <a:chExt cx="0" cy="0"/>
        </a:xfrm>
      </p:grpSpPr>
      <p:sp>
        <p:nvSpPr>
          <p:cNvPr id="78" name="Google Shape;78;p20"/>
          <p:cNvSpPr txBox="1"/>
          <p:nvPr>
            <p:ph type="title"/>
          </p:nvPr>
        </p:nvSpPr>
        <p:spPr>
          <a:xfrm>
            <a:off x="405324" y="935744"/>
            <a:ext cx="5264700" cy="8503800"/>
          </a:xfrm>
          <a:prstGeom prst="rect">
            <a:avLst/>
          </a:prstGeom>
          <a:noFill/>
          <a:ln>
            <a:noFill/>
          </a:ln>
        </p:spPr>
        <p:txBody>
          <a:bodyPr anchorCtr="0" anchor="ctr" bIns="91425" lIns="91425" spcFirstLastPara="1" rIns="91425" wrap="square" tIns="91425"/>
          <a:lstStyle>
            <a:lvl1pPr lvl="0" rtl="0" algn="l">
              <a:lnSpc>
                <a:spcPct val="100000"/>
              </a:lnSpc>
              <a:spcBef>
                <a:spcPts val="0"/>
              </a:spcBef>
              <a:spcAft>
                <a:spcPts val="0"/>
              </a:spcAft>
              <a:buSzPts val="4800"/>
              <a:buFont typeface="Arial"/>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p:txBody>
      </p:sp>
      <p:sp>
        <p:nvSpPr>
          <p:cNvPr id="79" name="Google Shape;79;p20"/>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rtl="0" algn="l">
              <a:lnSpc>
                <a:spcPct val="100000"/>
              </a:lnSpc>
              <a:spcBef>
                <a:spcPts val="0"/>
              </a:spcBef>
              <a:spcAft>
                <a:spcPts val="0"/>
              </a:spcAft>
              <a:buClr>
                <a:srgbClr val="000000"/>
              </a:buClr>
              <a:buSzPts val="1400"/>
              <a:buFont typeface="Arial"/>
              <a:buNone/>
              <a:defRPr/>
            </a:lvl1pPr>
            <a:lvl2pPr indent="0" lvl="1" marL="0" rtl="0" algn="l">
              <a:lnSpc>
                <a:spcPct val="100000"/>
              </a:lnSpc>
              <a:spcBef>
                <a:spcPts val="0"/>
              </a:spcBef>
              <a:spcAft>
                <a:spcPts val="0"/>
              </a:spcAft>
              <a:buClr>
                <a:srgbClr val="000000"/>
              </a:buClr>
              <a:buSzPts val="1400"/>
              <a:buFont typeface="Arial"/>
              <a:buNone/>
              <a:defRPr/>
            </a:lvl2pPr>
            <a:lvl3pPr indent="0" lvl="2" marL="0" rtl="0" algn="l">
              <a:lnSpc>
                <a:spcPct val="100000"/>
              </a:lnSpc>
              <a:spcBef>
                <a:spcPts val="0"/>
              </a:spcBef>
              <a:spcAft>
                <a:spcPts val="0"/>
              </a:spcAft>
              <a:buClr>
                <a:srgbClr val="000000"/>
              </a:buClr>
              <a:buSzPts val="1400"/>
              <a:buFont typeface="Arial"/>
              <a:buNone/>
              <a:defRPr/>
            </a:lvl3pPr>
            <a:lvl4pPr indent="0" lvl="3" marL="0" rtl="0" algn="l">
              <a:lnSpc>
                <a:spcPct val="100000"/>
              </a:lnSpc>
              <a:spcBef>
                <a:spcPts val="0"/>
              </a:spcBef>
              <a:spcAft>
                <a:spcPts val="0"/>
              </a:spcAft>
              <a:buClr>
                <a:srgbClr val="000000"/>
              </a:buClr>
              <a:buSzPts val="1400"/>
              <a:buFont typeface="Arial"/>
              <a:buNone/>
              <a:defRPr/>
            </a:lvl4pPr>
            <a:lvl5pPr indent="0" lvl="4" marL="0" rtl="0" algn="l">
              <a:lnSpc>
                <a:spcPct val="100000"/>
              </a:lnSpc>
              <a:spcBef>
                <a:spcPts val="0"/>
              </a:spcBef>
              <a:spcAft>
                <a:spcPts val="0"/>
              </a:spcAft>
              <a:buClr>
                <a:srgbClr val="000000"/>
              </a:buClr>
              <a:buSzPts val="1400"/>
              <a:buFont typeface="Arial"/>
              <a:buNone/>
              <a:defRPr/>
            </a:lvl5pPr>
            <a:lvl6pPr indent="0" lvl="5" marL="0" rtl="0" algn="l">
              <a:lnSpc>
                <a:spcPct val="100000"/>
              </a:lnSpc>
              <a:spcBef>
                <a:spcPts val="0"/>
              </a:spcBef>
              <a:spcAft>
                <a:spcPts val="0"/>
              </a:spcAft>
              <a:buClr>
                <a:srgbClr val="000000"/>
              </a:buClr>
              <a:buSzPts val="1400"/>
              <a:buFont typeface="Arial"/>
              <a:buNone/>
              <a:defRPr/>
            </a:lvl6pPr>
            <a:lvl7pPr indent="0" lvl="6" marL="0" rtl="0" algn="l">
              <a:lnSpc>
                <a:spcPct val="100000"/>
              </a:lnSpc>
              <a:spcBef>
                <a:spcPts val="0"/>
              </a:spcBef>
              <a:spcAft>
                <a:spcPts val="0"/>
              </a:spcAft>
              <a:buClr>
                <a:srgbClr val="000000"/>
              </a:buClr>
              <a:buSzPts val="1400"/>
              <a:buFont typeface="Arial"/>
              <a:buNone/>
              <a:defRPr/>
            </a:lvl7pPr>
            <a:lvl8pPr indent="0" lvl="7" marL="0" rtl="0" algn="l">
              <a:lnSpc>
                <a:spcPct val="100000"/>
              </a:lnSpc>
              <a:spcBef>
                <a:spcPts val="0"/>
              </a:spcBef>
              <a:spcAft>
                <a:spcPts val="0"/>
              </a:spcAft>
              <a:buClr>
                <a:srgbClr val="000000"/>
              </a:buClr>
              <a:buSzPts val="1400"/>
              <a:buFont typeface="Arial"/>
              <a:buNone/>
              <a:defRPr/>
            </a:lvl8pPr>
            <a:lvl9pPr indent="0" lvl="8" marL="0" rt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 title and description">
    <p:spTree>
      <p:nvGrpSpPr>
        <p:cNvPr id="80" name="Shape 80"/>
        <p:cNvGrpSpPr/>
        <p:nvPr/>
      </p:nvGrpSpPr>
      <p:grpSpPr>
        <a:xfrm>
          <a:off x="0" y="0"/>
          <a:ext cx="0" cy="0"/>
          <a:chOff x="0" y="0"/>
          <a:chExt cx="0" cy="0"/>
        </a:xfrm>
      </p:grpSpPr>
      <p:sp>
        <p:nvSpPr>
          <p:cNvPr id="81" name="Google Shape;81;p21"/>
          <p:cNvSpPr/>
          <p:nvPr/>
        </p:nvSpPr>
        <p:spPr>
          <a:xfrm>
            <a:off x="3780000" y="-259"/>
            <a:ext cx="3780000" cy="106920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2" name="Google Shape;82;p21"/>
          <p:cNvSpPr txBox="1"/>
          <p:nvPr>
            <p:ph type="title"/>
          </p:nvPr>
        </p:nvSpPr>
        <p:spPr>
          <a:xfrm>
            <a:off x="219507" y="2563450"/>
            <a:ext cx="3344400" cy="3081300"/>
          </a:xfrm>
          <a:prstGeom prst="rect">
            <a:avLst/>
          </a:prstGeom>
          <a:noFill/>
          <a:ln>
            <a:noFill/>
          </a:ln>
        </p:spPr>
        <p:txBody>
          <a:bodyPr anchorCtr="0" anchor="b" bIns="91425" lIns="91425" spcFirstLastPara="1" rIns="91425" wrap="square" tIns="91425"/>
          <a:lstStyle>
            <a:lvl1pPr lvl="0" rtl="0" algn="ctr">
              <a:lnSpc>
                <a:spcPct val="100000"/>
              </a:lnSpc>
              <a:spcBef>
                <a:spcPts val="0"/>
              </a:spcBef>
              <a:spcAft>
                <a:spcPts val="0"/>
              </a:spcAft>
              <a:buSzPts val="4200"/>
              <a:buFont typeface="Arial"/>
              <a:buNone/>
              <a:defRPr sz="4200"/>
            </a:lvl1pPr>
            <a:lvl2pPr lvl="1" rtl="0" algn="ctr">
              <a:spcBef>
                <a:spcPts val="0"/>
              </a:spcBef>
              <a:spcAft>
                <a:spcPts val="0"/>
              </a:spcAft>
              <a:buSzPts val="4200"/>
              <a:buNone/>
              <a:defRPr sz="4200"/>
            </a:lvl2pPr>
            <a:lvl3pPr lvl="2" rtl="0" algn="ctr">
              <a:spcBef>
                <a:spcPts val="0"/>
              </a:spcBef>
              <a:spcAft>
                <a:spcPts val="0"/>
              </a:spcAft>
              <a:buSzPts val="4200"/>
              <a:buNone/>
              <a:defRPr sz="4200"/>
            </a:lvl3pPr>
            <a:lvl4pPr lvl="3" rtl="0" algn="ctr">
              <a:spcBef>
                <a:spcPts val="0"/>
              </a:spcBef>
              <a:spcAft>
                <a:spcPts val="0"/>
              </a:spcAft>
              <a:buSzPts val="4200"/>
              <a:buNone/>
              <a:defRPr sz="4200"/>
            </a:lvl4pPr>
            <a:lvl5pPr lvl="4" rtl="0" algn="ctr">
              <a:spcBef>
                <a:spcPts val="0"/>
              </a:spcBef>
              <a:spcAft>
                <a:spcPts val="0"/>
              </a:spcAft>
              <a:buSzPts val="4200"/>
              <a:buNone/>
              <a:defRPr sz="4200"/>
            </a:lvl5pPr>
            <a:lvl6pPr lvl="5" rtl="0" algn="ctr">
              <a:spcBef>
                <a:spcPts val="0"/>
              </a:spcBef>
              <a:spcAft>
                <a:spcPts val="0"/>
              </a:spcAft>
              <a:buSzPts val="4200"/>
              <a:buNone/>
              <a:defRPr sz="4200"/>
            </a:lvl6pPr>
            <a:lvl7pPr lvl="6" rtl="0" algn="ctr">
              <a:spcBef>
                <a:spcPts val="0"/>
              </a:spcBef>
              <a:spcAft>
                <a:spcPts val="0"/>
              </a:spcAft>
              <a:buSzPts val="4200"/>
              <a:buNone/>
              <a:defRPr sz="4200"/>
            </a:lvl7pPr>
            <a:lvl8pPr lvl="7" rtl="0" algn="ctr">
              <a:spcBef>
                <a:spcPts val="0"/>
              </a:spcBef>
              <a:spcAft>
                <a:spcPts val="0"/>
              </a:spcAft>
              <a:buSzPts val="4200"/>
              <a:buNone/>
              <a:defRPr sz="4200"/>
            </a:lvl8pPr>
            <a:lvl9pPr lvl="8" rtl="0" algn="ctr">
              <a:spcBef>
                <a:spcPts val="0"/>
              </a:spcBef>
              <a:spcAft>
                <a:spcPts val="0"/>
              </a:spcAft>
              <a:buSzPts val="4200"/>
              <a:buNone/>
              <a:defRPr sz="4200"/>
            </a:lvl9pPr>
          </a:lstStyle>
          <a:p/>
        </p:txBody>
      </p:sp>
      <p:sp>
        <p:nvSpPr>
          <p:cNvPr id="83" name="Google Shape;83;p21"/>
          <p:cNvSpPr txBox="1"/>
          <p:nvPr>
            <p:ph idx="1" type="subTitle"/>
          </p:nvPr>
        </p:nvSpPr>
        <p:spPr>
          <a:xfrm>
            <a:off x="219507" y="5826864"/>
            <a:ext cx="3344400" cy="2567400"/>
          </a:xfrm>
          <a:prstGeom prst="rect">
            <a:avLst/>
          </a:prstGeom>
          <a:noFill/>
          <a:ln>
            <a:noFill/>
          </a:ln>
        </p:spPr>
        <p:txBody>
          <a:bodyPr anchorCtr="0" anchor="t" bIns="91425" lIns="91425" spcFirstLastPara="1" rIns="91425" wrap="square" tIns="91425"/>
          <a:lstStyle>
            <a:lvl1pPr lvl="0" rtl="0" algn="ctr">
              <a:lnSpc>
                <a:spcPct val="100000"/>
              </a:lnSpc>
              <a:spcBef>
                <a:spcPts val="0"/>
              </a:spcBef>
              <a:spcAft>
                <a:spcPts val="0"/>
              </a:spcAft>
              <a:buSzPts val="2100"/>
              <a:buFont typeface="Arial"/>
              <a:buNone/>
              <a:defRPr sz="2100"/>
            </a:lvl1pPr>
            <a:lvl2pPr lvl="1" rtl="0" algn="ctr">
              <a:lnSpc>
                <a:spcPct val="100000"/>
              </a:lnSpc>
              <a:spcBef>
                <a:spcPts val="0"/>
              </a:spcBef>
              <a:spcAft>
                <a:spcPts val="0"/>
              </a:spcAft>
              <a:buSzPts val="2100"/>
              <a:buFont typeface="Arial"/>
              <a:buNone/>
              <a:defRPr sz="2100"/>
            </a:lvl2pPr>
            <a:lvl3pPr lvl="2" rtl="0" algn="ctr">
              <a:lnSpc>
                <a:spcPct val="100000"/>
              </a:lnSpc>
              <a:spcBef>
                <a:spcPts val="0"/>
              </a:spcBef>
              <a:spcAft>
                <a:spcPts val="0"/>
              </a:spcAft>
              <a:buSzPts val="2100"/>
              <a:buFont typeface="Arial"/>
              <a:buNone/>
              <a:defRPr sz="2100"/>
            </a:lvl3pPr>
            <a:lvl4pPr lvl="3" rtl="0" algn="ctr">
              <a:lnSpc>
                <a:spcPct val="100000"/>
              </a:lnSpc>
              <a:spcBef>
                <a:spcPts val="0"/>
              </a:spcBef>
              <a:spcAft>
                <a:spcPts val="0"/>
              </a:spcAft>
              <a:buSzPts val="2100"/>
              <a:buFont typeface="Arial"/>
              <a:buNone/>
              <a:defRPr sz="2100"/>
            </a:lvl4pPr>
            <a:lvl5pPr lvl="4" rtl="0" algn="ctr">
              <a:lnSpc>
                <a:spcPct val="100000"/>
              </a:lnSpc>
              <a:spcBef>
                <a:spcPts val="0"/>
              </a:spcBef>
              <a:spcAft>
                <a:spcPts val="0"/>
              </a:spcAft>
              <a:buSzPts val="2100"/>
              <a:buFont typeface="Arial"/>
              <a:buNone/>
              <a:defRPr sz="2100"/>
            </a:lvl5pPr>
            <a:lvl6pPr lvl="5" rtl="0" algn="ctr">
              <a:lnSpc>
                <a:spcPct val="100000"/>
              </a:lnSpc>
              <a:spcBef>
                <a:spcPts val="0"/>
              </a:spcBef>
              <a:spcAft>
                <a:spcPts val="0"/>
              </a:spcAft>
              <a:buSzPts val="2100"/>
              <a:buFont typeface="Arial"/>
              <a:buNone/>
              <a:defRPr sz="2100"/>
            </a:lvl6pPr>
            <a:lvl7pPr lvl="6" rtl="0" algn="ctr">
              <a:lnSpc>
                <a:spcPct val="100000"/>
              </a:lnSpc>
              <a:spcBef>
                <a:spcPts val="0"/>
              </a:spcBef>
              <a:spcAft>
                <a:spcPts val="0"/>
              </a:spcAft>
              <a:buSzPts val="2100"/>
              <a:buFont typeface="Arial"/>
              <a:buNone/>
              <a:defRPr sz="2100"/>
            </a:lvl7pPr>
            <a:lvl8pPr lvl="7" rtl="0" algn="ctr">
              <a:lnSpc>
                <a:spcPct val="100000"/>
              </a:lnSpc>
              <a:spcBef>
                <a:spcPts val="0"/>
              </a:spcBef>
              <a:spcAft>
                <a:spcPts val="0"/>
              </a:spcAft>
              <a:buSzPts val="2100"/>
              <a:buFont typeface="Arial"/>
              <a:buNone/>
              <a:defRPr sz="2100"/>
            </a:lvl8pPr>
            <a:lvl9pPr lvl="8" rtl="0" algn="ctr">
              <a:lnSpc>
                <a:spcPct val="100000"/>
              </a:lnSpc>
              <a:spcBef>
                <a:spcPts val="0"/>
              </a:spcBef>
              <a:spcAft>
                <a:spcPts val="0"/>
              </a:spcAft>
              <a:buSzPts val="2100"/>
              <a:buFont typeface="Arial"/>
              <a:buNone/>
              <a:defRPr sz="2100"/>
            </a:lvl9pPr>
          </a:lstStyle>
          <a:p/>
        </p:txBody>
      </p:sp>
      <p:sp>
        <p:nvSpPr>
          <p:cNvPr id="84" name="Google Shape;84;p21"/>
          <p:cNvSpPr txBox="1"/>
          <p:nvPr>
            <p:ph idx="2" type="body"/>
          </p:nvPr>
        </p:nvSpPr>
        <p:spPr>
          <a:xfrm>
            <a:off x="4083838" y="1505163"/>
            <a:ext cx="3172200" cy="7681200"/>
          </a:xfrm>
          <a:prstGeom prst="rect">
            <a:avLst/>
          </a:prstGeom>
          <a:noFill/>
          <a:ln>
            <a:noFill/>
          </a:ln>
        </p:spPr>
        <p:txBody>
          <a:bodyPr anchorCtr="0" anchor="ctr" bIns="91425" lIns="91425" spcFirstLastPara="1" rIns="91425" wrap="square" tIns="91425"/>
          <a:lstStyle>
            <a:lvl1pPr indent="-228600" lvl="0" marL="457200" rtl="0" algn="l">
              <a:lnSpc>
                <a:spcPct val="115000"/>
              </a:lnSpc>
              <a:spcBef>
                <a:spcPts val="0"/>
              </a:spcBef>
              <a:spcAft>
                <a:spcPts val="0"/>
              </a:spcAft>
              <a:buSzPts val="1800"/>
              <a:buFont typeface="Arial"/>
              <a:buNone/>
              <a:defRPr/>
            </a:lvl1pPr>
            <a:lvl2pPr indent="-228600" lvl="1" marL="914400" rtl="0" algn="l">
              <a:lnSpc>
                <a:spcPct val="115000"/>
              </a:lnSpc>
              <a:spcBef>
                <a:spcPts val="1600"/>
              </a:spcBef>
              <a:spcAft>
                <a:spcPts val="0"/>
              </a:spcAft>
              <a:buSzPts val="1400"/>
              <a:buFont typeface="Arial"/>
              <a:buNone/>
              <a:defRPr/>
            </a:lvl2pPr>
            <a:lvl3pPr indent="-228600" lvl="2" marL="1371600" rtl="0" algn="l">
              <a:lnSpc>
                <a:spcPct val="115000"/>
              </a:lnSpc>
              <a:spcBef>
                <a:spcPts val="1600"/>
              </a:spcBef>
              <a:spcAft>
                <a:spcPts val="0"/>
              </a:spcAft>
              <a:buSzPts val="1400"/>
              <a:buFont typeface="Arial"/>
              <a:buNone/>
              <a:defRPr/>
            </a:lvl3pPr>
            <a:lvl4pPr indent="-228600" lvl="3" marL="1828800" rtl="0" algn="l">
              <a:lnSpc>
                <a:spcPct val="115000"/>
              </a:lnSpc>
              <a:spcBef>
                <a:spcPts val="1600"/>
              </a:spcBef>
              <a:spcAft>
                <a:spcPts val="0"/>
              </a:spcAft>
              <a:buSzPts val="1400"/>
              <a:buFont typeface="Arial"/>
              <a:buNone/>
              <a:defRPr/>
            </a:lvl4pPr>
            <a:lvl5pPr indent="-228600" lvl="4" marL="2286000" rtl="0" algn="l">
              <a:lnSpc>
                <a:spcPct val="115000"/>
              </a:lnSpc>
              <a:spcBef>
                <a:spcPts val="1600"/>
              </a:spcBef>
              <a:spcAft>
                <a:spcPts val="0"/>
              </a:spcAft>
              <a:buSzPts val="1400"/>
              <a:buFont typeface="Arial"/>
              <a:buNone/>
              <a:defRPr/>
            </a:lvl5pPr>
            <a:lvl6pPr indent="-228600" lvl="5" marL="2743200" rtl="0" algn="l">
              <a:lnSpc>
                <a:spcPct val="115000"/>
              </a:lnSpc>
              <a:spcBef>
                <a:spcPts val="1600"/>
              </a:spcBef>
              <a:spcAft>
                <a:spcPts val="0"/>
              </a:spcAft>
              <a:buSzPts val="1400"/>
              <a:buFont typeface="Arial"/>
              <a:buNone/>
              <a:defRPr/>
            </a:lvl6pPr>
            <a:lvl7pPr indent="-228600" lvl="6" marL="3200400" rtl="0" algn="l">
              <a:lnSpc>
                <a:spcPct val="115000"/>
              </a:lnSpc>
              <a:spcBef>
                <a:spcPts val="1600"/>
              </a:spcBef>
              <a:spcAft>
                <a:spcPts val="0"/>
              </a:spcAft>
              <a:buSzPts val="1400"/>
              <a:buFont typeface="Arial"/>
              <a:buNone/>
              <a:defRPr/>
            </a:lvl7pPr>
            <a:lvl8pPr indent="-228600" lvl="7" marL="3657600" rtl="0" algn="l">
              <a:lnSpc>
                <a:spcPct val="115000"/>
              </a:lnSpc>
              <a:spcBef>
                <a:spcPts val="1600"/>
              </a:spcBef>
              <a:spcAft>
                <a:spcPts val="0"/>
              </a:spcAft>
              <a:buSzPts val="1400"/>
              <a:buFont typeface="Arial"/>
              <a:buNone/>
              <a:defRPr/>
            </a:lvl8pPr>
            <a:lvl9pPr indent="-228600" lvl="8" marL="4114800" rtl="0" algn="l">
              <a:lnSpc>
                <a:spcPct val="115000"/>
              </a:lnSpc>
              <a:spcBef>
                <a:spcPts val="1600"/>
              </a:spcBef>
              <a:spcAft>
                <a:spcPts val="1600"/>
              </a:spcAft>
              <a:buSzPts val="1400"/>
              <a:buFont typeface="Arial"/>
              <a:buNone/>
              <a:defRPr/>
            </a:lvl9pPr>
          </a:lstStyle>
          <a:p/>
        </p:txBody>
      </p:sp>
      <p:sp>
        <p:nvSpPr>
          <p:cNvPr id="85" name="Google Shape;85;p21"/>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rtl="0" algn="l">
              <a:lnSpc>
                <a:spcPct val="100000"/>
              </a:lnSpc>
              <a:spcBef>
                <a:spcPts val="0"/>
              </a:spcBef>
              <a:spcAft>
                <a:spcPts val="0"/>
              </a:spcAft>
              <a:buClr>
                <a:srgbClr val="000000"/>
              </a:buClr>
              <a:buSzPts val="1400"/>
              <a:buFont typeface="Arial"/>
              <a:buNone/>
              <a:defRPr/>
            </a:lvl1pPr>
            <a:lvl2pPr indent="0" lvl="1" marL="0" rtl="0" algn="l">
              <a:lnSpc>
                <a:spcPct val="100000"/>
              </a:lnSpc>
              <a:spcBef>
                <a:spcPts val="0"/>
              </a:spcBef>
              <a:spcAft>
                <a:spcPts val="0"/>
              </a:spcAft>
              <a:buClr>
                <a:srgbClr val="000000"/>
              </a:buClr>
              <a:buSzPts val="1400"/>
              <a:buFont typeface="Arial"/>
              <a:buNone/>
              <a:defRPr/>
            </a:lvl2pPr>
            <a:lvl3pPr indent="0" lvl="2" marL="0" rtl="0" algn="l">
              <a:lnSpc>
                <a:spcPct val="100000"/>
              </a:lnSpc>
              <a:spcBef>
                <a:spcPts val="0"/>
              </a:spcBef>
              <a:spcAft>
                <a:spcPts val="0"/>
              </a:spcAft>
              <a:buClr>
                <a:srgbClr val="000000"/>
              </a:buClr>
              <a:buSzPts val="1400"/>
              <a:buFont typeface="Arial"/>
              <a:buNone/>
              <a:defRPr/>
            </a:lvl3pPr>
            <a:lvl4pPr indent="0" lvl="3" marL="0" rtl="0" algn="l">
              <a:lnSpc>
                <a:spcPct val="100000"/>
              </a:lnSpc>
              <a:spcBef>
                <a:spcPts val="0"/>
              </a:spcBef>
              <a:spcAft>
                <a:spcPts val="0"/>
              </a:spcAft>
              <a:buClr>
                <a:srgbClr val="000000"/>
              </a:buClr>
              <a:buSzPts val="1400"/>
              <a:buFont typeface="Arial"/>
              <a:buNone/>
              <a:defRPr/>
            </a:lvl4pPr>
            <a:lvl5pPr indent="0" lvl="4" marL="0" rtl="0" algn="l">
              <a:lnSpc>
                <a:spcPct val="100000"/>
              </a:lnSpc>
              <a:spcBef>
                <a:spcPts val="0"/>
              </a:spcBef>
              <a:spcAft>
                <a:spcPts val="0"/>
              </a:spcAft>
              <a:buClr>
                <a:srgbClr val="000000"/>
              </a:buClr>
              <a:buSzPts val="1400"/>
              <a:buFont typeface="Arial"/>
              <a:buNone/>
              <a:defRPr/>
            </a:lvl5pPr>
            <a:lvl6pPr indent="0" lvl="5" marL="0" rtl="0" algn="l">
              <a:lnSpc>
                <a:spcPct val="100000"/>
              </a:lnSpc>
              <a:spcBef>
                <a:spcPts val="0"/>
              </a:spcBef>
              <a:spcAft>
                <a:spcPts val="0"/>
              </a:spcAft>
              <a:buClr>
                <a:srgbClr val="000000"/>
              </a:buClr>
              <a:buSzPts val="1400"/>
              <a:buFont typeface="Arial"/>
              <a:buNone/>
              <a:defRPr/>
            </a:lvl6pPr>
            <a:lvl7pPr indent="0" lvl="6" marL="0" rtl="0" algn="l">
              <a:lnSpc>
                <a:spcPct val="100000"/>
              </a:lnSpc>
              <a:spcBef>
                <a:spcPts val="0"/>
              </a:spcBef>
              <a:spcAft>
                <a:spcPts val="0"/>
              </a:spcAft>
              <a:buClr>
                <a:srgbClr val="000000"/>
              </a:buClr>
              <a:buSzPts val="1400"/>
              <a:buFont typeface="Arial"/>
              <a:buNone/>
              <a:defRPr/>
            </a:lvl7pPr>
            <a:lvl8pPr indent="0" lvl="7" marL="0" rtl="0" algn="l">
              <a:lnSpc>
                <a:spcPct val="100000"/>
              </a:lnSpc>
              <a:spcBef>
                <a:spcPts val="0"/>
              </a:spcBef>
              <a:spcAft>
                <a:spcPts val="0"/>
              </a:spcAft>
              <a:buClr>
                <a:srgbClr val="000000"/>
              </a:buClr>
              <a:buSzPts val="1400"/>
              <a:buFont typeface="Arial"/>
              <a:buNone/>
              <a:defRPr/>
            </a:lvl8pPr>
            <a:lvl9pPr indent="0" lvl="8" marL="0" rt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3" name="Shape 13"/>
        <p:cNvGrpSpPr/>
        <p:nvPr/>
      </p:nvGrpSpPr>
      <p:grpSpPr>
        <a:xfrm>
          <a:off x="0" y="0"/>
          <a:ext cx="0" cy="0"/>
          <a:chOff x="0" y="0"/>
          <a:chExt cx="0" cy="0"/>
        </a:xfrm>
      </p:grpSpPr>
      <p:sp>
        <p:nvSpPr>
          <p:cNvPr id="14" name="Google Shape;14;p3"/>
          <p:cNvSpPr txBox="1"/>
          <p:nvPr>
            <p:ph type="title"/>
          </p:nvPr>
        </p:nvSpPr>
        <p:spPr>
          <a:xfrm>
            <a:off x="257705" y="925091"/>
            <a:ext cx="7044600" cy="1190400"/>
          </a:xfrm>
          <a:prstGeom prst="rect">
            <a:avLst/>
          </a:prstGeom>
          <a:noFill/>
          <a:ln>
            <a:noFill/>
          </a:ln>
        </p:spPr>
        <p:txBody>
          <a:bodyPr anchorCtr="0" anchor="t" bIns="91425" lIns="91425" spcFirstLastPara="1" rIns="91425" wrap="square" tIns="91425"/>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5" name="Google Shape;15;p3"/>
          <p:cNvSpPr txBox="1"/>
          <p:nvPr>
            <p:ph idx="1" type="body"/>
          </p:nvPr>
        </p:nvSpPr>
        <p:spPr>
          <a:xfrm>
            <a:off x="257705" y="2395696"/>
            <a:ext cx="7044600" cy="7101900"/>
          </a:xfrm>
          <a:prstGeom prst="rect">
            <a:avLst/>
          </a:prstGeom>
          <a:noFill/>
          <a:ln>
            <a:noFill/>
          </a:ln>
        </p:spPr>
        <p:txBody>
          <a:bodyPr anchorCtr="0" anchor="t" bIns="91425" lIns="91425" spcFirstLastPara="1" rIns="91425" wrap="square" tIns="91425"/>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16" name="Google Shape;16;p3"/>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
    <p:spTree>
      <p:nvGrpSpPr>
        <p:cNvPr id="86" name="Shape 86"/>
        <p:cNvGrpSpPr/>
        <p:nvPr/>
      </p:nvGrpSpPr>
      <p:grpSpPr>
        <a:xfrm>
          <a:off x="0" y="0"/>
          <a:ext cx="0" cy="0"/>
          <a:chOff x="0" y="0"/>
          <a:chExt cx="0" cy="0"/>
        </a:xfrm>
      </p:grpSpPr>
      <p:sp>
        <p:nvSpPr>
          <p:cNvPr id="87" name="Google Shape;87;p22"/>
          <p:cNvSpPr txBox="1"/>
          <p:nvPr>
            <p:ph idx="1" type="body"/>
          </p:nvPr>
        </p:nvSpPr>
        <p:spPr>
          <a:xfrm>
            <a:off x="257704" y="8794266"/>
            <a:ext cx="4959600" cy="1257900"/>
          </a:xfrm>
          <a:prstGeom prst="rect">
            <a:avLst/>
          </a:prstGeom>
          <a:noFill/>
          <a:ln>
            <a:noFill/>
          </a:ln>
        </p:spPr>
        <p:txBody>
          <a:bodyPr anchorCtr="0" anchor="ctr" bIns="91425" lIns="91425" spcFirstLastPara="1" rIns="91425" wrap="square" tIns="91425"/>
          <a:lstStyle>
            <a:lvl1pPr indent="-228600" lvl="0" marL="457200" rtl="0" algn="l">
              <a:lnSpc>
                <a:spcPct val="100000"/>
              </a:lnSpc>
              <a:spcBef>
                <a:spcPts val="0"/>
              </a:spcBef>
              <a:spcAft>
                <a:spcPts val="0"/>
              </a:spcAft>
              <a:buSzPts val="1800"/>
              <a:buFont typeface="Arial"/>
              <a:buNone/>
              <a:defRPr/>
            </a:lvl1pPr>
            <a:lvl2pPr indent="-228600" lvl="1" marL="914400" rtl="0" algn="l">
              <a:lnSpc>
                <a:spcPct val="115000"/>
              </a:lnSpc>
              <a:spcBef>
                <a:spcPts val="0"/>
              </a:spcBef>
              <a:spcAft>
                <a:spcPts val="0"/>
              </a:spcAft>
              <a:buSzPts val="1800"/>
              <a:buNone/>
              <a:defRPr/>
            </a:lvl2pPr>
            <a:lvl3pPr indent="-228600" lvl="2" marL="1371600" rtl="0" algn="l">
              <a:lnSpc>
                <a:spcPct val="115000"/>
              </a:lnSpc>
              <a:spcBef>
                <a:spcPts val="1600"/>
              </a:spcBef>
              <a:spcAft>
                <a:spcPts val="0"/>
              </a:spcAft>
              <a:buSzPts val="1800"/>
              <a:buNone/>
              <a:defRPr/>
            </a:lvl3pPr>
            <a:lvl4pPr indent="-228600" lvl="3" marL="1828800" rtl="0" algn="l">
              <a:lnSpc>
                <a:spcPct val="115000"/>
              </a:lnSpc>
              <a:spcBef>
                <a:spcPts val="1600"/>
              </a:spcBef>
              <a:spcAft>
                <a:spcPts val="0"/>
              </a:spcAft>
              <a:buSzPts val="1800"/>
              <a:buNone/>
              <a:defRPr/>
            </a:lvl4pPr>
            <a:lvl5pPr indent="-228600" lvl="4" marL="2286000" rtl="0" algn="l">
              <a:lnSpc>
                <a:spcPct val="115000"/>
              </a:lnSpc>
              <a:spcBef>
                <a:spcPts val="1600"/>
              </a:spcBef>
              <a:spcAft>
                <a:spcPts val="0"/>
              </a:spcAft>
              <a:buSzPts val="1800"/>
              <a:buNone/>
              <a:defRPr/>
            </a:lvl5pPr>
            <a:lvl6pPr indent="-228600" lvl="5" marL="2743200" rtl="0" algn="l">
              <a:lnSpc>
                <a:spcPct val="115000"/>
              </a:lnSpc>
              <a:spcBef>
                <a:spcPts val="1600"/>
              </a:spcBef>
              <a:spcAft>
                <a:spcPts val="0"/>
              </a:spcAft>
              <a:buSzPts val="1800"/>
              <a:buNone/>
              <a:defRPr/>
            </a:lvl6pPr>
            <a:lvl7pPr indent="-228600" lvl="6" marL="3200400" rtl="0" algn="l">
              <a:lnSpc>
                <a:spcPct val="115000"/>
              </a:lnSpc>
              <a:spcBef>
                <a:spcPts val="1600"/>
              </a:spcBef>
              <a:spcAft>
                <a:spcPts val="0"/>
              </a:spcAft>
              <a:buSzPts val="1800"/>
              <a:buNone/>
              <a:defRPr/>
            </a:lvl7pPr>
            <a:lvl8pPr indent="-228600" lvl="7" marL="3657600" rtl="0" algn="l">
              <a:lnSpc>
                <a:spcPct val="115000"/>
              </a:lnSpc>
              <a:spcBef>
                <a:spcPts val="1600"/>
              </a:spcBef>
              <a:spcAft>
                <a:spcPts val="0"/>
              </a:spcAft>
              <a:buSzPts val="1800"/>
              <a:buNone/>
              <a:defRPr/>
            </a:lvl8pPr>
            <a:lvl9pPr indent="-228600" lvl="8" marL="4114800" rtl="0" algn="l">
              <a:lnSpc>
                <a:spcPct val="115000"/>
              </a:lnSpc>
              <a:spcBef>
                <a:spcPts val="1600"/>
              </a:spcBef>
              <a:spcAft>
                <a:spcPts val="1600"/>
              </a:spcAft>
              <a:buSzPts val="1800"/>
              <a:buNone/>
              <a:defRPr/>
            </a:lvl9pPr>
          </a:lstStyle>
          <a:p/>
        </p:txBody>
      </p:sp>
      <p:sp>
        <p:nvSpPr>
          <p:cNvPr id="88" name="Google Shape;88;p22"/>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rtl="0" algn="l">
              <a:lnSpc>
                <a:spcPct val="100000"/>
              </a:lnSpc>
              <a:spcBef>
                <a:spcPts val="0"/>
              </a:spcBef>
              <a:spcAft>
                <a:spcPts val="0"/>
              </a:spcAft>
              <a:buClr>
                <a:srgbClr val="000000"/>
              </a:buClr>
              <a:buSzPts val="1400"/>
              <a:buFont typeface="Arial"/>
              <a:buNone/>
              <a:defRPr/>
            </a:lvl1pPr>
            <a:lvl2pPr indent="0" lvl="1" marL="0" rtl="0" algn="l">
              <a:lnSpc>
                <a:spcPct val="100000"/>
              </a:lnSpc>
              <a:spcBef>
                <a:spcPts val="0"/>
              </a:spcBef>
              <a:spcAft>
                <a:spcPts val="0"/>
              </a:spcAft>
              <a:buClr>
                <a:srgbClr val="000000"/>
              </a:buClr>
              <a:buSzPts val="1400"/>
              <a:buFont typeface="Arial"/>
              <a:buNone/>
              <a:defRPr/>
            </a:lvl2pPr>
            <a:lvl3pPr indent="0" lvl="2" marL="0" rtl="0" algn="l">
              <a:lnSpc>
                <a:spcPct val="100000"/>
              </a:lnSpc>
              <a:spcBef>
                <a:spcPts val="0"/>
              </a:spcBef>
              <a:spcAft>
                <a:spcPts val="0"/>
              </a:spcAft>
              <a:buClr>
                <a:srgbClr val="000000"/>
              </a:buClr>
              <a:buSzPts val="1400"/>
              <a:buFont typeface="Arial"/>
              <a:buNone/>
              <a:defRPr/>
            </a:lvl3pPr>
            <a:lvl4pPr indent="0" lvl="3" marL="0" rtl="0" algn="l">
              <a:lnSpc>
                <a:spcPct val="100000"/>
              </a:lnSpc>
              <a:spcBef>
                <a:spcPts val="0"/>
              </a:spcBef>
              <a:spcAft>
                <a:spcPts val="0"/>
              </a:spcAft>
              <a:buClr>
                <a:srgbClr val="000000"/>
              </a:buClr>
              <a:buSzPts val="1400"/>
              <a:buFont typeface="Arial"/>
              <a:buNone/>
              <a:defRPr/>
            </a:lvl4pPr>
            <a:lvl5pPr indent="0" lvl="4" marL="0" rtl="0" algn="l">
              <a:lnSpc>
                <a:spcPct val="100000"/>
              </a:lnSpc>
              <a:spcBef>
                <a:spcPts val="0"/>
              </a:spcBef>
              <a:spcAft>
                <a:spcPts val="0"/>
              </a:spcAft>
              <a:buClr>
                <a:srgbClr val="000000"/>
              </a:buClr>
              <a:buSzPts val="1400"/>
              <a:buFont typeface="Arial"/>
              <a:buNone/>
              <a:defRPr/>
            </a:lvl5pPr>
            <a:lvl6pPr indent="0" lvl="5" marL="0" rtl="0" algn="l">
              <a:lnSpc>
                <a:spcPct val="100000"/>
              </a:lnSpc>
              <a:spcBef>
                <a:spcPts val="0"/>
              </a:spcBef>
              <a:spcAft>
                <a:spcPts val="0"/>
              </a:spcAft>
              <a:buClr>
                <a:srgbClr val="000000"/>
              </a:buClr>
              <a:buSzPts val="1400"/>
              <a:buFont typeface="Arial"/>
              <a:buNone/>
              <a:defRPr/>
            </a:lvl6pPr>
            <a:lvl7pPr indent="0" lvl="6" marL="0" rtl="0" algn="l">
              <a:lnSpc>
                <a:spcPct val="100000"/>
              </a:lnSpc>
              <a:spcBef>
                <a:spcPts val="0"/>
              </a:spcBef>
              <a:spcAft>
                <a:spcPts val="0"/>
              </a:spcAft>
              <a:buClr>
                <a:srgbClr val="000000"/>
              </a:buClr>
              <a:buSzPts val="1400"/>
              <a:buFont typeface="Arial"/>
              <a:buNone/>
              <a:defRPr/>
            </a:lvl7pPr>
            <a:lvl8pPr indent="0" lvl="7" marL="0" rtl="0" algn="l">
              <a:lnSpc>
                <a:spcPct val="100000"/>
              </a:lnSpc>
              <a:spcBef>
                <a:spcPts val="0"/>
              </a:spcBef>
              <a:spcAft>
                <a:spcPts val="0"/>
              </a:spcAft>
              <a:buClr>
                <a:srgbClr val="000000"/>
              </a:buClr>
              <a:buSzPts val="1400"/>
              <a:buFont typeface="Arial"/>
              <a:buNone/>
              <a:defRPr/>
            </a:lvl8pPr>
            <a:lvl9pPr indent="0" lvl="8" marL="0" rt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 number">
    <p:spTree>
      <p:nvGrpSpPr>
        <p:cNvPr id="89" name="Shape 89"/>
        <p:cNvGrpSpPr/>
        <p:nvPr/>
      </p:nvGrpSpPr>
      <p:grpSpPr>
        <a:xfrm>
          <a:off x="0" y="0"/>
          <a:ext cx="0" cy="0"/>
          <a:chOff x="0" y="0"/>
          <a:chExt cx="0" cy="0"/>
        </a:xfrm>
      </p:grpSpPr>
      <p:sp>
        <p:nvSpPr>
          <p:cNvPr id="90" name="Google Shape;90;p23"/>
          <p:cNvSpPr txBox="1"/>
          <p:nvPr>
            <p:ph type="title"/>
          </p:nvPr>
        </p:nvSpPr>
        <p:spPr>
          <a:xfrm>
            <a:off x="257704" y="2299346"/>
            <a:ext cx="7044600" cy="4081500"/>
          </a:xfrm>
          <a:prstGeom prst="rect">
            <a:avLst/>
          </a:prstGeom>
          <a:noFill/>
          <a:ln>
            <a:noFill/>
          </a:ln>
        </p:spPr>
        <p:txBody>
          <a:bodyPr anchorCtr="0" anchor="b" bIns="91425" lIns="91425" spcFirstLastPara="1" rIns="91425" wrap="square" tIns="91425"/>
          <a:lstStyle>
            <a:lvl1pPr lvl="0" rtl="0" algn="ctr">
              <a:lnSpc>
                <a:spcPct val="100000"/>
              </a:lnSpc>
              <a:spcBef>
                <a:spcPts val="0"/>
              </a:spcBef>
              <a:spcAft>
                <a:spcPts val="0"/>
              </a:spcAft>
              <a:buSzPts val="12000"/>
              <a:buFont typeface="Arial"/>
              <a:buNone/>
              <a:defRPr sz="12000"/>
            </a:lvl1pPr>
            <a:lvl2pPr lvl="1" rtl="0" algn="ctr">
              <a:spcBef>
                <a:spcPts val="0"/>
              </a:spcBef>
              <a:spcAft>
                <a:spcPts val="0"/>
              </a:spcAft>
              <a:buSzPts val="12000"/>
              <a:buNone/>
              <a:defRPr sz="12000"/>
            </a:lvl2pPr>
            <a:lvl3pPr lvl="2" rtl="0" algn="ctr">
              <a:spcBef>
                <a:spcPts val="0"/>
              </a:spcBef>
              <a:spcAft>
                <a:spcPts val="0"/>
              </a:spcAft>
              <a:buSzPts val="12000"/>
              <a:buNone/>
              <a:defRPr sz="12000"/>
            </a:lvl3pPr>
            <a:lvl4pPr lvl="3" rtl="0" algn="ctr">
              <a:spcBef>
                <a:spcPts val="0"/>
              </a:spcBef>
              <a:spcAft>
                <a:spcPts val="0"/>
              </a:spcAft>
              <a:buSzPts val="12000"/>
              <a:buNone/>
              <a:defRPr sz="12000"/>
            </a:lvl4pPr>
            <a:lvl5pPr lvl="4" rtl="0" algn="ctr">
              <a:spcBef>
                <a:spcPts val="0"/>
              </a:spcBef>
              <a:spcAft>
                <a:spcPts val="0"/>
              </a:spcAft>
              <a:buSzPts val="12000"/>
              <a:buNone/>
              <a:defRPr sz="12000"/>
            </a:lvl5pPr>
            <a:lvl6pPr lvl="5" rtl="0" algn="ctr">
              <a:spcBef>
                <a:spcPts val="0"/>
              </a:spcBef>
              <a:spcAft>
                <a:spcPts val="0"/>
              </a:spcAft>
              <a:buSzPts val="12000"/>
              <a:buNone/>
              <a:defRPr sz="12000"/>
            </a:lvl6pPr>
            <a:lvl7pPr lvl="6" rtl="0" algn="ctr">
              <a:spcBef>
                <a:spcPts val="0"/>
              </a:spcBef>
              <a:spcAft>
                <a:spcPts val="0"/>
              </a:spcAft>
              <a:buSzPts val="12000"/>
              <a:buNone/>
              <a:defRPr sz="12000"/>
            </a:lvl7pPr>
            <a:lvl8pPr lvl="7" rtl="0" algn="ctr">
              <a:spcBef>
                <a:spcPts val="0"/>
              </a:spcBef>
              <a:spcAft>
                <a:spcPts val="0"/>
              </a:spcAft>
              <a:buSzPts val="12000"/>
              <a:buNone/>
              <a:defRPr sz="12000"/>
            </a:lvl8pPr>
            <a:lvl9pPr lvl="8" rtl="0" algn="ctr">
              <a:spcBef>
                <a:spcPts val="0"/>
              </a:spcBef>
              <a:spcAft>
                <a:spcPts val="0"/>
              </a:spcAft>
              <a:buSzPts val="12000"/>
              <a:buNone/>
              <a:defRPr sz="12000"/>
            </a:lvl9pPr>
          </a:lstStyle>
          <a:p/>
        </p:txBody>
      </p:sp>
      <p:sp>
        <p:nvSpPr>
          <p:cNvPr id="91" name="Google Shape;91;p23"/>
          <p:cNvSpPr txBox="1"/>
          <p:nvPr>
            <p:ph idx="1" type="body"/>
          </p:nvPr>
        </p:nvSpPr>
        <p:spPr>
          <a:xfrm>
            <a:off x="257704" y="6552656"/>
            <a:ext cx="7044600" cy="2703900"/>
          </a:xfrm>
          <a:prstGeom prst="rect">
            <a:avLst/>
          </a:prstGeom>
          <a:noFill/>
          <a:ln>
            <a:noFill/>
          </a:ln>
        </p:spPr>
        <p:txBody>
          <a:bodyPr anchorCtr="0" anchor="t" bIns="91425" lIns="91425" spcFirstLastPara="1" rIns="91425" wrap="square" tIns="91425"/>
          <a:lstStyle>
            <a:lvl1pPr indent="-228600" lvl="0" marL="457200" rtl="0" algn="ctr">
              <a:lnSpc>
                <a:spcPct val="115000"/>
              </a:lnSpc>
              <a:spcBef>
                <a:spcPts val="0"/>
              </a:spcBef>
              <a:spcAft>
                <a:spcPts val="0"/>
              </a:spcAft>
              <a:buSzPts val="1800"/>
              <a:buFont typeface="Arial"/>
              <a:buNone/>
              <a:defRPr/>
            </a:lvl1pPr>
            <a:lvl2pPr indent="-228600" lvl="1" marL="914400" rtl="0" algn="ctr">
              <a:lnSpc>
                <a:spcPct val="115000"/>
              </a:lnSpc>
              <a:spcBef>
                <a:spcPts val="1600"/>
              </a:spcBef>
              <a:spcAft>
                <a:spcPts val="0"/>
              </a:spcAft>
              <a:buSzPts val="1400"/>
              <a:buFont typeface="Arial"/>
              <a:buNone/>
              <a:defRPr/>
            </a:lvl2pPr>
            <a:lvl3pPr indent="-228600" lvl="2" marL="1371600" rtl="0" algn="ctr">
              <a:lnSpc>
                <a:spcPct val="115000"/>
              </a:lnSpc>
              <a:spcBef>
                <a:spcPts val="1600"/>
              </a:spcBef>
              <a:spcAft>
                <a:spcPts val="0"/>
              </a:spcAft>
              <a:buSzPts val="1400"/>
              <a:buFont typeface="Arial"/>
              <a:buNone/>
              <a:defRPr/>
            </a:lvl3pPr>
            <a:lvl4pPr indent="-228600" lvl="3" marL="1828800" rtl="0" algn="ctr">
              <a:lnSpc>
                <a:spcPct val="115000"/>
              </a:lnSpc>
              <a:spcBef>
                <a:spcPts val="1600"/>
              </a:spcBef>
              <a:spcAft>
                <a:spcPts val="0"/>
              </a:spcAft>
              <a:buSzPts val="1400"/>
              <a:buFont typeface="Arial"/>
              <a:buNone/>
              <a:defRPr/>
            </a:lvl4pPr>
            <a:lvl5pPr indent="-228600" lvl="4" marL="2286000" rtl="0" algn="ctr">
              <a:lnSpc>
                <a:spcPct val="115000"/>
              </a:lnSpc>
              <a:spcBef>
                <a:spcPts val="1600"/>
              </a:spcBef>
              <a:spcAft>
                <a:spcPts val="0"/>
              </a:spcAft>
              <a:buSzPts val="1400"/>
              <a:buFont typeface="Arial"/>
              <a:buNone/>
              <a:defRPr/>
            </a:lvl5pPr>
            <a:lvl6pPr indent="-228600" lvl="5" marL="2743200" rtl="0" algn="ctr">
              <a:lnSpc>
                <a:spcPct val="115000"/>
              </a:lnSpc>
              <a:spcBef>
                <a:spcPts val="1600"/>
              </a:spcBef>
              <a:spcAft>
                <a:spcPts val="0"/>
              </a:spcAft>
              <a:buSzPts val="1400"/>
              <a:buFont typeface="Arial"/>
              <a:buNone/>
              <a:defRPr/>
            </a:lvl6pPr>
            <a:lvl7pPr indent="-228600" lvl="6" marL="3200400" rtl="0" algn="ctr">
              <a:lnSpc>
                <a:spcPct val="115000"/>
              </a:lnSpc>
              <a:spcBef>
                <a:spcPts val="1600"/>
              </a:spcBef>
              <a:spcAft>
                <a:spcPts val="0"/>
              </a:spcAft>
              <a:buSzPts val="1400"/>
              <a:buFont typeface="Arial"/>
              <a:buNone/>
              <a:defRPr/>
            </a:lvl7pPr>
            <a:lvl8pPr indent="-228600" lvl="7" marL="3657600" rtl="0" algn="ctr">
              <a:lnSpc>
                <a:spcPct val="115000"/>
              </a:lnSpc>
              <a:spcBef>
                <a:spcPts val="1600"/>
              </a:spcBef>
              <a:spcAft>
                <a:spcPts val="0"/>
              </a:spcAft>
              <a:buSzPts val="1400"/>
              <a:buFont typeface="Arial"/>
              <a:buNone/>
              <a:defRPr/>
            </a:lvl8pPr>
            <a:lvl9pPr indent="-228600" lvl="8" marL="4114800" rtl="0" algn="ctr">
              <a:lnSpc>
                <a:spcPct val="115000"/>
              </a:lnSpc>
              <a:spcBef>
                <a:spcPts val="1600"/>
              </a:spcBef>
              <a:spcAft>
                <a:spcPts val="1600"/>
              </a:spcAft>
              <a:buSzPts val="1400"/>
              <a:buFont typeface="Arial"/>
              <a:buNone/>
              <a:defRPr/>
            </a:lvl9pPr>
          </a:lstStyle>
          <a:p/>
        </p:txBody>
      </p:sp>
      <p:sp>
        <p:nvSpPr>
          <p:cNvPr id="92" name="Google Shape;92;p23"/>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rtl="0" algn="l">
              <a:lnSpc>
                <a:spcPct val="100000"/>
              </a:lnSpc>
              <a:spcBef>
                <a:spcPts val="0"/>
              </a:spcBef>
              <a:spcAft>
                <a:spcPts val="0"/>
              </a:spcAft>
              <a:buClr>
                <a:srgbClr val="000000"/>
              </a:buClr>
              <a:buSzPts val="1400"/>
              <a:buFont typeface="Arial"/>
              <a:buNone/>
              <a:defRPr/>
            </a:lvl1pPr>
            <a:lvl2pPr indent="0" lvl="1" marL="0" rtl="0" algn="l">
              <a:lnSpc>
                <a:spcPct val="100000"/>
              </a:lnSpc>
              <a:spcBef>
                <a:spcPts val="0"/>
              </a:spcBef>
              <a:spcAft>
                <a:spcPts val="0"/>
              </a:spcAft>
              <a:buClr>
                <a:srgbClr val="000000"/>
              </a:buClr>
              <a:buSzPts val="1400"/>
              <a:buFont typeface="Arial"/>
              <a:buNone/>
              <a:defRPr/>
            </a:lvl2pPr>
            <a:lvl3pPr indent="0" lvl="2" marL="0" rtl="0" algn="l">
              <a:lnSpc>
                <a:spcPct val="100000"/>
              </a:lnSpc>
              <a:spcBef>
                <a:spcPts val="0"/>
              </a:spcBef>
              <a:spcAft>
                <a:spcPts val="0"/>
              </a:spcAft>
              <a:buClr>
                <a:srgbClr val="000000"/>
              </a:buClr>
              <a:buSzPts val="1400"/>
              <a:buFont typeface="Arial"/>
              <a:buNone/>
              <a:defRPr/>
            </a:lvl3pPr>
            <a:lvl4pPr indent="0" lvl="3" marL="0" rtl="0" algn="l">
              <a:lnSpc>
                <a:spcPct val="100000"/>
              </a:lnSpc>
              <a:spcBef>
                <a:spcPts val="0"/>
              </a:spcBef>
              <a:spcAft>
                <a:spcPts val="0"/>
              </a:spcAft>
              <a:buClr>
                <a:srgbClr val="000000"/>
              </a:buClr>
              <a:buSzPts val="1400"/>
              <a:buFont typeface="Arial"/>
              <a:buNone/>
              <a:defRPr/>
            </a:lvl4pPr>
            <a:lvl5pPr indent="0" lvl="4" marL="0" rtl="0" algn="l">
              <a:lnSpc>
                <a:spcPct val="100000"/>
              </a:lnSpc>
              <a:spcBef>
                <a:spcPts val="0"/>
              </a:spcBef>
              <a:spcAft>
                <a:spcPts val="0"/>
              </a:spcAft>
              <a:buClr>
                <a:srgbClr val="000000"/>
              </a:buClr>
              <a:buSzPts val="1400"/>
              <a:buFont typeface="Arial"/>
              <a:buNone/>
              <a:defRPr/>
            </a:lvl5pPr>
            <a:lvl6pPr indent="0" lvl="5" marL="0" rtl="0" algn="l">
              <a:lnSpc>
                <a:spcPct val="100000"/>
              </a:lnSpc>
              <a:spcBef>
                <a:spcPts val="0"/>
              </a:spcBef>
              <a:spcAft>
                <a:spcPts val="0"/>
              </a:spcAft>
              <a:buClr>
                <a:srgbClr val="000000"/>
              </a:buClr>
              <a:buSzPts val="1400"/>
              <a:buFont typeface="Arial"/>
              <a:buNone/>
              <a:defRPr/>
            </a:lvl6pPr>
            <a:lvl7pPr indent="0" lvl="6" marL="0" rtl="0" algn="l">
              <a:lnSpc>
                <a:spcPct val="100000"/>
              </a:lnSpc>
              <a:spcBef>
                <a:spcPts val="0"/>
              </a:spcBef>
              <a:spcAft>
                <a:spcPts val="0"/>
              </a:spcAft>
              <a:buClr>
                <a:srgbClr val="000000"/>
              </a:buClr>
              <a:buSzPts val="1400"/>
              <a:buFont typeface="Arial"/>
              <a:buNone/>
              <a:defRPr/>
            </a:lvl7pPr>
            <a:lvl8pPr indent="0" lvl="7" marL="0" rtl="0" algn="l">
              <a:lnSpc>
                <a:spcPct val="100000"/>
              </a:lnSpc>
              <a:spcBef>
                <a:spcPts val="0"/>
              </a:spcBef>
              <a:spcAft>
                <a:spcPts val="0"/>
              </a:spcAft>
              <a:buClr>
                <a:srgbClr val="000000"/>
              </a:buClr>
              <a:buSzPts val="1400"/>
              <a:buFont typeface="Arial"/>
              <a:buNone/>
              <a:defRPr/>
            </a:lvl8pPr>
            <a:lvl9pPr indent="0" lvl="8" marL="0" rt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93" name="Shape 93"/>
        <p:cNvGrpSpPr/>
        <p:nvPr/>
      </p:nvGrpSpPr>
      <p:grpSpPr>
        <a:xfrm>
          <a:off x="0" y="0"/>
          <a:ext cx="0" cy="0"/>
          <a:chOff x="0" y="0"/>
          <a:chExt cx="0" cy="0"/>
        </a:xfrm>
      </p:grpSpPr>
      <p:sp>
        <p:nvSpPr>
          <p:cNvPr id="94" name="Google Shape;94;p24"/>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rtl="0" algn="l">
              <a:lnSpc>
                <a:spcPct val="100000"/>
              </a:lnSpc>
              <a:spcBef>
                <a:spcPts val="0"/>
              </a:spcBef>
              <a:spcAft>
                <a:spcPts val="0"/>
              </a:spcAft>
              <a:buClr>
                <a:srgbClr val="000000"/>
              </a:buClr>
              <a:buSzPts val="1400"/>
              <a:buFont typeface="Arial"/>
              <a:buNone/>
              <a:defRPr/>
            </a:lvl1pPr>
            <a:lvl2pPr indent="0" lvl="1" marL="0" rtl="0" algn="l">
              <a:lnSpc>
                <a:spcPct val="100000"/>
              </a:lnSpc>
              <a:spcBef>
                <a:spcPts val="0"/>
              </a:spcBef>
              <a:spcAft>
                <a:spcPts val="0"/>
              </a:spcAft>
              <a:buClr>
                <a:srgbClr val="000000"/>
              </a:buClr>
              <a:buSzPts val="1400"/>
              <a:buFont typeface="Arial"/>
              <a:buNone/>
              <a:defRPr/>
            </a:lvl2pPr>
            <a:lvl3pPr indent="0" lvl="2" marL="0" rtl="0" algn="l">
              <a:lnSpc>
                <a:spcPct val="100000"/>
              </a:lnSpc>
              <a:spcBef>
                <a:spcPts val="0"/>
              </a:spcBef>
              <a:spcAft>
                <a:spcPts val="0"/>
              </a:spcAft>
              <a:buClr>
                <a:srgbClr val="000000"/>
              </a:buClr>
              <a:buSzPts val="1400"/>
              <a:buFont typeface="Arial"/>
              <a:buNone/>
              <a:defRPr/>
            </a:lvl3pPr>
            <a:lvl4pPr indent="0" lvl="3" marL="0" rtl="0" algn="l">
              <a:lnSpc>
                <a:spcPct val="100000"/>
              </a:lnSpc>
              <a:spcBef>
                <a:spcPts val="0"/>
              </a:spcBef>
              <a:spcAft>
                <a:spcPts val="0"/>
              </a:spcAft>
              <a:buClr>
                <a:srgbClr val="000000"/>
              </a:buClr>
              <a:buSzPts val="1400"/>
              <a:buFont typeface="Arial"/>
              <a:buNone/>
              <a:defRPr/>
            </a:lvl4pPr>
            <a:lvl5pPr indent="0" lvl="4" marL="0" rtl="0" algn="l">
              <a:lnSpc>
                <a:spcPct val="100000"/>
              </a:lnSpc>
              <a:spcBef>
                <a:spcPts val="0"/>
              </a:spcBef>
              <a:spcAft>
                <a:spcPts val="0"/>
              </a:spcAft>
              <a:buClr>
                <a:srgbClr val="000000"/>
              </a:buClr>
              <a:buSzPts val="1400"/>
              <a:buFont typeface="Arial"/>
              <a:buNone/>
              <a:defRPr/>
            </a:lvl5pPr>
            <a:lvl6pPr indent="0" lvl="5" marL="0" rtl="0" algn="l">
              <a:lnSpc>
                <a:spcPct val="100000"/>
              </a:lnSpc>
              <a:spcBef>
                <a:spcPts val="0"/>
              </a:spcBef>
              <a:spcAft>
                <a:spcPts val="0"/>
              </a:spcAft>
              <a:buClr>
                <a:srgbClr val="000000"/>
              </a:buClr>
              <a:buSzPts val="1400"/>
              <a:buFont typeface="Arial"/>
              <a:buNone/>
              <a:defRPr/>
            </a:lvl6pPr>
            <a:lvl7pPr indent="0" lvl="6" marL="0" rtl="0" algn="l">
              <a:lnSpc>
                <a:spcPct val="100000"/>
              </a:lnSpc>
              <a:spcBef>
                <a:spcPts val="0"/>
              </a:spcBef>
              <a:spcAft>
                <a:spcPts val="0"/>
              </a:spcAft>
              <a:buClr>
                <a:srgbClr val="000000"/>
              </a:buClr>
              <a:buSzPts val="1400"/>
              <a:buFont typeface="Arial"/>
              <a:buNone/>
              <a:defRPr/>
            </a:lvl7pPr>
            <a:lvl8pPr indent="0" lvl="7" marL="0" rtl="0" algn="l">
              <a:lnSpc>
                <a:spcPct val="100000"/>
              </a:lnSpc>
              <a:spcBef>
                <a:spcPts val="0"/>
              </a:spcBef>
              <a:spcAft>
                <a:spcPts val="0"/>
              </a:spcAft>
              <a:buClr>
                <a:srgbClr val="000000"/>
              </a:buClr>
              <a:buSzPts val="1400"/>
              <a:buFont typeface="Arial"/>
              <a:buNone/>
              <a:defRPr/>
            </a:lvl8pPr>
            <a:lvl9pPr indent="0" lvl="8" marL="0" rt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7" name="Shape 17"/>
        <p:cNvGrpSpPr/>
        <p:nvPr/>
      </p:nvGrpSpPr>
      <p:grpSpPr>
        <a:xfrm>
          <a:off x="0" y="0"/>
          <a:ext cx="0" cy="0"/>
          <a:chOff x="0" y="0"/>
          <a:chExt cx="0" cy="0"/>
        </a:xfrm>
      </p:grpSpPr>
      <p:sp>
        <p:nvSpPr>
          <p:cNvPr id="18" name="Google Shape;18;p4"/>
          <p:cNvSpPr txBox="1"/>
          <p:nvPr>
            <p:ph type="title"/>
          </p:nvPr>
        </p:nvSpPr>
        <p:spPr>
          <a:xfrm>
            <a:off x="257705" y="4471058"/>
            <a:ext cx="7044600" cy="1749900"/>
          </a:xfrm>
          <a:prstGeom prst="rect">
            <a:avLst/>
          </a:prstGeom>
          <a:noFill/>
          <a:ln>
            <a:noFill/>
          </a:ln>
        </p:spPr>
        <p:txBody>
          <a:bodyPr anchorCtr="0" anchor="ctr" bIns="91425" lIns="91425" spcFirstLastPara="1" rIns="91425" wrap="square" tIns="91425"/>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9" name="Google Shape;19;p4"/>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57705" y="925091"/>
            <a:ext cx="7044600" cy="1190400"/>
          </a:xfrm>
          <a:prstGeom prst="rect">
            <a:avLst/>
          </a:prstGeom>
          <a:noFill/>
          <a:ln>
            <a:noFill/>
          </a:ln>
        </p:spPr>
        <p:txBody>
          <a:bodyPr anchorCtr="0" anchor="t" bIns="91425" lIns="91425" spcFirstLastPara="1" rIns="91425" wrap="square" tIns="91425"/>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5"/>
          <p:cNvSpPr txBox="1"/>
          <p:nvPr>
            <p:ph idx="1" type="body"/>
          </p:nvPr>
        </p:nvSpPr>
        <p:spPr>
          <a:xfrm>
            <a:off x="257705" y="2395696"/>
            <a:ext cx="3306900" cy="7101900"/>
          </a:xfrm>
          <a:prstGeom prst="rect">
            <a:avLst/>
          </a:prstGeom>
          <a:noFill/>
          <a:ln>
            <a:noFill/>
          </a:ln>
        </p:spPr>
        <p:txBody>
          <a:bodyPr anchorCtr="0" anchor="t" bIns="91425" lIns="91425" spcFirstLastPara="1" rIns="91425" wrap="square" tIns="91425"/>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3" name="Google Shape;23;p5"/>
          <p:cNvSpPr txBox="1"/>
          <p:nvPr>
            <p:ph idx="2" type="body"/>
          </p:nvPr>
        </p:nvSpPr>
        <p:spPr>
          <a:xfrm>
            <a:off x="3995291" y="2395696"/>
            <a:ext cx="3306900" cy="7101900"/>
          </a:xfrm>
          <a:prstGeom prst="rect">
            <a:avLst/>
          </a:prstGeom>
          <a:noFill/>
          <a:ln>
            <a:noFill/>
          </a:ln>
        </p:spPr>
        <p:txBody>
          <a:bodyPr anchorCtr="0" anchor="t" bIns="91425" lIns="91425" spcFirstLastPara="1" rIns="91425" wrap="square" tIns="91425"/>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4" name="Google Shape;24;p5"/>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57705" y="925091"/>
            <a:ext cx="7044600" cy="1190400"/>
          </a:xfrm>
          <a:prstGeom prst="rect">
            <a:avLst/>
          </a:prstGeom>
          <a:noFill/>
          <a:ln>
            <a:noFill/>
          </a:ln>
        </p:spPr>
        <p:txBody>
          <a:bodyPr anchorCtr="0" anchor="t" bIns="91425" lIns="91425" spcFirstLastPara="1" rIns="91425" wrap="square" tIns="91425"/>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6"/>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57705" y="1154948"/>
            <a:ext cx="2321700" cy="1570800"/>
          </a:xfrm>
          <a:prstGeom prst="rect">
            <a:avLst/>
          </a:prstGeom>
          <a:noFill/>
          <a:ln>
            <a:noFill/>
          </a:ln>
        </p:spPr>
        <p:txBody>
          <a:bodyPr anchorCtr="0" anchor="b" bIns="91425" lIns="91425" spcFirstLastPara="1" rIns="91425" wrap="square" tIns="91425"/>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7"/>
          <p:cNvSpPr txBox="1"/>
          <p:nvPr>
            <p:ph idx="1" type="body"/>
          </p:nvPr>
        </p:nvSpPr>
        <p:spPr>
          <a:xfrm>
            <a:off x="257705" y="2888617"/>
            <a:ext cx="2321700" cy="6609000"/>
          </a:xfrm>
          <a:prstGeom prst="rect">
            <a:avLst/>
          </a:prstGeom>
          <a:noFill/>
          <a:ln>
            <a:noFill/>
          </a:ln>
        </p:spPr>
        <p:txBody>
          <a:bodyPr anchorCtr="0" anchor="t" bIns="91425" lIns="91425" spcFirstLastPara="1" rIns="91425" wrap="square" tIns="91425"/>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1" name="Google Shape;31;p7"/>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05325" y="935745"/>
            <a:ext cx="5264700" cy="8503800"/>
          </a:xfrm>
          <a:prstGeom prst="rect">
            <a:avLst/>
          </a:prstGeom>
          <a:noFill/>
          <a:ln>
            <a:noFill/>
          </a:ln>
        </p:spPr>
        <p:txBody>
          <a:bodyPr anchorCtr="0" anchor="ctr" bIns="91425" lIns="91425" spcFirstLastPara="1" rIns="91425" wrap="square" tIns="91425"/>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8"/>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780000" y="-260"/>
            <a:ext cx="3780000" cy="106920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9"/>
          <p:cNvSpPr txBox="1"/>
          <p:nvPr>
            <p:ph type="title"/>
          </p:nvPr>
        </p:nvSpPr>
        <p:spPr>
          <a:xfrm>
            <a:off x="219508" y="2563450"/>
            <a:ext cx="3344400" cy="3081300"/>
          </a:xfrm>
          <a:prstGeom prst="rect">
            <a:avLst/>
          </a:prstGeom>
          <a:noFill/>
          <a:ln>
            <a:noFill/>
          </a:ln>
        </p:spPr>
        <p:txBody>
          <a:bodyPr anchorCtr="0" anchor="b" bIns="91425" lIns="91425" spcFirstLastPara="1" rIns="91425" wrap="square" tIns="91425"/>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9"/>
          <p:cNvSpPr txBox="1"/>
          <p:nvPr>
            <p:ph idx="1" type="subTitle"/>
          </p:nvPr>
        </p:nvSpPr>
        <p:spPr>
          <a:xfrm>
            <a:off x="219508" y="5826865"/>
            <a:ext cx="3344400" cy="2567400"/>
          </a:xfrm>
          <a:prstGeom prst="rect">
            <a:avLst/>
          </a:prstGeom>
          <a:noFill/>
          <a:ln>
            <a:noFill/>
          </a:ln>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083839" y="1505164"/>
            <a:ext cx="3172200" cy="7681200"/>
          </a:xfrm>
          <a:prstGeom prst="rect">
            <a:avLst/>
          </a:prstGeom>
          <a:noFill/>
          <a:ln>
            <a:noFill/>
          </a:ln>
        </p:spPr>
        <p:txBody>
          <a:bodyPr anchorCtr="0" anchor="ctr" bIns="91425" lIns="91425" spcFirstLastPara="1" rIns="91425" wrap="square" tIns="91425"/>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40" name="Google Shape;40;p9"/>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57705" y="8794266"/>
            <a:ext cx="4959600" cy="1257900"/>
          </a:xfrm>
          <a:prstGeom prst="rect">
            <a:avLst/>
          </a:prstGeom>
          <a:noFill/>
          <a:ln>
            <a:noFill/>
          </a:ln>
        </p:spPr>
        <p:txBody>
          <a:bodyPr anchorCtr="0" anchor="ctr" bIns="91425" lIns="91425" spcFirstLastPara="1" rIns="91425" wrap="square" tIns="91425"/>
          <a:lstStyle>
            <a:lvl1pPr indent="-228600" lvl="0" marL="457200" algn="l">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3.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2.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57705" y="925091"/>
            <a:ext cx="7044600" cy="1190400"/>
          </a:xfrm>
          <a:prstGeom prst="rect">
            <a:avLst/>
          </a:prstGeom>
          <a:noFill/>
          <a:ln>
            <a:noFill/>
          </a:ln>
        </p:spPr>
        <p:txBody>
          <a:bodyPr anchorCtr="0" anchor="t" bIns="91425" lIns="91425" spcFirstLastPara="1" rIns="91425" wrap="square" tIns="91425"/>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1"/>
          <p:cNvSpPr txBox="1"/>
          <p:nvPr>
            <p:ph idx="1" type="body"/>
          </p:nvPr>
        </p:nvSpPr>
        <p:spPr>
          <a:xfrm>
            <a:off x="257705" y="2395696"/>
            <a:ext cx="7044600" cy="7101900"/>
          </a:xfrm>
          <a:prstGeom prst="rect">
            <a:avLst/>
          </a:prstGeom>
          <a:noFill/>
          <a:ln>
            <a:noFill/>
          </a:ln>
        </p:spPr>
        <p:txBody>
          <a:bodyPr anchorCtr="0" anchor="t" bIns="91425" lIns="91425" spcFirstLastPara="1" rIns="91425" wrap="square" tIns="91425"/>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1600"/>
              </a:spcBef>
              <a:spcAft>
                <a:spcPts val="160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p1"/>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de"/>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257704" y="925091"/>
            <a:ext cx="7044600" cy="1190400"/>
          </a:xfrm>
          <a:prstGeom prst="rect">
            <a:avLst/>
          </a:prstGeom>
          <a:noFill/>
          <a:ln>
            <a:noFill/>
          </a:ln>
        </p:spPr>
        <p:txBody>
          <a:bodyPr anchorCtr="0" anchor="t" bIns="91425" lIns="91425" spcFirstLastPara="1" rIns="91425" wrap="square" tIns="91425"/>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rtl="0">
              <a:spcBef>
                <a:spcPts val="0"/>
              </a:spcBef>
              <a:spcAft>
                <a:spcPts val="0"/>
              </a:spcAft>
              <a:buClr>
                <a:schemeClr val="dk1"/>
              </a:buClr>
              <a:buSzPts val="2800"/>
              <a:buFont typeface="Arial"/>
              <a:buNone/>
              <a:defRPr sz="2800">
                <a:solidFill>
                  <a:schemeClr val="dk1"/>
                </a:solidFill>
              </a:defRPr>
            </a:lvl2pPr>
            <a:lvl3pPr lvl="2" rtl="0">
              <a:spcBef>
                <a:spcPts val="0"/>
              </a:spcBef>
              <a:spcAft>
                <a:spcPts val="0"/>
              </a:spcAft>
              <a:buClr>
                <a:schemeClr val="dk1"/>
              </a:buClr>
              <a:buSzPts val="2800"/>
              <a:buFont typeface="Arial"/>
              <a:buNone/>
              <a:defRPr sz="2800">
                <a:solidFill>
                  <a:schemeClr val="dk1"/>
                </a:solidFill>
              </a:defRPr>
            </a:lvl3pPr>
            <a:lvl4pPr lvl="3" rtl="0">
              <a:spcBef>
                <a:spcPts val="0"/>
              </a:spcBef>
              <a:spcAft>
                <a:spcPts val="0"/>
              </a:spcAft>
              <a:buClr>
                <a:schemeClr val="dk1"/>
              </a:buClr>
              <a:buSzPts val="2800"/>
              <a:buFont typeface="Arial"/>
              <a:buNone/>
              <a:defRPr sz="2800">
                <a:solidFill>
                  <a:schemeClr val="dk1"/>
                </a:solidFill>
              </a:defRPr>
            </a:lvl4pPr>
            <a:lvl5pPr lvl="4" rtl="0">
              <a:spcBef>
                <a:spcPts val="0"/>
              </a:spcBef>
              <a:spcAft>
                <a:spcPts val="0"/>
              </a:spcAft>
              <a:buClr>
                <a:schemeClr val="dk1"/>
              </a:buClr>
              <a:buSzPts val="2800"/>
              <a:buFont typeface="Arial"/>
              <a:buNone/>
              <a:defRPr sz="2800">
                <a:solidFill>
                  <a:schemeClr val="dk1"/>
                </a:solidFill>
              </a:defRPr>
            </a:lvl5pPr>
            <a:lvl6pPr lvl="5" rtl="0">
              <a:spcBef>
                <a:spcPts val="0"/>
              </a:spcBef>
              <a:spcAft>
                <a:spcPts val="0"/>
              </a:spcAft>
              <a:buClr>
                <a:schemeClr val="dk1"/>
              </a:buClr>
              <a:buSzPts val="2800"/>
              <a:buFont typeface="Arial"/>
              <a:buNone/>
              <a:defRPr sz="2800">
                <a:solidFill>
                  <a:schemeClr val="dk1"/>
                </a:solidFill>
              </a:defRPr>
            </a:lvl6pPr>
            <a:lvl7pPr lvl="6" rtl="0">
              <a:spcBef>
                <a:spcPts val="0"/>
              </a:spcBef>
              <a:spcAft>
                <a:spcPts val="0"/>
              </a:spcAft>
              <a:buClr>
                <a:schemeClr val="dk1"/>
              </a:buClr>
              <a:buSzPts val="2800"/>
              <a:buFont typeface="Arial"/>
              <a:buNone/>
              <a:defRPr sz="2800">
                <a:solidFill>
                  <a:schemeClr val="dk1"/>
                </a:solidFill>
              </a:defRPr>
            </a:lvl7pPr>
            <a:lvl8pPr lvl="7" rtl="0">
              <a:spcBef>
                <a:spcPts val="0"/>
              </a:spcBef>
              <a:spcAft>
                <a:spcPts val="0"/>
              </a:spcAft>
              <a:buClr>
                <a:schemeClr val="dk1"/>
              </a:buClr>
              <a:buSzPts val="2800"/>
              <a:buFont typeface="Arial"/>
              <a:buNone/>
              <a:defRPr sz="2800">
                <a:solidFill>
                  <a:schemeClr val="dk1"/>
                </a:solidFill>
              </a:defRPr>
            </a:lvl8pPr>
            <a:lvl9pPr lvl="8" rtl="0">
              <a:spcBef>
                <a:spcPts val="0"/>
              </a:spcBef>
              <a:spcAft>
                <a:spcPts val="0"/>
              </a:spcAft>
              <a:buClr>
                <a:schemeClr val="dk1"/>
              </a:buClr>
              <a:buSzPts val="2800"/>
              <a:buFont typeface="Arial"/>
              <a:buNone/>
              <a:defRPr sz="2800">
                <a:solidFill>
                  <a:schemeClr val="dk1"/>
                </a:solidFill>
              </a:defRPr>
            </a:lvl9pPr>
          </a:lstStyle>
          <a:p/>
        </p:txBody>
      </p:sp>
      <p:sp>
        <p:nvSpPr>
          <p:cNvPr id="52" name="Google Shape;52;p13"/>
          <p:cNvSpPr txBox="1"/>
          <p:nvPr>
            <p:ph idx="1" type="body"/>
          </p:nvPr>
        </p:nvSpPr>
        <p:spPr>
          <a:xfrm>
            <a:off x="257704" y="2395696"/>
            <a:ext cx="7044600" cy="7101900"/>
          </a:xfrm>
          <a:prstGeom prst="rect">
            <a:avLst/>
          </a:prstGeom>
          <a:noFill/>
          <a:ln>
            <a:noFill/>
          </a:ln>
        </p:spPr>
        <p:txBody>
          <a:bodyPr anchorCtr="0" anchor="t" bIns="91425" lIns="91425" spcFirstLastPara="1" rIns="91425" wrap="square" tIns="91425"/>
          <a:lstStyle>
            <a:lvl1pPr indent="-228600" lvl="0" marL="457200" marR="0" rtl="0" algn="l">
              <a:lnSpc>
                <a:spcPct val="115000"/>
              </a:lnSpc>
              <a:spcBef>
                <a:spcPts val="0"/>
              </a:spcBef>
              <a:spcAft>
                <a:spcPts val="0"/>
              </a:spcAft>
              <a:buClr>
                <a:schemeClr val="dk2"/>
              </a:buClr>
              <a:buSzPts val="1800"/>
              <a:buFont typeface="Arial"/>
              <a:buNone/>
              <a:defRPr b="0" i="0" sz="1800" u="none" cap="none" strike="noStrike">
                <a:solidFill>
                  <a:schemeClr val="dk2"/>
                </a:solidFill>
                <a:latin typeface="Arial"/>
                <a:ea typeface="Arial"/>
                <a:cs typeface="Arial"/>
                <a:sym typeface="Arial"/>
              </a:defRPr>
            </a:lvl1pPr>
            <a:lvl2pPr indent="-228600" lvl="1" marL="9144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2pPr>
            <a:lvl3pPr indent="-228600" lvl="2" marL="13716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3pPr>
            <a:lvl4pPr indent="-228600" lvl="3" marL="18288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4pPr>
            <a:lvl5pPr indent="-228600" lvl="4" marL="22860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5pPr>
            <a:lvl6pPr indent="-228600" lvl="5" marL="27432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6pPr>
            <a:lvl7pPr indent="-228600" lvl="6" marL="32004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7pPr>
            <a:lvl8pPr indent="-228600" lvl="7" marL="36576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8pPr>
            <a:lvl9pPr indent="-228600" lvl="8" marL="4114800" marR="0" rtl="0" algn="l">
              <a:lnSpc>
                <a:spcPct val="115000"/>
              </a:lnSpc>
              <a:spcBef>
                <a:spcPts val="1600"/>
              </a:spcBef>
              <a:spcAft>
                <a:spcPts val="1600"/>
              </a:spcAft>
              <a:buClr>
                <a:schemeClr val="dk2"/>
              </a:buClr>
              <a:buSzPts val="1400"/>
              <a:buFont typeface="Arial"/>
              <a:buNone/>
              <a:defRPr b="0" i="0" sz="1400" u="none" cap="none" strike="noStrike">
                <a:solidFill>
                  <a:schemeClr val="dk2"/>
                </a:solidFill>
                <a:latin typeface="Arial"/>
                <a:ea typeface="Arial"/>
                <a:cs typeface="Arial"/>
                <a:sym typeface="Arial"/>
              </a:defRPr>
            </a:lvl9pPr>
          </a:lstStyle>
          <a:p/>
        </p:txBody>
      </p:sp>
      <p:sp>
        <p:nvSpPr>
          <p:cNvPr id="53" name="Google Shape;53;p13"/>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de"/>
              <a:t>‹#›</a:t>
            </a:fld>
            <a:endParaRPr sz="1400">
              <a:solidFill>
                <a:srgbClr val="000000"/>
              </a:solidFill>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 Id="rId3"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 Id="rId3"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 Id="rId3"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 Id="rId3"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 Id="rId3" Type="http://schemas.openxmlformats.org/officeDocument/2006/relationships/image" Target="../media/image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 Id="rId3" Type="http://schemas.openxmlformats.org/officeDocument/2006/relationships/image" Target="../media/image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 Id="rId3" Type="http://schemas.openxmlformats.org/officeDocument/2006/relationships/image" Target="../media/image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 Id="rId3" Type="http://schemas.openxmlformats.org/officeDocument/2006/relationships/image" Target="../media/image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 Id="rId3"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 Id="rId3"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8" name="Shape 98"/>
        <p:cNvGrpSpPr/>
        <p:nvPr/>
      </p:nvGrpSpPr>
      <p:grpSpPr>
        <a:xfrm>
          <a:off x="0" y="0"/>
          <a:ext cx="0" cy="0"/>
          <a:chOff x="0" y="0"/>
          <a:chExt cx="0" cy="0"/>
        </a:xfrm>
      </p:grpSpPr>
      <p:pic>
        <p:nvPicPr>
          <p:cNvPr id="99" name="Google Shape;99;p25"/>
          <p:cNvPicPr preferRelativeResize="0"/>
          <p:nvPr/>
        </p:nvPicPr>
        <p:blipFill rotWithShape="1">
          <a:blip r:embed="rId3">
            <a:alphaModFix/>
          </a:blip>
          <a:srcRect b="0" l="0" r="0" t="0"/>
          <a:stretch/>
        </p:blipFill>
        <p:spPr>
          <a:xfrm>
            <a:off x="499649" y="433825"/>
            <a:ext cx="1828896" cy="1069200"/>
          </a:xfrm>
          <a:prstGeom prst="rect">
            <a:avLst/>
          </a:prstGeom>
          <a:noFill/>
          <a:ln>
            <a:noFill/>
          </a:ln>
        </p:spPr>
      </p:pic>
      <p:sp>
        <p:nvSpPr>
          <p:cNvPr id="100" name="Google Shape;100;p25"/>
          <p:cNvSpPr txBox="1"/>
          <p:nvPr/>
        </p:nvSpPr>
        <p:spPr>
          <a:xfrm>
            <a:off x="491250" y="1646725"/>
            <a:ext cx="6577500" cy="90453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rgbClr val="000000"/>
                </a:solidFill>
                <a:latin typeface="Arial"/>
                <a:ea typeface="Arial"/>
                <a:cs typeface="Arial"/>
                <a:sym typeface="Arial"/>
              </a:rPr>
              <a:t>Hinweis zu dieser Vorlage:</a:t>
            </a:r>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rgbClr val="000000"/>
                </a:solidFill>
                <a:latin typeface="Arial"/>
                <a:ea typeface="Arial"/>
                <a:cs typeface="Arial"/>
                <a:sym typeface="Arial"/>
              </a:rPr>
              <a:t>Diese Vorlage wurde mit der Präsentationsapp von Google erstellt. Alle enthaltenen Bilder und Grafiken dürfen für den eigenen Gebrauch verwendet werden. Sie dürfen die Vorlage auch an Freunde und Bekannte weitergeben, nur eine kommerzielle Nutzung oder das anbieten im Internet ist nicht erlaubt.</a:t>
            </a:r>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lang="de"/>
              <a:t>Um den Inhalt einer dieser Layouts in ein anderes Design einzusetzen gehen</a:t>
            </a:r>
            <a:endParaRPr/>
          </a:p>
          <a:p>
            <a:pPr indent="0" lvl="0" marL="0" marR="0" rtl="0" algn="l">
              <a:lnSpc>
                <a:spcPct val="100000"/>
              </a:lnSpc>
              <a:spcBef>
                <a:spcPts val="0"/>
              </a:spcBef>
              <a:spcAft>
                <a:spcPts val="0"/>
              </a:spcAft>
              <a:buClr>
                <a:srgbClr val="000000"/>
              </a:buClr>
              <a:buSzPts val="1400"/>
              <a:buFont typeface="Arial"/>
              <a:buNone/>
            </a:pPr>
            <a:r>
              <a:rPr lang="de"/>
              <a:t>Sie bitte wie folgt vor:</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rPr lang="de"/>
              <a:t>Wählen Sie das gewünschte Layout aus</a:t>
            </a:r>
            <a:endParaRPr/>
          </a:p>
          <a:p>
            <a:pPr indent="0" lvl="0" marL="0" marR="0" rtl="0" algn="l">
              <a:lnSpc>
                <a:spcPct val="100000"/>
              </a:lnSpc>
              <a:spcBef>
                <a:spcPts val="0"/>
              </a:spcBef>
              <a:spcAft>
                <a:spcPts val="0"/>
              </a:spcAft>
              <a:buClr>
                <a:srgbClr val="000000"/>
              </a:buClr>
              <a:buSzPts val="1400"/>
              <a:buFont typeface="Arial"/>
              <a:buNone/>
            </a:pPr>
            <a:r>
              <a:rPr lang="de"/>
              <a:t>Klicken Sie auf Bearbeiten / Alles Auswählen</a:t>
            </a:r>
            <a:endParaRPr/>
          </a:p>
          <a:p>
            <a:pPr indent="0" lvl="0" marL="0" marR="0" rtl="0" algn="l">
              <a:lnSpc>
                <a:spcPct val="100000"/>
              </a:lnSpc>
              <a:spcBef>
                <a:spcPts val="0"/>
              </a:spcBef>
              <a:spcAft>
                <a:spcPts val="0"/>
              </a:spcAft>
              <a:buClr>
                <a:srgbClr val="000000"/>
              </a:buClr>
              <a:buSzPts val="1400"/>
              <a:buFont typeface="Arial"/>
              <a:buNone/>
            </a:pPr>
            <a:r>
              <a:rPr lang="de"/>
              <a:t>Klicken Sie nun auf Bearbeiten / Kopieren</a:t>
            </a:r>
            <a:endParaRPr/>
          </a:p>
          <a:p>
            <a:pPr indent="0" lvl="0" marL="0" marR="0" rtl="0" algn="l">
              <a:lnSpc>
                <a:spcPct val="100000"/>
              </a:lnSpc>
              <a:spcBef>
                <a:spcPts val="0"/>
              </a:spcBef>
              <a:spcAft>
                <a:spcPts val="0"/>
              </a:spcAft>
              <a:buClr>
                <a:srgbClr val="000000"/>
              </a:buClr>
              <a:buSzPts val="1400"/>
              <a:buFont typeface="Arial"/>
              <a:buNone/>
            </a:pPr>
            <a:r>
              <a:rPr lang="de"/>
              <a:t>Gehen Sie in Ihren eigenen Entwurf und legen Sie eine neue Seite an, oder </a:t>
            </a:r>
            <a:endParaRPr/>
          </a:p>
          <a:p>
            <a:pPr indent="0" lvl="0" marL="0" marR="0" rtl="0" algn="l">
              <a:lnSpc>
                <a:spcPct val="100000"/>
              </a:lnSpc>
              <a:spcBef>
                <a:spcPts val="0"/>
              </a:spcBef>
              <a:spcAft>
                <a:spcPts val="0"/>
              </a:spcAft>
              <a:buClr>
                <a:srgbClr val="000000"/>
              </a:buClr>
              <a:buSzPts val="1400"/>
              <a:buFont typeface="Arial"/>
              <a:buNone/>
            </a:pPr>
            <a:r>
              <a:rPr lang="de"/>
              <a:t>wählen Sie die gewünschte Seite in Ihrem Entwurf aus.</a:t>
            </a:r>
            <a:endParaRPr/>
          </a:p>
          <a:p>
            <a:pPr indent="0" lvl="0" marL="0" marR="0" rtl="0" algn="l">
              <a:lnSpc>
                <a:spcPct val="100000"/>
              </a:lnSpc>
              <a:spcBef>
                <a:spcPts val="0"/>
              </a:spcBef>
              <a:spcAft>
                <a:spcPts val="0"/>
              </a:spcAft>
              <a:buClr>
                <a:srgbClr val="000000"/>
              </a:buClr>
              <a:buSzPts val="1400"/>
              <a:buFont typeface="Arial"/>
              <a:buNone/>
            </a:pPr>
            <a:r>
              <a:rPr lang="de"/>
              <a:t>Klicken Sie nun auf Bearbeiten / Einfügen</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rPr lang="de"/>
              <a:t>Wenn Sie mit der Funktion Copy &amp; Paste vertraut sind können Sie auch diese Funktionsweise anwenden.</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rPr lang="de"/>
              <a:t>HINWEIS: Verwenden Sie Copy &amp; Paste nicht um Bilder aus einem anderen Programm in Ihre Powerpointvorlage einzusetzen. Sie haben die Bilder dann nur in Bildschirmauflösung in Ihrem Dokument. Bilder setzen Sie bitte immer über die Funktion Einfügen/Bild. Dann können Sie Bilder von der Festplatte in Ihr Dokument hochladen und erhalten auch die volle Auflösung.</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rPr lang="de"/>
              <a:t>Viel Erfolg</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rPr lang="de"/>
              <a:t>Und nicht vergessen: Bei esf-print.de bekommen Sie auf Wunsch von Ihrem Entwurf einen gebundenen und kostenlosen Probedruck.</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rPr lang="de"/>
              <a:t>http://esf-print.de/hochzeit</a:t>
            </a:r>
            <a:endParaRPr/>
          </a:p>
          <a:p>
            <a:pPr indent="0" lvl="0" marL="0" marR="0" rtl="0" algn="l">
              <a:lnSpc>
                <a:spcPct val="100000"/>
              </a:lnSpc>
              <a:spcBef>
                <a:spcPts val="0"/>
              </a:spcBef>
              <a:spcAft>
                <a:spcPts val="0"/>
              </a:spcAft>
              <a:buClr>
                <a:srgbClr val="000000"/>
              </a:buClr>
              <a:buSzPts val="1400"/>
              <a:buFont typeface="Arial"/>
              <a:buNone/>
            </a:pPr>
            <a:r>
              <a:t/>
            </a:r>
            <a:endParaRPr/>
          </a:p>
        </p:txBody>
      </p:sp>
      <p:sp>
        <p:nvSpPr>
          <p:cNvPr id="101" name="Google Shape;101;p25"/>
          <p:cNvSpPr/>
          <p:nvPr/>
        </p:nvSpPr>
        <p:spPr>
          <a:xfrm>
            <a:off x="4133175" y="433825"/>
            <a:ext cx="2521500" cy="1069200"/>
          </a:xfrm>
          <a:prstGeom prst="roundRect">
            <a:avLst>
              <a:gd fmla="val 16667" name="adj"/>
            </a:avLst>
          </a:prstGeom>
          <a:solidFill>
            <a:srgbClr val="EEEEEE"/>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de" sz="2400"/>
              <a:t>Diese Seite bitte löschen</a:t>
            </a:r>
            <a:endParaRPr b="1" sz="24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9" name="Shape 229"/>
        <p:cNvGrpSpPr/>
        <p:nvPr/>
      </p:nvGrpSpPr>
      <p:grpSpPr>
        <a:xfrm>
          <a:off x="0" y="0"/>
          <a:ext cx="0" cy="0"/>
          <a:chOff x="0" y="0"/>
          <a:chExt cx="0" cy="0"/>
        </a:xfrm>
      </p:grpSpPr>
      <p:sp>
        <p:nvSpPr>
          <p:cNvPr id="230" name="Google Shape;230;p34"/>
          <p:cNvSpPr txBox="1"/>
          <p:nvPr/>
        </p:nvSpPr>
        <p:spPr>
          <a:xfrm>
            <a:off x="1827150" y="194425"/>
            <a:ext cx="3905700" cy="8835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de" sz="3000"/>
              <a:t>Überschrift</a:t>
            </a:r>
            <a:endParaRPr sz="3000"/>
          </a:p>
        </p:txBody>
      </p:sp>
      <p:pic>
        <p:nvPicPr>
          <p:cNvPr id="231" name="Google Shape;231;p34"/>
          <p:cNvPicPr preferRelativeResize="0"/>
          <p:nvPr/>
        </p:nvPicPr>
        <p:blipFill>
          <a:blip r:embed="rId3">
            <a:alphaModFix/>
          </a:blip>
          <a:stretch>
            <a:fillRect/>
          </a:stretch>
        </p:blipFill>
        <p:spPr>
          <a:xfrm>
            <a:off x="5003313" y="8472885"/>
            <a:ext cx="2014799" cy="1736939"/>
          </a:xfrm>
          <a:prstGeom prst="rect">
            <a:avLst/>
          </a:prstGeom>
          <a:noFill/>
          <a:ln>
            <a:noFill/>
          </a:ln>
        </p:spPr>
      </p:pic>
      <p:pic>
        <p:nvPicPr>
          <p:cNvPr id="232" name="Google Shape;232;p34"/>
          <p:cNvPicPr preferRelativeResize="0"/>
          <p:nvPr/>
        </p:nvPicPr>
        <p:blipFill>
          <a:blip r:embed="rId3">
            <a:alphaModFix/>
          </a:blip>
          <a:stretch>
            <a:fillRect/>
          </a:stretch>
        </p:blipFill>
        <p:spPr>
          <a:xfrm>
            <a:off x="541763" y="8472875"/>
            <a:ext cx="2014799" cy="1736939"/>
          </a:xfrm>
          <a:prstGeom prst="rect">
            <a:avLst/>
          </a:prstGeom>
          <a:noFill/>
          <a:ln>
            <a:noFill/>
          </a:ln>
        </p:spPr>
      </p:pic>
      <p:sp>
        <p:nvSpPr>
          <p:cNvPr id="233" name="Google Shape;233;p34"/>
          <p:cNvSpPr txBox="1"/>
          <p:nvPr/>
        </p:nvSpPr>
        <p:spPr>
          <a:xfrm>
            <a:off x="5003438" y="1166450"/>
            <a:ext cx="2014800" cy="7181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de" sz="1200"/>
              <a:t>Lorem ipsum dolor sit amet, consetetur sadipscing elitr, sed diam nonumy eirmod tempor invidunt ut labore et dolore magna aliquyam erat, sed diam voluptua. At vero eos et accusam et justo duo dolores et ea rebum. Stet clita kasd gubergren, no sea takimata sanctus est Lorem ipsum dolor sit amet. Lorem ipsum dolor sit amet, consetetur sadipscing elitr, sed diam nonumy eirmod tempor invidunt ut labore et dolore magna aliquyam erat, sed diam voluptua. At vero eos et accusam et justo duo dolores et ea rebum. Stet clita kasd gubergren, no sea takimata sanctus est Lorem ipsum dolor sit amet.</a:t>
            </a:r>
            <a:endParaRPr sz="1200"/>
          </a:p>
          <a:p>
            <a:pPr indent="0" lvl="0" marL="0" rtl="0" algn="l">
              <a:spcBef>
                <a:spcPts val="0"/>
              </a:spcBef>
              <a:spcAft>
                <a:spcPts val="0"/>
              </a:spcAft>
              <a:buNone/>
            </a:pPr>
            <a:r>
              <a:t/>
            </a:r>
            <a:endParaRPr sz="1200"/>
          </a:p>
          <a:p>
            <a:pPr indent="0" lvl="0" marL="0" rtl="0" algn="l">
              <a:spcBef>
                <a:spcPts val="0"/>
              </a:spcBef>
              <a:spcAft>
                <a:spcPts val="0"/>
              </a:spcAft>
              <a:buNone/>
            </a:pPr>
            <a:r>
              <a:rPr lang="de" sz="1200">
                <a:solidFill>
                  <a:schemeClr val="dk1"/>
                </a:solidFill>
              </a:rPr>
              <a:t>dolores et ea rebum. Stet clita kasd gubergren, no sea takimata sanctus est Lorem ipsum dolor sit amdolores et ea rebum. Stet clita kasd gubergren, no sea takimata </a:t>
            </a:r>
            <a:endParaRPr sz="1200">
              <a:solidFill>
                <a:schemeClr val="dk1"/>
              </a:solidFill>
            </a:endParaRPr>
          </a:p>
          <a:p>
            <a:pPr indent="0" lvl="0" marL="0" rtl="0" algn="l">
              <a:spcBef>
                <a:spcPts val="0"/>
              </a:spcBef>
              <a:spcAft>
                <a:spcPts val="0"/>
              </a:spcAft>
              <a:buNone/>
            </a:pPr>
            <a:r>
              <a:t/>
            </a:r>
            <a:endParaRPr sz="1200">
              <a:solidFill>
                <a:schemeClr val="dk1"/>
              </a:solidFill>
            </a:endParaRPr>
          </a:p>
          <a:p>
            <a:pPr indent="0" lvl="0" marL="0" rtl="0" algn="l">
              <a:spcBef>
                <a:spcPts val="0"/>
              </a:spcBef>
              <a:spcAft>
                <a:spcPts val="0"/>
              </a:spcAft>
              <a:buNone/>
            </a:pPr>
            <a:r>
              <a:rPr lang="de" sz="1200">
                <a:solidFill>
                  <a:schemeClr val="dk1"/>
                </a:solidFill>
              </a:rPr>
              <a:t>Lorem ipsum dolor sit amdolores et ea rebum. Stet clita kasd gubergren, no sea takimata </a:t>
            </a:r>
            <a:endParaRPr sz="1200">
              <a:solidFill>
                <a:schemeClr val="dk1"/>
              </a:solidFill>
            </a:endParaRPr>
          </a:p>
        </p:txBody>
      </p:sp>
      <p:sp>
        <p:nvSpPr>
          <p:cNvPr id="234" name="Google Shape;234;p34"/>
          <p:cNvSpPr txBox="1"/>
          <p:nvPr/>
        </p:nvSpPr>
        <p:spPr>
          <a:xfrm>
            <a:off x="541763" y="1271175"/>
            <a:ext cx="2014800" cy="7023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de" sz="1200"/>
              <a:t>Lorem ipsum dolor sit amet, consetetur sadipscing elitr, sed diam nonumy eirmod tempor invidunt ut labore et dolore magna aliquyam erat, sed diam voluptua. At vero eos et accusam et justo duo dolores et ea rebum. Stet clita kasd gubergren, no sea takimata sanctus est Lorem ipsum dolor sit amet. Lorem ipsum dolor sit amet, consetetur sadipscing elitr, sed diam nonumy eirmod tempor invidunt ut labore et dolore magna aliquyam erat, sed diam voluptua. At vero eos et accusam et justo duo dolores et ea rebum. Stet clita kasd gubergren, no sea takimata sanctus est Lorem ipsum dolor sit amet.</a:t>
            </a:r>
            <a:endParaRPr sz="1200"/>
          </a:p>
          <a:p>
            <a:pPr indent="0" lvl="0" marL="0" rtl="0" algn="l">
              <a:spcBef>
                <a:spcPts val="0"/>
              </a:spcBef>
              <a:spcAft>
                <a:spcPts val="0"/>
              </a:spcAft>
              <a:buNone/>
            </a:pPr>
            <a:r>
              <a:t/>
            </a:r>
            <a:endParaRPr sz="1200"/>
          </a:p>
          <a:p>
            <a:pPr indent="0" lvl="0" marL="0" rtl="0" algn="l">
              <a:spcBef>
                <a:spcPts val="0"/>
              </a:spcBef>
              <a:spcAft>
                <a:spcPts val="0"/>
              </a:spcAft>
              <a:buNone/>
            </a:pPr>
            <a:r>
              <a:rPr lang="de" sz="1200">
                <a:solidFill>
                  <a:schemeClr val="dk1"/>
                </a:solidFill>
              </a:rPr>
              <a:t>dolores et ea rebum. Stet clita kasd gubergren, no sea takimata sanctus est Lorem ipsum dolor sit amdolores et ea rebum. Stet clita kasd gubergren, no sea takimata </a:t>
            </a:r>
            <a:endParaRPr sz="1200"/>
          </a:p>
        </p:txBody>
      </p:sp>
      <p:sp>
        <p:nvSpPr>
          <p:cNvPr id="235" name="Google Shape;235;p34"/>
          <p:cNvSpPr txBox="1"/>
          <p:nvPr/>
        </p:nvSpPr>
        <p:spPr>
          <a:xfrm>
            <a:off x="2711888" y="1166450"/>
            <a:ext cx="2014800" cy="3461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de" sz="1200"/>
              <a:t>Lorem ipsum dolor sit amet, consetetur sadipscing elitr, sed diam nonumy eirmod tempor invidunt ut labore et dolore magna aliquyam erat, sed diam voluptua. At vero eos et accusam et justo duo dolores et ea rebum. Stet clita kasd gubergren, no sea takimata sanctus est Lorem ipsum dolor sit amet. Lorem ipsum dolor sit amet, consetetur sadipscing elitr, sed diam nonumy eirmod tempor </a:t>
            </a:r>
            <a:endParaRPr sz="1200"/>
          </a:p>
          <a:p>
            <a:pPr indent="0" lvl="0" marL="0" rtl="0" algn="l">
              <a:spcBef>
                <a:spcPts val="0"/>
              </a:spcBef>
              <a:spcAft>
                <a:spcPts val="0"/>
              </a:spcAft>
              <a:buNone/>
            </a:pPr>
            <a:r>
              <a:rPr lang="de" sz="1200">
                <a:solidFill>
                  <a:schemeClr val="dk1"/>
                </a:solidFill>
              </a:rPr>
              <a:t>dolores et ea rebum. Stet </a:t>
            </a:r>
            <a:endParaRPr sz="1200">
              <a:solidFill>
                <a:schemeClr val="dk1"/>
              </a:solidFill>
            </a:endParaRPr>
          </a:p>
        </p:txBody>
      </p:sp>
      <p:pic>
        <p:nvPicPr>
          <p:cNvPr id="236" name="Google Shape;236;p34"/>
          <p:cNvPicPr preferRelativeResize="0"/>
          <p:nvPr/>
        </p:nvPicPr>
        <p:blipFill>
          <a:blip r:embed="rId3">
            <a:alphaModFix/>
          </a:blip>
          <a:stretch>
            <a:fillRect/>
          </a:stretch>
        </p:blipFill>
        <p:spPr>
          <a:xfrm>
            <a:off x="2772538" y="8472875"/>
            <a:ext cx="2014799" cy="1736939"/>
          </a:xfrm>
          <a:prstGeom prst="rect">
            <a:avLst/>
          </a:prstGeom>
          <a:noFill/>
          <a:ln>
            <a:noFill/>
          </a:ln>
        </p:spPr>
      </p:pic>
      <p:sp>
        <p:nvSpPr>
          <p:cNvPr id="237" name="Google Shape;237;p34"/>
          <p:cNvSpPr txBox="1"/>
          <p:nvPr/>
        </p:nvSpPr>
        <p:spPr>
          <a:xfrm>
            <a:off x="2686288" y="4627850"/>
            <a:ext cx="2014800" cy="3461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de" sz="1200"/>
              <a:t>Lorem ipsum dolor sit amet, consetetur sadipscing elitr, sed diam nonumy eirmod tempor invidunt ut labore et dolore magna aliquyam erat, sed diam voluptua. At vero eos et accusam et justo duo dolores et ea rebum. Stet clita kasd gubergren, no sea takimata sanctus est Lorem ipsum dolor sit amet. Lorem ipsum dolor sit amet, consetetur sadipscing elitr, sed diam nonumy eirmod tempor </a:t>
            </a:r>
            <a:endParaRPr sz="1200"/>
          </a:p>
          <a:p>
            <a:pPr indent="0" lvl="0" marL="0" rtl="0" algn="l">
              <a:spcBef>
                <a:spcPts val="0"/>
              </a:spcBef>
              <a:spcAft>
                <a:spcPts val="0"/>
              </a:spcAft>
              <a:buNone/>
            </a:pPr>
            <a:r>
              <a:rPr lang="de" sz="1200">
                <a:solidFill>
                  <a:schemeClr val="dk1"/>
                </a:solidFill>
              </a:rPr>
              <a:t>dolores et ea rebum. Stet </a:t>
            </a:r>
            <a:endParaRPr sz="1200">
              <a:solidFill>
                <a:schemeClr val="dk1"/>
              </a:solidFill>
            </a:endParaRPr>
          </a:p>
        </p:txBody>
      </p:sp>
    </p:spTree>
  </p:cSld>
  <p:clrMapOvr>
    <a:masterClrMapping/>
  </p:clrMapOvr>
  <p:transition spd="slow">
    <p:fade thruBlk="1"/>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1" name="Shape 241"/>
        <p:cNvGrpSpPr/>
        <p:nvPr/>
      </p:nvGrpSpPr>
      <p:grpSpPr>
        <a:xfrm>
          <a:off x="0" y="0"/>
          <a:ext cx="0" cy="0"/>
          <a:chOff x="0" y="0"/>
          <a:chExt cx="0" cy="0"/>
        </a:xfrm>
      </p:grpSpPr>
      <p:sp>
        <p:nvSpPr>
          <p:cNvPr id="242" name="Google Shape;242;p35"/>
          <p:cNvSpPr txBox="1"/>
          <p:nvPr/>
        </p:nvSpPr>
        <p:spPr>
          <a:xfrm>
            <a:off x="1827150" y="194425"/>
            <a:ext cx="3905700" cy="8835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de" sz="3000"/>
              <a:t>Fotos</a:t>
            </a:r>
            <a:endParaRPr sz="3000"/>
          </a:p>
        </p:txBody>
      </p:sp>
      <p:pic>
        <p:nvPicPr>
          <p:cNvPr id="243" name="Google Shape;243;p35"/>
          <p:cNvPicPr preferRelativeResize="0"/>
          <p:nvPr/>
        </p:nvPicPr>
        <p:blipFill>
          <a:blip r:embed="rId3">
            <a:alphaModFix/>
          </a:blip>
          <a:stretch>
            <a:fillRect/>
          </a:stretch>
        </p:blipFill>
        <p:spPr>
          <a:xfrm>
            <a:off x="5003375" y="8457735"/>
            <a:ext cx="2014799" cy="1736939"/>
          </a:xfrm>
          <a:prstGeom prst="rect">
            <a:avLst/>
          </a:prstGeom>
          <a:noFill/>
          <a:ln>
            <a:noFill/>
          </a:ln>
        </p:spPr>
      </p:pic>
      <p:pic>
        <p:nvPicPr>
          <p:cNvPr id="244" name="Google Shape;244;p35"/>
          <p:cNvPicPr preferRelativeResize="0"/>
          <p:nvPr/>
        </p:nvPicPr>
        <p:blipFill>
          <a:blip r:embed="rId3">
            <a:alphaModFix/>
          </a:blip>
          <a:stretch>
            <a:fillRect/>
          </a:stretch>
        </p:blipFill>
        <p:spPr>
          <a:xfrm>
            <a:off x="541825" y="8457725"/>
            <a:ext cx="2014799" cy="1736939"/>
          </a:xfrm>
          <a:prstGeom prst="rect">
            <a:avLst/>
          </a:prstGeom>
          <a:noFill/>
          <a:ln>
            <a:noFill/>
          </a:ln>
        </p:spPr>
      </p:pic>
      <p:pic>
        <p:nvPicPr>
          <p:cNvPr id="245" name="Google Shape;245;p35"/>
          <p:cNvPicPr preferRelativeResize="0"/>
          <p:nvPr/>
        </p:nvPicPr>
        <p:blipFill>
          <a:blip r:embed="rId3">
            <a:alphaModFix/>
          </a:blip>
          <a:stretch>
            <a:fillRect/>
          </a:stretch>
        </p:blipFill>
        <p:spPr>
          <a:xfrm>
            <a:off x="2772600" y="8457725"/>
            <a:ext cx="2014799" cy="1736939"/>
          </a:xfrm>
          <a:prstGeom prst="rect">
            <a:avLst/>
          </a:prstGeom>
          <a:noFill/>
          <a:ln>
            <a:noFill/>
          </a:ln>
        </p:spPr>
      </p:pic>
      <p:pic>
        <p:nvPicPr>
          <p:cNvPr id="246" name="Google Shape;246;p35"/>
          <p:cNvPicPr preferRelativeResize="0"/>
          <p:nvPr/>
        </p:nvPicPr>
        <p:blipFill>
          <a:blip r:embed="rId3">
            <a:alphaModFix/>
          </a:blip>
          <a:stretch>
            <a:fillRect/>
          </a:stretch>
        </p:blipFill>
        <p:spPr>
          <a:xfrm>
            <a:off x="541825" y="6426225"/>
            <a:ext cx="6476349" cy="1736949"/>
          </a:xfrm>
          <a:prstGeom prst="rect">
            <a:avLst/>
          </a:prstGeom>
          <a:noFill/>
          <a:ln>
            <a:noFill/>
          </a:ln>
        </p:spPr>
      </p:pic>
      <p:pic>
        <p:nvPicPr>
          <p:cNvPr id="247" name="Google Shape;247;p35"/>
          <p:cNvPicPr preferRelativeResize="0"/>
          <p:nvPr/>
        </p:nvPicPr>
        <p:blipFill>
          <a:blip r:embed="rId3">
            <a:alphaModFix/>
          </a:blip>
          <a:stretch>
            <a:fillRect/>
          </a:stretch>
        </p:blipFill>
        <p:spPr>
          <a:xfrm>
            <a:off x="5003375" y="4394735"/>
            <a:ext cx="2014799" cy="1736939"/>
          </a:xfrm>
          <a:prstGeom prst="rect">
            <a:avLst/>
          </a:prstGeom>
          <a:noFill/>
          <a:ln>
            <a:noFill/>
          </a:ln>
        </p:spPr>
      </p:pic>
      <p:pic>
        <p:nvPicPr>
          <p:cNvPr id="248" name="Google Shape;248;p35"/>
          <p:cNvPicPr preferRelativeResize="0"/>
          <p:nvPr/>
        </p:nvPicPr>
        <p:blipFill>
          <a:blip r:embed="rId3">
            <a:alphaModFix/>
          </a:blip>
          <a:stretch>
            <a:fillRect/>
          </a:stretch>
        </p:blipFill>
        <p:spPr>
          <a:xfrm>
            <a:off x="541825" y="4394725"/>
            <a:ext cx="2014799" cy="1736939"/>
          </a:xfrm>
          <a:prstGeom prst="rect">
            <a:avLst/>
          </a:prstGeom>
          <a:noFill/>
          <a:ln>
            <a:noFill/>
          </a:ln>
        </p:spPr>
      </p:pic>
      <p:pic>
        <p:nvPicPr>
          <p:cNvPr id="249" name="Google Shape;249;p35"/>
          <p:cNvPicPr preferRelativeResize="0"/>
          <p:nvPr/>
        </p:nvPicPr>
        <p:blipFill>
          <a:blip r:embed="rId3">
            <a:alphaModFix/>
          </a:blip>
          <a:stretch>
            <a:fillRect/>
          </a:stretch>
        </p:blipFill>
        <p:spPr>
          <a:xfrm>
            <a:off x="2772600" y="1077920"/>
            <a:ext cx="2014799" cy="5053750"/>
          </a:xfrm>
          <a:prstGeom prst="rect">
            <a:avLst/>
          </a:prstGeom>
          <a:noFill/>
          <a:ln>
            <a:noFill/>
          </a:ln>
        </p:spPr>
      </p:pic>
      <p:pic>
        <p:nvPicPr>
          <p:cNvPr id="250" name="Google Shape;250;p35"/>
          <p:cNvPicPr preferRelativeResize="0"/>
          <p:nvPr/>
        </p:nvPicPr>
        <p:blipFill>
          <a:blip r:embed="rId3">
            <a:alphaModFix/>
          </a:blip>
          <a:stretch>
            <a:fillRect/>
          </a:stretch>
        </p:blipFill>
        <p:spPr>
          <a:xfrm>
            <a:off x="541825" y="1077927"/>
            <a:ext cx="2014799" cy="3022249"/>
          </a:xfrm>
          <a:prstGeom prst="rect">
            <a:avLst/>
          </a:prstGeom>
          <a:noFill/>
          <a:ln>
            <a:noFill/>
          </a:ln>
        </p:spPr>
      </p:pic>
      <p:pic>
        <p:nvPicPr>
          <p:cNvPr id="251" name="Google Shape;251;p35"/>
          <p:cNvPicPr preferRelativeResize="0"/>
          <p:nvPr/>
        </p:nvPicPr>
        <p:blipFill>
          <a:blip r:embed="rId3">
            <a:alphaModFix/>
          </a:blip>
          <a:stretch>
            <a:fillRect/>
          </a:stretch>
        </p:blipFill>
        <p:spPr>
          <a:xfrm>
            <a:off x="4927650" y="1077925"/>
            <a:ext cx="2090525" cy="3022249"/>
          </a:xfrm>
          <a:prstGeom prst="rect">
            <a:avLst/>
          </a:prstGeom>
          <a:noFill/>
          <a:ln>
            <a:noFill/>
          </a:ln>
        </p:spPr>
      </p:pic>
    </p:spTree>
  </p:cSld>
  <p:clrMapOvr>
    <a:masterClrMapping/>
  </p:clrMapOvr>
  <p:transition spd="slow">
    <p:fade thruBlk="1"/>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5" name="Shape 255"/>
        <p:cNvGrpSpPr/>
        <p:nvPr/>
      </p:nvGrpSpPr>
      <p:grpSpPr>
        <a:xfrm>
          <a:off x="0" y="0"/>
          <a:ext cx="0" cy="0"/>
          <a:chOff x="0" y="0"/>
          <a:chExt cx="0" cy="0"/>
        </a:xfrm>
      </p:grpSpPr>
      <p:pic>
        <p:nvPicPr>
          <p:cNvPr id="256" name="Google Shape;256;p36"/>
          <p:cNvPicPr preferRelativeResize="0"/>
          <p:nvPr/>
        </p:nvPicPr>
        <p:blipFill>
          <a:blip r:embed="rId3">
            <a:alphaModFix/>
          </a:blip>
          <a:stretch>
            <a:fillRect/>
          </a:stretch>
        </p:blipFill>
        <p:spPr>
          <a:xfrm>
            <a:off x="0" y="4082225"/>
            <a:ext cx="2632350" cy="2020450"/>
          </a:xfrm>
          <a:prstGeom prst="rect">
            <a:avLst/>
          </a:prstGeom>
          <a:noFill/>
          <a:ln>
            <a:noFill/>
          </a:ln>
        </p:spPr>
      </p:pic>
      <p:pic>
        <p:nvPicPr>
          <p:cNvPr id="257" name="Google Shape;257;p36"/>
          <p:cNvPicPr preferRelativeResize="0"/>
          <p:nvPr/>
        </p:nvPicPr>
        <p:blipFill>
          <a:blip r:embed="rId3">
            <a:alphaModFix/>
          </a:blip>
          <a:stretch>
            <a:fillRect/>
          </a:stretch>
        </p:blipFill>
        <p:spPr>
          <a:xfrm>
            <a:off x="0" y="6236300"/>
            <a:ext cx="7560001" cy="4455701"/>
          </a:xfrm>
          <a:prstGeom prst="rect">
            <a:avLst/>
          </a:prstGeom>
          <a:noFill/>
          <a:ln>
            <a:noFill/>
          </a:ln>
        </p:spPr>
      </p:pic>
      <p:pic>
        <p:nvPicPr>
          <p:cNvPr id="258" name="Google Shape;258;p36"/>
          <p:cNvPicPr preferRelativeResize="0"/>
          <p:nvPr/>
        </p:nvPicPr>
        <p:blipFill>
          <a:blip r:embed="rId3">
            <a:alphaModFix/>
          </a:blip>
          <a:stretch>
            <a:fillRect/>
          </a:stretch>
        </p:blipFill>
        <p:spPr>
          <a:xfrm>
            <a:off x="2734750" y="3226825"/>
            <a:ext cx="2014799" cy="2875851"/>
          </a:xfrm>
          <a:prstGeom prst="rect">
            <a:avLst/>
          </a:prstGeom>
          <a:noFill/>
          <a:ln>
            <a:noFill/>
          </a:ln>
        </p:spPr>
      </p:pic>
      <p:pic>
        <p:nvPicPr>
          <p:cNvPr id="259" name="Google Shape;259;p36"/>
          <p:cNvPicPr preferRelativeResize="0"/>
          <p:nvPr/>
        </p:nvPicPr>
        <p:blipFill>
          <a:blip r:embed="rId3">
            <a:alphaModFix/>
          </a:blip>
          <a:stretch>
            <a:fillRect/>
          </a:stretch>
        </p:blipFill>
        <p:spPr>
          <a:xfrm>
            <a:off x="2734750" y="0"/>
            <a:ext cx="4825249" cy="3125349"/>
          </a:xfrm>
          <a:prstGeom prst="rect">
            <a:avLst/>
          </a:prstGeom>
          <a:noFill/>
          <a:ln>
            <a:noFill/>
          </a:ln>
        </p:spPr>
      </p:pic>
      <p:pic>
        <p:nvPicPr>
          <p:cNvPr id="260" name="Google Shape;260;p36"/>
          <p:cNvPicPr preferRelativeResize="0"/>
          <p:nvPr/>
        </p:nvPicPr>
        <p:blipFill>
          <a:blip r:embed="rId3">
            <a:alphaModFix/>
          </a:blip>
          <a:stretch>
            <a:fillRect/>
          </a:stretch>
        </p:blipFill>
        <p:spPr>
          <a:xfrm>
            <a:off x="0" y="-1"/>
            <a:ext cx="2632350" cy="3948591"/>
          </a:xfrm>
          <a:prstGeom prst="rect">
            <a:avLst/>
          </a:prstGeom>
          <a:noFill/>
          <a:ln>
            <a:noFill/>
          </a:ln>
        </p:spPr>
      </p:pic>
      <p:pic>
        <p:nvPicPr>
          <p:cNvPr id="261" name="Google Shape;261;p36"/>
          <p:cNvPicPr preferRelativeResize="0"/>
          <p:nvPr/>
        </p:nvPicPr>
        <p:blipFill>
          <a:blip r:embed="rId3">
            <a:alphaModFix/>
          </a:blip>
          <a:stretch>
            <a:fillRect/>
          </a:stretch>
        </p:blipFill>
        <p:spPr>
          <a:xfrm>
            <a:off x="4851950" y="3226825"/>
            <a:ext cx="2708052" cy="2875851"/>
          </a:xfrm>
          <a:prstGeom prst="rect">
            <a:avLst/>
          </a:prstGeom>
          <a:noFill/>
          <a:ln>
            <a:noFill/>
          </a:ln>
        </p:spPr>
      </p:pic>
    </p:spTree>
  </p:cSld>
  <p:clrMapOvr>
    <a:masterClrMapping/>
  </p:clrMapOvr>
  <p:transition spd="slow">
    <p:fade thruBlk="1"/>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5" name="Shape 265"/>
        <p:cNvGrpSpPr/>
        <p:nvPr/>
      </p:nvGrpSpPr>
      <p:grpSpPr>
        <a:xfrm>
          <a:off x="0" y="0"/>
          <a:ext cx="0" cy="0"/>
          <a:chOff x="0" y="0"/>
          <a:chExt cx="0" cy="0"/>
        </a:xfrm>
      </p:grpSpPr>
      <p:pic>
        <p:nvPicPr>
          <p:cNvPr id="266" name="Google Shape;266;p37"/>
          <p:cNvPicPr preferRelativeResize="0"/>
          <p:nvPr/>
        </p:nvPicPr>
        <p:blipFill>
          <a:blip r:embed="rId3">
            <a:alphaModFix/>
          </a:blip>
          <a:stretch>
            <a:fillRect/>
          </a:stretch>
        </p:blipFill>
        <p:spPr>
          <a:xfrm>
            <a:off x="0" y="6236300"/>
            <a:ext cx="7560001" cy="4455701"/>
          </a:xfrm>
          <a:prstGeom prst="rect">
            <a:avLst/>
          </a:prstGeom>
          <a:noFill/>
          <a:ln>
            <a:noFill/>
          </a:ln>
        </p:spPr>
      </p:pic>
      <p:pic>
        <p:nvPicPr>
          <p:cNvPr id="267" name="Google Shape;267;p37"/>
          <p:cNvPicPr preferRelativeResize="0"/>
          <p:nvPr/>
        </p:nvPicPr>
        <p:blipFill>
          <a:blip r:embed="rId3">
            <a:alphaModFix/>
          </a:blip>
          <a:stretch>
            <a:fillRect/>
          </a:stretch>
        </p:blipFill>
        <p:spPr>
          <a:xfrm>
            <a:off x="2734750" y="0"/>
            <a:ext cx="4825249" cy="3125349"/>
          </a:xfrm>
          <a:prstGeom prst="rect">
            <a:avLst/>
          </a:prstGeom>
          <a:noFill/>
          <a:ln>
            <a:noFill/>
          </a:ln>
        </p:spPr>
      </p:pic>
      <p:pic>
        <p:nvPicPr>
          <p:cNvPr id="268" name="Google Shape;268;p37"/>
          <p:cNvPicPr preferRelativeResize="0"/>
          <p:nvPr/>
        </p:nvPicPr>
        <p:blipFill>
          <a:blip r:embed="rId3">
            <a:alphaModFix/>
          </a:blip>
          <a:stretch>
            <a:fillRect/>
          </a:stretch>
        </p:blipFill>
        <p:spPr>
          <a:xfrm>
            <a:off x="0" y="0"/>
            <a:ext cx="2632350" cy="6102676"/>
          </a:xfrm>
          <a:prstGeom prst="rect">
            <a:avLst/>
          </a:prstGeom>
          <a:noFill/>
          <a:ln>
            <a:noFill/>
          </a:ln>
        </p:spPr>
      </p:pic>
      <p:pic>
        <p:nvPicPr>
          <p:cNvPr id="269" name="Google Shape;269;p37"/>
          <p:cNvPicPr preferRelativeResize="0"/>
          <p:nvPr/>
        </p:nvPicPr>
        <p:blipFill>
          <a:blip r:embed="rId3">
            <a:alphaModFix/>
          </a:blip>
          <a:stretch>
            <a:fillRect/>
          </a:stretch>
        </p:blipFill>
        <p:spPr>
          <a:xfrm>
            <a:off x="2734749" y="3226825"/>
            <a:ext cx="4825249" cy="2875851"/>
          </a:xfrm>
          <a:prstGeom prst="rect">
            <a:avLst/>
          </a:prstGeom>
          <a:noFill/>
          <a:ln>
            <a:noFill/>
          </a:ln>
        </p:spPr>
      </p:pic>
    </p:spTree>
  </p:cSld>
  <p:clrMapOvr>
    <a:masterClrMapping/>
  </p:clrMapOvr>
  <p:transition spd="slow">
    <p:fade thruBlk="1"/>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3" name="Shape 273"/>
        <p:cNvGrpSpPr/>
        <p:nvPr/>
      </p:nvGrpSpPr>
      <p:grpSpPr>
        <a:xfrm>
          <a:off x="0" y="0"/>
          <a:ext cx="0" cy="0"/>
          <a:chOff x="0" y="0"/>
          <a:chExt cx="0" cy="0"/>
        </a:xfrm>
      </p:grpSpPr>
      <p:sp>
        <p:nvSpPr>
          <p:cNvPr id="274" name="Google Shape;274;p38"/>
          <p:cNvSpPr txBox="1"/>
          <p:nvPr/>
        </p:nvSpPr>
        <p:spPr>
          <a:xfrm>
            <a:off x="1827150" y="194425"/>
            <a:ext cx="3905700" cy="8835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de" sz="3000"/>
              <a:t>Fotos</a:t>
            </a:r>
            <a:endParaRPr sz="3000"/>
          </a:p>
        </p:txBody>
      </p:sp>
      <p:sp>
        <p:nvSpPr>
          <p:cNvPr id="275" name="Google Shape;275;p38"/>
          <p:cNvSpPr/>
          <p:nvPr/>
        </p:nvSpPr>
        <p:spPr>
          <a:xfrm rot="460864">
            <a:off x="455000" y="1313065"/>
            <a:ext cx="2549778" cy="2838583"/>
          </a:xfrm>
          <a:prstGeom prst="rect">
            <a:avLst/>
          </a:prstGeom>
          <a:solidFill>
            <a:srgbClr val="FFFFFF"/>
          </a:solidFill>
          <a:ln cap="flat" cmpd="sng" w="9525">
            <a:solidFill>
              <a:schemeClr val="dk2"/>
            </a:solidFill>
            <a:prstDash val="solid"/>
            <a:round/>
            <a:headEnd len="sm" w="sm" type="none"/>
            <a:tailEnd len="sm" w="sm" type="none"/>
          </a:ln>
          <a:effectLst>
            <a:outerShdw blurRad="114300" rotWithShape="0" algn="bl" dir="3840000" dist="66675">
              <a:srgbClr val="000000">
                <a:alpha val="5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276" name="Google Shape;276;p38"/>
          <p:cNvPicPr preferRelativeResize="0"/>
          <p:nvPr/>
        </p:nvPicPr>
        <p:blipFill>
          <a:blip r:embed="rId3">
            <a:alphaModFix/>
          </a:blip>
          <a:stretch>
            <a:fillRect/>
          </a:stretch>
        </p:blipFill>
        <p:spPr>
          <a:xfrm rot="460693">
            <a:off x="743484" y="1590101"/>
            <a:ext cx="2154020" cy="1965960"/>
          </a:xfrm>
          <a:prstGeom prst="rect">
            <a:avLst/>
          </a:prstGeom>
          <a:noFill/>
          <a:ln>
            <a:noFill/>
          </a:ln>
        </p:spPr>
      </p:pic>
      <p:sp>
        <p:nvSpPr>
          <p:cNvPr id="277" name="Google Shape;277;p38"/>
          <p:cNvSpPr/>
          <p:nvPr/>
        </p:nvSpPr>
        <p:spPr>
          <a:xfrm rot="-304321">
            <a:off x="4557102" y="1608610"/>
            <a:ext cx="2549839" cy="2838573"/>
          </a:xfrm>
          <a:prstGeom prst="rect">
            <a:avLst/>
          </a:prstGeom>
          <a:solidFill>
            <a:srgbClr val="FFFFFF"/>
          </a:solidFill>
          <a:ln cap="flat" cmpd="sng" w="9525">
            <a:solidFill>
              <a:schemeClr val="dk2"/>
            </a:solidFill>
            <a:prstDash val="solid"/>
            <a:round/>
            <a:headEnd len="sm" w="sm" type="none"/>
            <a:tailEnd len="sm" w="sm" type="none"/>
          </a:ln>
          <a:effectLst>
            <a:outerShdw blurRad="114300" rotWithShape="0" algn="bl" dir="3840000" dist="66675">
              <a:srgbClr val="000000">
                <a:alpha val="5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278" name="Google Shape;278;p38"/>
          <p:cNvPicPr preferRelativeResize="0"/>
          <p:nvPr/>
        </p:nvPicPr>
        <p:blipFill>
          <a:blip r:embed="rId3">
            <a:alphaModFix/>
          </a:blip>
          <a:stretch>
            <a:fillRect/>
          </a:stretch>
        </p:blipFill>
        <p:spPr>
          <a:xfrm rot="-304321">
            <a:off x="4731397" y="1779159"/>
            <a:ext cx="2154016" cy="1965899"/>
          </a:xfrm>
          <a:prstGeom prst="rect">
            <a:avLst/>
          </a:prstGeom>
          <a:noFill/>
          <a:ln>
            <a:noFill/>
          </a:ln>
        </p:spPr>
      </p:pic>
      <p:sp>
        <p:nvSpPr>
          <p:cNvPr id="279" name="Google Shape;279;p38"/>
          <p:cNvSpPr/>
          <p:nvPr/>
        </p:nvSpPr>
        <p:spPr>
          <a:xfrm rot="-474563">
            <a:off x="773204" y="4548716"/>
            <a:ext cx="2549741" cy="2838750"/>
          </a:xfrm>
          <a:prstGeom prst="rect">
            <a:avLst/>
          </a:prstGeom>
          <a:solidFill>
            <a:srgbClr val="FFFFFF"/>
          </a:solidFill>
          <a:ln cap="flat" cmpd="sng" w="9525">
            <a:solidFill>
              <a:schemeClr val="dk2"/>
            </a:solidFill>
            <a:prstDash val="solid"/>
            <a:round/>
            <a:headEnd len="sm" w="sm" type="none"/>
            <a:tailEnd len="sm" w="sm" type="none"/>
          </a:ln>
          <a:effectLst>
            <a:outerShdw blurRad="114300" rotWithShape="0" algn="bl" dir="3840000" dist="66675">
              <a:srgbClr val="000000">
                <a:alpha val="5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280" name="Google Shape;280;p38"/>
          <p:cNvPicPr preferRelativeResize="0"/>
          <p:nvPr/>
        </p:nvPicPr>
        <p:blipFill>
          <a:blip r:embed="rId3">
            <a:alphaModFix/>
          </a:blip>
          <a:stretch>
            <a:fillRect/>
          </a:stretch>
        </p:blipFill>
        <p:spPr>
          <a:xfrm rot="-474563">
            <a:off x="934378" y="4720767"/>
            <a:ext cx="2153933" cy="1966021"/>
          </a:xfrm>
          <a:prstGeom prst="rect">
            <a:avLst/>
          </a:prstGeom>
          <a:noFill/>
          <a:ln>
            <a:noFill/>
          </a:ln>
        </p:spPr>
      </p:pic>
      <p:sp>
        <p:nvSpPr>
          <p:cNvPr id="281" name="Google Shape;281;p38"/>
          <p:cNvSpPr/>
          <p:nvPr/>
        </p:nvSpPr>
        <p:spPr>
          <a:xfrm>
            <a:off x="3183104" y="4256951"/>
            <a:ext cx="2549734" cy="2838754"/>
          </a:xfrm>
          <a:prstGeom prst="rect">
            <a:avLst/>
          </a:prstGeom>
          <a:solidFill>
            <a:srgbClr val="FFFFFF"/>
          </a:solidFill>
          <a:ln cap="flat" cmpd="sng" w="9525">
            <a:solidFill>
              <a:schemeClr val="dk2"/>
            </a:solidFill>
            <a:prstDash val="solid"/>
            <a:round/>
            <a:headEnd len="sm" w="sm" type="none"/>
            <a:tailEnd len="sm" w="sm" type="none"/>
          </a:ln>
          <a:effectLst>
            <a:outerShdw blurRad="114300" rotWithShape="0" algn="bl" dir="3840000" dist="66675">
              <a:srgbClr val="000000">
                <a:alpha val="5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282" name="Google Shape;282;p38"/>
          <p:cNvPicPr preferRelativeResize="0"/>
          <p:nvPr/>
        </p:nvPicPr>
        <p:blipFill>
          <a:blip r:embed="rId3">
            <a:alphaModFix/>
          </a:blip>
          <a:stretch>
            <a:fillRect/>
          </a:stretch>
        </p:blipFill>
        <p:spPr>
          <a:xfrm>
            <a:off x="3381007" y="4426463"/>
            <a:ext cx="2153927" cy="1966024"/>
          </a:xfrm>
          <a:prstGeom prst="rect">
            <a:avLst/>
          </a:prstGeom>
          <a:noFill/>
          <a:ln>
            <a:noFill/>
          </a:ln>
        </p:spPr>
      </p:pic>
      <p:sp>
        <p:nvSpPr>
          <p:cNvPr id="283" name="Google Shape;283;p38"/>
          <p:cNvSpPr/>
          <p:nvPr/>
        </p:nvSpPr>
        <p:spPr>
          <a:xfrm rot="503504">
            <a:off x="4491749" y="5577172"/>
            <a:ext cx="2549791" cy="2838863"/>
          </a:xfrm>
          <a:prstGeom prst="rect">
            <a:avLst/>
          </a:prstGeom>
          <a:solidFill>
            <a:srgbClr val="FFFFFF"/>
          </a:solidFill>
          <a:ln cap="flat" cmpd="sng" w="9525">
            <a:solidFill>
              <a:schemeClr val="dk2"/>
            </a:solidFill>
            <a:prstDash val="solid"/>
            <a:round/>
            <a:headEnd len="sm" w="sm" type="none"/>
            <a:tailEnd len="sm" w="sm" type="none"/>
          </a:ln>
          <a:effectLst>
            <a:outerShdw blurRad="114300" rotWithShape="0" algn="bl" dir="3840000" dist="66675">
              <a:srgbClr val="000000">
                <a:alpha val="5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284" name="Google Shape;284;p38"/>
          <p:cNvPicPr preferRelativeResize="0"/>
          <p:nvPr/>
        </p:nvPicPr>
        <p:blipFill>
          <a:blip r:embed="rId3">
            <a:alphaModFix/>
          </a:blip>
          <a:stretch>
            <a:fillRect/>
          </a:stretch>
        </p:blipFill>
        <p:spPr>
          <a:xfrm rot="503504">
            <a:off x="4728617" y="5749550"/>
            <a:ext cx="2153975" cy="1966100"/>
          </a:xfrm>
          <a:prstGeom prst="rect">
            <a:avLst/>
          </a:prstGeom>
          <a:noFill/>
          <a:ln>
            <a:noFill/>
          </a:ln>
        </p:spPr>
      </p:pic>
      <p:sp>
        <p:nvSpPr>
          <p:cNvPr id="285" name="Google Shape;285;p38"/>
          <p:cNvSpPr/>
          <p:nvPr/>
        </p:nvSpPr>
        <p:spPr>
          <a:xfrm>
            <a:off x="509954" y="7328326"/>
            <a:ext cx="2549734" cy="2838754"/>
          </a:xfrm>
          <a:prstGeom prst="rect">
            <a:avLst/>
          </a:prstGeom>
          <a:solidFill>
            <a:srgbClr val="FFFFFF"/>
          </a:solidFill>
          <a:ln cap="flat" cmpd="sng" w="9525">
            <a:solidFill>
              <a:schemeClr val="dk2"/>
            </a:solidFill>
            <a:prstDash val="solid"/>
            <a:round/>
            <a:headEnd len="sm" w="sm" type="none"/>
            <a:tailEnd len="sm" w="sm" type="none"/>
          </a:ln>
          <a:effectLst>
            <a:outerShdw blurRad="114300" rotWithShape="0" algn="bl" dir="3840000" dist="66675">
              <a:srgbClr val="000000">
                <a:alpha val="5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286" name="Google Shape;286;p38"/>
          <p:cNvPicPr preferRelativeResize="0"/>
          <p:nvPr/>
        </p:nvPicPr>
        <p:blipFill>
          <a:blip r:embed="rId3">
            <a:alphaModFix/>
          </a:blip>
          <a:stretch>
            <a:fillRect/>
          </a:stretch>
        </p:blipFill>
        <p:spPr>
          <a:xfrm>
            <a:off x="707857" y="7497838"/>
            <a:ext cx="2153927" cy="1966024"/>
          </a:xfrm>
          <a:prstGeom prst="rect">
            <a:avLst/>
          </a:prstGeom>
          <a:noFill/>
          <a:ln>
            <a:noFill/>
          </a:ln>
        </p:spPr>
      </p:pic>
      <p:sp>
        <p:nvSpPr>
          <p:cNvPr id="287" name="Google Shape;287;p38"/>
          <p:cNvSpPr/>
          <p:nvPr/>
        </p:nvSpPr>
        <p:spPr>
          <a:xfrm rot="-715170">
            <a:off x="4557216" y="7180379"/>
            <a:ext cx="2549623" cy="2838570"/>
          </a:xfrm>
          <a:prstGeom prst="rect">
            <a:avLst/>
          </a:prstGeom>
          <a:solidFill>
            <a:srgbClr val="FFFFFF"/>
          </a:solidFill>
          <a:ln cap="flat" cmpd="sng" w="9525">
            <a:solidFill>
              <a:schemeClr val="dk2"/>
            </a:solidFill>
            <a:prstDash val="solid"/>
            <a:round/>
            <a:headEnd len="sm" w="sm" type="none"/>
            <a:tailEnd len="sm" w="sm" type="none"/>
          </a:ln>
          <a:effectLst>
            <a:outerShdw blurRad="114300" rotWithShape="0" algn="bl" dir="3840000" dist="66675">
              <a:srgbClr val="000000">
                <a:alpha val="5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288" name="Google Shape;288;p38"/>
          <p:cNvPicPr preferRelativeResize="0"/>
          <p:nvPr/>
        </p:nvPicPr>
        <p:blipFill>
          <a:blip r:embed="rId3">
            <a:alphaModFix/>
          </a:blip>
          <a:stretch>
            <a:fillRect/>
          </a:stretch>
        </p:blipFill>
        <p:spPr>
          <a:xfrm rot="-715170">
            <a:off x="4700017" y="7355630"/>
            <a:ext cx="2153833" cy="1965897"/>
          </a:xfrm>
          <a:prstGeom prst="rect">
            <a:avLst/>
          </a:prstGeom>
          <a:noFill/>
          <a:ln>
            <a:noFill/>
          </a:ln>
        </p:spPr>
      </p:pic>
      <p:sp>
        <p:nvSpPr>
          <p:cNvPr id="289" name="Google Shape;289;p38"/>
          <p:cNvSpPr/>
          <p:nvPr/>
        </p:nvSpPr>
        <p:spPr>
          <a:xfrm>
            <a:off x="2580229" y="1312989"/>
            <a:ext cx="2549734" cy="2838754"/>
          </a:xfrm>
          <a:prstGeom prst="rect">
            <a:avLst/>
          </a:prstGeom>
          <a:solidFill>
            <a:srgbClr val="FFFFFF"/>
          </a:solidFill>
          <a:ln cap="flat" cmpd="sng" w="9525">
            <a:solidFill>
              <a:schemeClr val="dk2"/>
            </a:solidFill>
            <a:prstDash val="solid"/>
            <a:round/>
            <a:headEnd len="sm" w="sm" type="none"/>
            <a:tailEnd len="sm" w="sm" type="none"/>
          </a:ln>
          <a:effectLst>
            <a:outerShdw blurRad="114300" rotWithShape="0" algn="bl" dir="3840000" dist="66675">
              <a:srgbClr val="000000">
                <a:alpha val="5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290" name="Google Shape;290;p38"/>
          <p:cNvPicPr preferRelativeResize="0"/>
          <p:nvPr/>
        </p:nvPicPr>
        <p:blipFill>
          <a:blip r:embed="rId3">
            <a:alphaModFix/>
          </a:blip>
          <a:stretch>
            <a:fillRect/>
          </a:stretch>
        </p:blipFill>
        <p:spPr>
          <a:xfrm>
            <a:off x="2778132" y="1482501"/>
            <a:ext cx="2153927" cy="1966024"/>
          </a:xfrm>
          <a:prstGeom prst="rect">
            <a:avLst/>
          </a:prstGeom>
          <a:noFill/>
          <a:ln>
            <a:noFill/>
          </a:ln>
        </p:spPr>
      </p:pic>
      <p:sp>
        <p:nvSpPr>
          <p:cNvPr id="291" name="Google Shape;291;p38"/>
          <p:cNvSpPr/>
          <p:nvPr/>
        </p:nvSpPr>
        <p:spPr>
          <a:xfrm>
            <a:off x="2140454" y="6947676"/>
            <a:ext cx="2549734" cy="2838754"/>
          </a:xfrm>
          <a:prstGeom prst="rect">
            <a:avLst/>
          </a:prstGeom>
          <a:solidFill>
            <a:srgbClr val="FFFFFF"/>
          </a:solidFill>
          <a:ln cap="flat" cmpd="sng" w="9525">
            <a:solidFill>
              <a:schemeClr val="dk2"/>
            </a:solidFill>
            <a:prstDash val="solid"/>
            <a:round/>
            <a:headEnd len="sm" w="sm" type="none"/>
            <a:tailEnd len="sm" w="sm" type="none"/>
          </a:ln>
          <a:effectLst>
            <a:outerShdw blurRad="114300" rotWithShape="0" algn="bl" dir="3840000" dist="66675">
              <a:srgbClr val="000000">
                <a:alpha val="5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292" name="Google Shape;292;p38"/>
          <p:cNvPicPr preferRelativeResize="0"/>
          <p:nvPr/>
        </p:nvPicPr>
        <p:blipFill>
          <a:blip r:embed="rId3">
            <a:alphaModFix/>
          </a:blip>
          <a:stretch>
            <a:fillRect/>
          </a:stretch>
        </p:blipFill>
        <p:spPr>
          <a:xfrm>
            <a:off x="2338357" y="7117188"/>
            <a:ext cx="2153927" cy="1966024"/>
          </a:xfrm>
          <a:prstGeom prst="rect">
            <a:avLst/>
          </a:prstGeom>
          <a:noFill/>
          <a:ln>
            <a:noFill/>
          </a:ln>
        </p:spPr>
      </p:pic>
    </p:spTree>
  </p:cSld>
  <p:clrMapOvr>
    <a:masterClrMapping/>
  </p:clrMapOvr>
  <p:transition spd="slow">
    <p:fade thruBlk="1"/>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6" name="Shape 296"/>
        <p:cNvGrpSpPr/>
        <p:nvPr/>
      </p:nvGrpSpPr>
      <p:grpSpPr>
        <a:xfrm>
          <a:off x="0" y="0"/>
          <a:ext cx="0" cy="0"/>
          <a:chOff x="0" y="0"/>
          <a:chExt cx="0" cy="0"/>
        </a:xfrm>
      </p:grpSpPr>
      <p:sp>
        <p:nvSpPr>
          <p:cNvPr id="297" name="Google Shape;297;p39"/>
          <p:cNvSpPr txBox="1"/>
          <p:nvPr/>
        </p:nvSpPr>
        <p:spPr>
          <a:xfrm>
            <a:off x="1827150" y="194425"/>
            <a:ext cx="3905700" cy="8835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de" sz="3000"/>
              <a:t>Fotos</a:t>
            </a:r>
            <a:endParaRPr sz="3000"/>
          </a:p>
        </p:txBody>
      </p:sp>
      <p:grpSp>
        <p:nvGrpSpPr>
          <p:cNvPr id="298" name="Google Shape;298;p39"/>
          <p:cNvGrpSpPr/>
          <p:nvPr/>
        </p:nvGrpSpPr>
        <p:grpSpPr>
          <a:xfrm>
            <a:off x="265740" y="931629"/>
            <a:ext cx="4224743" cy="4990101"/>
            <a:chOff x="331539" y="1260593"/>
            <a:chExt cx="2906400" cy="3153900"/>
          </a:xfrm>
        </p:grpSpPr>
        <p:sp>
          <p:nvSpPr>
            <p:cNvPr id="299" name="Google Shape;299;p39"/>
            <p:cNvSpPr/>
            <p:nvPr/>
          </p:nvSpPr>
          <p:spPr>
            <a:xfrm rot="460864">
              <a:off x="509850" y="1418252"/>
              <a:ext cx="2549778" cy="2838583"/>
            </a:xfrm>
            <a:prstGeom prst="rect">
              <a:avLst/>
            </a:prstGeom>
            <a:solidFill>
              <a:srgbClr val="FFFFFF"/>
            </a:solidFill>
            <a:ln cap="flat" cmpd="sng" w="9525">
              <a:solidFill>
                <a:schemeClr val="dk2"/>
              </a:solidFill>
              <a:prstDash val="solid"/>
              <a:round/>
              <a:headEnd len="sm" w="sm" type="none"/>
              <a:tailEnd len="sm" w="sm" type="none"/>
            </a:ln>
            <a:effectLst>
              <a:outerShdw blurRad="114300" rotWithShape="0" algn="bl" dir="3840000" dist="66675">
                <a:srgbClr val="000000">
                  <a:alpha val="5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300" name="Google Shape;300;p39"/>
            <p:cNvPicPr preferRelativeResize="0"/>
            <p:nvPr/>
          </p:nvPicPr>
          <p:blipFill>
            <a:blip r:embed="rId3">
              <a:alphaModFix/>
            </a:blip>
            <a:stretch>
              <a:fillRect/>
            </a:stretch>
          </p:blipFill>
          <p:spPr>
            <a:xfrm rot="460694">
              <a:off x="743484" y="1590102"/>
              <a:ext cx="2154019" cy="1965961"/>
            </a:xfrm>
            <a:prstGeom prst="rect">
              <a:avLst/>
            </a:prstGeom>
            <a:noFill/>
            <a:ln>
              <a:noFill/>
            </a:ln>
          </p:spPr>
        </p:pic>
      </p:grpSp>
      <p:grpSp>
        <p:nvGrpSpPr>
          <p:cNvPr id="301" name="Google Shape;301;p39"/>
          <p:cNvGrpSpPr/>
          <p:nvPr/>
        </p:nvGrpSpPr>
        <p:grpSpPr>
          <a:xfrm>
            <a:off x="2994947" y="1979184"/>
            <a:ext cx="4224743" cy="4989785"/>
            <a:chOff x="331539" y="1260593"/>
            <a:chExt cx="2906400" cy="3153900"/>
          </a:xfrm>
        </p:grpSpPr>
        <p:sp>
          <p:nvSpPr>
            <p:cNvPr id="302" name="Google Shape;302;p39"/>
            <p:cNvSpPr/>
            <p:nvPr/>
          </p:nvSpPr>
          <p:spPr>
            <a:xfrm rot="460864">
              <a:off x="509850" y="1418252"/>
              <a:ext cx="2549778" cy="2838583"/>
            </a:xfrm>
            <a:prstGeom prst="rect">
              <a:avLst/>
            </a:prstGeom>
            <a:solidFill>
              <a:srgbClr val="FFFFFF"/>
            </a:solidFill>
            <a:ln cap="flat" cmpd="sng" w="9525">
              <a:solidFill>
                <a:schemeClr val="dk2"/>
              </a:solidFill>
              <a:prstDash val="solid"/>
              <a:round/>
              <a:headEnd len="sm" w="sm" type="none"/>
              <a:tailEnd len="sm" w="sm" type="none"/>
            </a:ln>
            <a:effectLst>
              <a:outerShdw blurRad="114300" rotWithShape="0" algn="bl" dir="3840000" dist="66675">
                <a:srgbClr val="000000">
                  <a:alpha val="5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303" name="Google Shape;303;p39"/>
            <p:cNvPicPr preferRelativeResize="0"/>
            <p:nvPr/>
          </p:nvPicPr>
          <p:blipFill>
            <a:blip r:embed="rId3">
              <a:alphaModFix/>
            </a:blip>
            <a:stretch>
              <a:fillRect/>
            </a:stretch>
          </p:blipFill>
          <p:spPr>
            <a:xfrm rot="460694">
              <a:off x="743484" y="1590102"/>
              <a:ext cx="2154019" cy="1965961"/>
            </a:xfrm>
            <a:prstGeom prst="rect">
              <a:avLst/>
            </a:prstGeom>
            <a:noFill/>
            <a:ln>
              <a:noFill/>
            </a:ln>
          </p:spPr>
        </p:pic>
      </p:grpSp>
      <p:grpSp>
        <p:nvGrpSpPr>
          <p:cNvPr id="304" name="Google Shape;304;p39"/>
          <p:cNvGrpSpPr/>
          <p:nvPr/>
        </p:nvGrpSpPr>
        <p:grpSpPr>
          <a:xfrm>
            <a:off x="265740" y="5740770"/>
            <a:ext cx="3701145" cy="4495398"/>
            <a:chOff x="2580229" y="1312989"/>
            <a:chExt cx="2549700" cy="2838900"/>
          </a:xfrm>
        </p:grpSpPr>
        <p:sp>
          <p:nvSpPr>
            <p:cNvPr id="305" name="Google Shape;305;p39"/>
            <p:cNvSpPr/>
            <p:nvPr/>
          </p:nvSpPr>
          <p:spPr>
            <a:xfrm>
              <a:off x="2580229" y="1312989"/>
              <a:ext cx="2549700" cy="2838900"/>
            </a:xfrm>
            <a:prstGeom prst="rect">
              <a:avLst/>
            </a:prstGeom>
            <a:solidFill>
              <a:srgbClr val="FFFFFF"/>
            </a:solidFill>
            <a:ln cap="flat" cmpd="sng" w="9525">
              <a:solidFill>
                <a:schemeClr val="dk2"/>
              </a:solidFill>
              <a:prstDash val="solid"/>
              <a:round/>
              <a:headEnd len="sm" w="sm" type="none"/>
              <a:tailEnd len="sm" w="sm" type="none"/>
            </a:ln>
            <a:effectLst>
              <a:outerShdw blurRad="114300" rotWithShape="0" algn="bl" dir="3840000" dist="66675">
                <a:srgbClr val="000000">
                  <a:alpha val="5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306" name="Google Shape;306;p39"/>
            <p:cNvPicPr preferRelativeResize="0"/>
            <p:nvPr/>
          </p:nvPicPr>
          <p:blipFill>
            <a:blip r:embed="rId3">
              <a:alphaModFix/>
            </a:blip>
            <a:stretch>
              <a:fillRect/>
            </a:stretch>
          </p:blipFill>
          <p:spPr>
            <a:xfrm>
              <a:off x="2778132" y="1482501"/>
              <a:ext cx="2153926" cy="1966023"/>
            </a:xfrm>
            <a:prstGeom prst="rect">
              <a:avLst/>
            </a:prstGeom>
            <a:noFill/>
            <a:ln>
              <a:noFill/>
            </a:ln>
          </p:spPr>
        </p:pic>
      </p:grpSp>
      <p:sp>
        <p:nvSpPr>
          <p:cNvPr id="307" name="Google Shape;307;p39"/>
          <p:cNvSpPr/>
          <p:nvPr/>
        </p:nvSpPr>
        <p:spPr>
          <a:xfrm>
            <a:off x="3085172" y="4969082"/>
            <a:ext cx="4044300" cy="4670100"/>
          </a:xfrm>
          <a:prstGeom prst="rect">
            <a:avLst/>
          </a:prstGeom>
          <a:solidFill>
            <a:srgbClr val="FFFFFF"/>
          </a:solidFill>
          <a:ln cap="flat" cmpd="sng" w="9525">
            <a:solidFill>
              <a:schemeClr val="dk2"/>
            </a:solidFill>
            <a:prstDash val="solid"/>
            <a:round/>
            <a:headEnd len="sm" w="sm" type="none"/>
            <a:tailEnd len="sm" w="sm" type="none"/>
          </a:ln>
          <a:effectLst>
            <a:outerShdw blurRad="114300" rotWithShape="0" algn="bl" dir="3840000" dist="66675">
              <a:srgbClr val="000000">
                <a:alpha val="5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308" name="Google Shape;308;p39"/>
          <p:cNvPicPr preferRelativeResize="0"/>
          <p:nvPr/>
        </p:nvPicPr>
        <p:blipFill>
          <a:blip r:embed="rId3">
            <a:alphaModFix/>
          </a:blip>
          <a:stretch>
            <a:fillRect/>
          </a:stretch>
        </p:blipFill>
        <p:spPr>
          <a:xfrm>
            <a:off x="3399095" y="5247941"/>
            <a:ext cx="3416656" cy="3234236"/>
          </a:xfrm>
          <a:prstGeom prst="rect">
            <a:avLst/>
          </a:prstGeom>
          <a:noFill/>
          <a:ln>
            <a:noFill/>
          </a:ln>
        </p:spPr>
      </p:pic>
    </p:spTree>
  </p:cSld>
  <p:clrMapOvr>
    <a:masterClrMapping/>
  </p:clrMapOvr>
  <p:transition spd="slow">
    <p:fade thruBlk="1"/>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2" name="Shape 312"/>
        <p:cNvGrpSpPr/>
        <p:nvPr/>
      </p:nvGrpSpPr>
      <p:grpSpPr>
        <a:xfrm>
          <a:off x="0" y="0"/>
          <a:ext cx="0" cy="0"/>
          <a:chOff x="0" y="0"/>
          <a:chExt cx="0" cy="0"/>
        </a:xfrm>
      </p:grpSpPr>
      <p:sp>
        <p:nvSpPr>
          <p:cNvPr id="313" name="Google Shape;313;p40"/>
          <p:cNvSpPr txBox="1"/>
          <p:nvPr/>
        </p:nvSpPr>
        <p:spPr>
          <a:xfrm>
            <a:off x="1827150" y="194425"/>
            <a:ext cx="3905700" cy="8835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de" sz="3000"/>
              <a:t>Fotos</a:t>
            </a:r>
            <a:endParaRPr sz="3000"/>
          </a:p>
        </p:txBody>
      </p:sp>
      <p:pic>
        <p:nvPicPr>
          <p:cNvPr id="314" name="Google Shape;314;p40"/>
          <p:cNvPicPr preferRelativeResize="0"/>
          <p:nvPr/>
        </p:nvPicPr>
        <p:blipFill>
          <a:blip r:embed="rId3">
            <a:alphaModFix/>
          </a:blip>
          <a:stretch>
            <a:fillRect/>
          </a:stretch>
        </p:blipFill>
        <p:spPr>
          <a:xfrm>
            <a:off x="5003375" y="8457735"/>
            <a:ext cx="2014799" cy="1736939"/>
          </a:xfrm>
          <a:prstGeom prst="rect">
            <a:avLst/>
          </a:prstGeom>
          <a:noFill/>
          <a:ln>
            <a:noFill/>
          </a:ln>
        </p:spPr>
      </p:pic>
      <p:pic>
        <p:nvPicPr>
          <p:cNvPr id="315" name="Google Shape;315;p40"/>
          <p:cNvPicPr preferRelativeResize="0"/>
          <p:nvPr/>
        </p:nvPicPr>
        <p:blipFill>
          <a:blip r:embed="rId3">
            <a:alphaModFix/>
          </a:blip>
          <a:stretch>
            <a:fillRect/>
          </a:stretch>
        </p:blipFill>
        <p:spPr>
          <a:xfrm>
            <a:off x="541825" y="8457725"/>
            <a:ext cx="2014799" cy="1736939"/>
          </a:xfrm>
          <a:prstGeom prst="rect">
            <a:avLst/>
          </a:prstGeom>
          <a:noFill/>
          <a:ln>
            <a:noFill/>
          </a:ln>
        </p:spPr>
      </p:pic>
      <p:pic>
        <p:nvPicPr>
          <p:cNvPr id="316" name="Google Shape;316;p40"/>
          <p:cNvPicPr preferRelativeResize="0"/>
          <p:nvPr/>
        </p:nvPicPr>
        <p:blipFill>
          <a:blip r:embed="rId3">
            <a:alphaModFix/>
          </a:blip>
          <a:stretch>
            <a:fillRect/>
          </a:stretch>
        </p:blipFill>
        <p:spPr>
          <a:xfrm>
            <a:off x="2772600" y="8457725"/>
            <a:ext cx="2014799" cy="1736939"/>
          </a:xfrm>
          <a:prstGeom prst="rect">
            <a:avLst/>
          </a:prstGeom>
          <a:noFill/>
          <a:ln>
            <a:noFill/>
          </a:ln>
        </p:spPr>
      </p:pic>
      <p:pic>
        <p:nvPicPr>
          <p:cNvPr id="317" name="Google Shape;317;p40"/>
          <p:cNvPicPr preferRelativeResize="0"/>
          <p:nvPr/>
        </p:nvPicPr>
        <p:blipFill>
          <a:blip r:embed="rId3">
            <a:alphaModFix/>
          </a:blip>
          <a:stretch>
            <a:fillRect/>
          </a:stretch>
        </p:blipFill>
        <p:spPr>
          <a:xfrm>
            <a:off x="5003375" y="4326099"/>
            <a:ext cx="2014799" cy="1867899"/>
          </a:xfrm>
          <a:prstGeom prst="rect">
            <a:avLst/>
          </a:prstGeom>
          <a:noFill/>
          <a:ln>
            <a:noFill/>
          </a:ln>
        </p:spPr>
      </p:pic>
      <p:pic>
        <p:nvPicPr>
          <p:cNvPr id="318" name="Google Shape;318;p40"/>
          <p:cNvPicPr preferRelativeResize="0"/>
          <p:nvPr/>
        </p:nvPicPr>
        <p:blipFill>
          <a:blip r:embed="rId3">
            <a:alphaModFix/>
          </a:blip>
          <a:stretch>
            <a:fillRect/>
          </a:stretch>
        </p:blipFill>
        <p:spPr>
          <a:xfrm>
            <a:off x="5003375" y="6426225"/>
            <a:ext cx="2014799" cy="1736939"/>
          </a:xfrm>
          <a:prstGeom prst="rect">
            <a:avLst/>
          </a:prstGeom>
          <a:noFill/>
          <a:ln>
            <a:noFill/>
          </a:ln>
        </p:spPr>
      </p:pic>
      <p:pic>
        <p:nvPicPr>
          <p:cNvPr id="319" name="Google Shape;319;p40"/>
          <p:cNvPicPr preferRelativeResize="0"/>
          <p:nvPr/>
        </p:nvPicPr>
        <p:blipFill>
          <a:blip r:embed="rId3">
            <a:alphaModFix/>
          </a:blip>
          <a:stretch>
            <a:fillRect/>
          </a:stretch>
        </p:blipFill>
        <p:spPr>
          <a:xfrm>
            <a:off x="541825" y="4326100"/>
            <a:ext cx="4245574" cy="3905699"/>
          </a:xfrm>
          <a:prstGeom prst="rect">
            <a:avLst/>
          </a:prstGeom>
          <a:noFill/>
          <a:ln>
            <a:noFill/>
          </a:ln>
        </p:spPr>
      </p:pic>
      <p:pic>
        <p:nvPicPr>
          <p:cNvPr id="320" name="Google Shape;320;p40"/>
          <p:cNvPicPr preferRelativeResize="0"/>
          <p:nvPr/>
        </p:nvPicPr>
        <p:blipFill>
          <a:blip r:embed="rId3">
            <a:alphaModFix/>
          </a:blip>
          <a:stretch>
            <a:fillRect/>
          </a:stretch>
        </p:blipFill>
        <p:spPr>
          <a:xfrm>
            <a:off x="541825" y="1077925"/>
            <a:ext cx="3097976" cy="3022249"/>
          </a:xfrm>
          <a:prstGeom prst="rect">
            <a:avLst/>
          </a:prstGeom>
          <a:noFill/>
          <a:ln>
            <a:noFill/>
          </a:ln>
        </p:spPr>
      </p:pic>
      <p:pic>
        <p:nvPicPr>
          <p:cNvPr id="321" name="Google Shape;321;p40"/>
          <p:cNvPicPr preferRelativeResize="0"/>
          <p:nvPr/>
        </p:nvPicPr>
        <p:blipFill>
          <a:blip r:embed="rId3">
            <a:alphaModFix/>
          </a:blip>
          <a:stretch>
            <a:fillRect/>
          </a:stretch>
        </p:blipFill>
        <p:spPr>
          <a:xfrm>
            <a:off x="3920200" y="1077925"/>
            <a:ext cx="3097976" cy="3022249"/>
          </a:xfrm>
          <a:prstGeom prst="rect">
            <a:avLst/>
          </a:prstGeom>
          <a:noFill/>
          <a:ln>
            <a:noFill/>
          </a:ln>
        </p:spPr>
      </p:pic>
    </p:spTree>
  </p:cSld>
  <p:clrMapOvr>
    <a:masterClrMapping/>
  </p:clrMapOvr>
  <p:transition spd="slow">
    <p:fade thruBlk="1"/>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5" name="Shape 325"/>
        <p:cNvGrpSpPr/>
        <p:nvPr/>
      </p:nvGrpSpPr>
      <p:grpSpPr>
        <a:xfrm>
          <a:off x="0" y="0"/>
          <a:ext cx="0" cy="0"/>
          <a:chOff x="0" y="0"/>
          <a:chExt cx="0" cy="0"/>
        </a:xfrm>
      </p:grpSpPr>
      <p:sp>
        <p:nvSpPr>
          <p:cNvPr id="326" name="Google Shape;326;p41"/>
          <p:cNvSpPr txBox="1"/>
          <p:nvPr/>
        </p:nvSpPr>
        <p:spPr>
          <a:xfrm>
            <a:off x="1827150" y="194425"/>
            <a:ext cx="3905700" cy="8835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de" sz="3000"/>
              <a:t>Fotos</a:t>
            </a:r>
            <a:endParaRPr sz="3000"/>
          </a:p>
        </p:txBody>
      </p:sp>
      <p:pic>
        <p:nvPicPr>
          <p:cNvPr id="327" name="Google Shape;327;p41"/>
          <p:cNvPicPr preferRelativeResize="0"/>
          <p:nvPr/>
        </p:nvPicPr>
        <p:blipFill>
          <a:blip r:embed="rId3">
            <a:alphaModFix/>
          </a:blip>
          <a:stretch>
            <a:fillRect/>
          </a:stretch>
        </p:blipFill>
        <p:spPr>
          <a:xfrm>
            <a:off x="594975" y="1071625"/>
            <a:ext cx="3625800" cy="3640500"/>
          </a:xfrm>
          <a:prstGeom prst="ellipse">
            <a:avLst/>
          </a:prstGeom>
          <a:noFill/>
          <a:ln>
            <a:noFill/>
          </a:ln>
          <a:effectLst>
            <a:outerShdw blurRad="128588" rotWithShape="0" algn="bl" dir="2340000" dist="114300">
              <a:srgbClr val="000000">
                <a:alpha val="39000"/>
              </a:srgbClr>
            </a:outerShdw>
          </a:effectLst>
        </p:spPr>
      </p:pic>
      <p:pic>
        <p:nvPicPr>
          <p:cNvPr id="328" name="Google Shape;328;p41"/>
          <p:cNvPicPr preferRelativeResize="0"/>
          <p:nvPr/>
        </p:nvPicPr>
        <p:blipFill>
          <a:blip r:embed="rId3">
            <a:alphaModFix/>
          </a:blip>
          <a:stretch>
            <a:fillRect/>
          </a:stretch>
        </p:blipFill>
        <p:spPr>
          <a:xfrm>
            <a:off x="3280550" y="2161625"/>
            <a:ext cx="3625800" cy="3640500"/>
          </a:xfrm>
          <a:prstGeom prst="ellipse">
            <a:avLst/>
          </a:prstGeom>
          <a:noFill/>
          <a:ln>
            <a:noFill/>
          </a:ln>
          <a:effectLst>
            <a:outerShdw blurRad="128588" rotWithShape="0" algn="bl" dir="2340000" dist="114300">
              <a:srgbClr val="000000">
                <a:alpha val="39000"/>
              </a:srgbClr>
            </a:outerShdw>
          </a:effectLst>
        </p:spPr>
      </p:pic>
      <p:pic>
        <p:nvPicPr>
          <p:cNvPr id="329" name="Google Shape;329;p41"/>
          <p:cNvPicPr preferRelativeResize="0"/>
          <p:nvPr/>
        </p:nvPicPr>
        <p:blipFill>
          <a:blip r:embed="rId3">
            <a:alphaModFix/>
          </a:blip>
          <a:stretch>
            <a:fillRect/>
          </a:stretch>
        </p:blipFill>
        <p:spPr>
          <a:xfrm>
            <a:off x="594975" y="4386650"/>
            <a:ext cx="2719200" cy="2730000"/>
          </a:xfrm>
          <a:prstGeom prst="ellipse">
            <a:avLst/>
          </a:prstGeom>
          <a:noFill/>
          <a:ln>
            <a:noFill/>
          </a:ln>
          <a:effectLst>
            <a:outerShdw blurRad="128588" rotWithShape="0" algn="bl" dir="2340000" dist="114300">
              <a:srgbClr val="000000">
                <a:alpha val="39000"/>
              </a:srgbClr>
            </a:outerShdw>
          </a:effectLst>
        </p:spPr>
      </p:pic>
      <p:pic>
        <p:nvPicPr>
          <p:cNvPr id="330" name="Google Shape;330;p41"/>
          <p:cNvPicPr preferRelativeResize="0"/>
          <p:nvPr/>
        </p:nvPicPr>
        <p:blipFill>
          <a:blip r:embed="rId3">
            <a:alphaModFix/>
          </a:blip>
          <a:stretch>
            <a:fillRect/>
          </a:stretch>
        </p:blipFill>
        <p:spPr>
          <a:xfrm>
            <a:off x="2154250" y="5355900"/>
            <a:ext cx="5010900" cy="5031300"/>
          </a:xfrm>
          <a:prstGeom prst="ellipse">
            <a:avLst/>
          </a:prstGeom>
          <a:noFill/>
          <a:ln>
            <a:noFill/>
          </a:ln>
          <a:effectLst>
            <a:outerShdw blurRad="128588" rotWithShape="0" algn="bl" dir="2340000" dist="114300">
              <a:srgbClr val="000000">
                <a:alpha val="39000"/>
              </a:srgbClr>
            </a:outerShdw>
          </a:effectLst>
        </p:spPr>
      </p:pic>
      <p:pic>
        <p:nvPicPr>
          <p:cNvPr id="331" name="Google Shape;331;p41"/>
          <p:cNvPicPr preferRelativeResize="0"/>
          <p:nvPr/>
        </p:nvPicPr>
        <p:blipFill>
          <a:blip r:embed="rId3">
            <a:alphaModFix/>
          </a:blip>
          <a:stretch>
            <a:fillRect/>
          </a:stretch>
        </p:blipFill>
        <p:spPr>
          <a:xfrm>
            <a:off x="4220775" y="773125"/>
            <a:ext cx="2719200" cy="2730000"/>
          </a:xfrm>
          <a:prstGeom prst="ellipse">
            <a:avLst/>
          </a:prstGeom>
          <a:noFill/>
          <a:ln>
            <a:noFill/>
          </a:ln>
          <a:effectLst>
            <a:outerShdw blurRad="128588" rotWithShape="0" algn="bl" dir="2340000" dist="114300">
              <a:srgbClr val="000000">
                <a:alpha val="39000"/>
              </a:srgbClr>
            </a:outerShdw>
          </a:effectLst>
        </p:spPr>
      </p:pic>
      <p:pic>
        <p:nvPicPr>
          <p:cNvPr id="332" name="Google Shape;332;p41"/>
          <p:cNvPicPr preferRelativeResize="0"/>
          <p:nvPr/>
        </p:nvPicPr>
        <p:blipFill>
          <a:blip r:embed="rId3">
            <a:alphaModFix/>
          </a:blip>
          <a:stretch>
            <a:fillRect/>
          </a:stretch>
        </p:blipFill>
        <p:spPr>
          <a:xfrm>
            <a:off x="439200" y="7116650"/>
            <a:ext cx="2719200" cy="2730000"/>
          </a:xfrm>
          <a:prstGeom prst="ellipse">
            <a:avLst/>
          </a:prstGeom>
          <a:noFill/>
          <a:ln>
            <a:noFill/>
          </a:ln>
          <a:effectLst>
            <a:outerShdw blurRad="128588" rotWithShape="0" algn="bl" dir="2340000" dist="114300">
              <a:srgbClr val="000000">
                <a:alpha val="39000"/>
              </a:srgbClr>
            </a:outerShdw>
          </a:effectLst>
        </p:spPr>
      </p:pic>
    </p:spTree>
  </p:cSld>
  <p:clrMapOvr>
    <a:masterClrMapping/>
  </p:clrMapOvr>
  <p:transition spd="slow">
    <p:fade thruBlk="1"/>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36" name="Shape 336"/>
        <p:cNvGrpSpPr/>
        <p:nvPr/>
      </p:nvGrpSpPr>
      <p:grpSpPr>
        <a:xfrm>
          <a:off x="0" y="0"/>
          <a:ext cx="0" cy="0"/>
          <a:chOff x="0" y="0"/>
          <a:chExt cx="0" cy="0"/>
        </a:xfrm>
      </p:grpSpPr>
      <p:pic>
        <p:nvPicPr>
          <p:cNvPr id="337" name="Google Shape;337;p42"/>
          <p:cNvPicPr preferRelativeResize="0"/>
          <p:nvPr/>
        </p:nvPicPr>
        <p:blipFill>
          <a:blip r:embed="rId3">
            <a:alphaModFix/>
          </a:blip>
          <a:stretch>
            <a:fillRect/>
          </a:stretch>
        </p:blipFill>
        <p:spPr>
          <a:xfrm>
            <a:off x="0" y="0"/>
            <a:ext cx="3771550" cy="5390475"/>
          </a:xfrm>
          <a:prstGeom prst="rect">
            <a:avLst/>
          </a:prstGeom>
          <a:noFill/>
          <a:ln>
            <a:noFill/>
          </a:ln>
        </p:spPr>
      </p:pic>
      <p:pic>
        <p:nvPicPr>
          <p:cNvPr id="338" name="Google Shape;338;p42"/>
          <p:cNvPicPr preferRelativeResize="0"/>
          <p:nvPr/>
        </p:nvPicPr>
        <p:blipFill>
          <a:blip r:embed="rId3">
            <a:alphaModFix/>
          </a:blip>
          <a:stretch>
            <a:fillRect/>
          </a:stretch>
        </p:blipFill>
        <p:spPr>
          <a:xfrm>
            <a:off x="0" y="5390475"/>
            <a:ext cx="3771550" cy="5301524"/>
          </a:xfrm>
          <a:prstGeom prst="rect">
            <a:avLst/>
          </a:prstGeom>
          <a:noFill/>
          <a:ln>
            <a:noFill/>
          </a:ln>
        </p:spPr>
      </p:pic>
      <p:pic>
        <p:nvPicPr>
          <p:cNvPr id="339" name="Google Shape;339;p42"/>
          <p:cNvPicPr preferRelativeResize="0"/>
          <p:nvPr/>
        </p:nvPicPr>
        <p:blipFill>
          <a:blip r:embed="rId3">
            <a:alphaModFix/>
          </a:blip>
          <a:stretch>
            <a:fillRect/>
          </a:stretch>
        </p:blipFill>
        <p:spPr>
          <a:xfrm>
            <a:off x="3771550" y="5390475"/>
            <a:ext cx="3788451" cy="5301524"/>
          </a:xfrm>
          <a:prstGeom prst="rect">
            <a:avLst/>
          </a:prstGeom>
          <a:noFill/>
          <a:ln>
            <a:noFill/>
          </a:ln>
        </p:spPr>
      </p:pic>
      <p:pic>
        <p:nvPicPr>
          <p:cNvPr id="340" name="Google Shape;340;p42"/>
          <p:cNvPicPr preferRelativeResize="0"/>
          <p:nvPr/>
        </p:nvPicPr>
        <p:blipFill>
          <a:blip r:embed="rId3">
            <a:alphaModFix/>
          </a:blip>
          <a:stretch>
            <a:fillRect/>
          </a:stretch>
        </p:blipFill>
        <p:spPr>
          <a:xfrm>
            <a:off x="3743175" y="-17800"/>
            <a:ext cx="3816825" cy="5408276"/>
          </a:xfrm>
          <a:prstGeom prst="rect">
            <a:avLst/>
          </a:prstGeom>
          <a:noFill/>
          <a:ln>
            <a:noFill/>
          </a:ln>
        </p:spPr>
      </p:pic>
      <p:cxnSp>
        <p:nvCxnSpPr>
          <p:cNvPr id="341" name="Google Shape;341;p42"/>
          <p:cNvCxnSpPr/>
          <p:nvPr/>
        </p:nvCxnSpPr>
        <p:spPr>
          <a:xfrm>
            <a:off x="3771550" y="-142325"/>
            <a:ext cx="0" cy="10905300"/>
          </a:xfrm>
          <a:prstGeom prst="straightConnector1">
            <a:avLst/>
          </a:prstGeom>
          <a:noFill/>
          <a:ln cap="flat" cmpd="sng" w="38100">
            <a:solidFill>
              <a:srgbClr val="FFFFFF"/>
            </a:solidFill>
            <a:prstDash val="solid"/>
            <a:round/>
            <a:headEnd len="med" w="med" type="none"/>
            <a:tailEnd len="med" w="med" type="none"/>
          </a:ln>
        </p:spPr>
      </p:cxnSp>
      <p:cxnSp>
        <p:nvCxnSpPr>
          <p:cNvPr id="342" name="Google Shape;342;p42"/>
          <p:cNvCxnSpPr/>
          <p:nvPr/>
        </p:nvCxnSpPr>
        <p:spPr>
          <a:xfrm rot="10800000">
            <a:off x="-155150" y="5346000"/>
            <a:ext cx="7853400" cy="0"/>
          </a:xfrm>
          <a:prstGeom prst="straightConnector1">
            <a:avLst/>
          </a:prstGeom>
          <a:noFill/>
          <a:ln cap="flat" cmpd="sng" w="38100">
            <a:solidFill>
              <a:srgbClr val="FFFFFF"/>
            </a:solidFill>
            <a:prstDash val="solid"/>
            <a:round/>
            <a:headEnd len="med" w="med" type="none"/>
            <a:tailEnd len="med" w="med" type="none"/>
          </a:ln>
        </p:spPr>
      </p:cxnSp>
      <p:pic>
        <p:nvPicPr>
          <p:cNvPr id="343" name="Google Shape;343;p42"/>
          <p:cNvPicPr preferRelativeResize="0"/>
          <p:nvPr/>
        </p:nvPicPr>
        <p:blipFill>
          <a:blip r:embed="rId3">
            <a:alphaModFix/>
          </a:blip>
          <a:stretch>
            <a:fillRect/>
          </a:stretch>
        </p:blipFill>
        <p:spPr>
          <a:xfrm>
            <a:off x="1274550" y="2830350"/>
            <a:ext cx="5010900" cy="5031300"/>
          </a:xfrm>
          <a:prstGeom prst="ellipse">
            <a:avLst/>
          </a:prstGeom>
          <a:noFill/>
          <a:ln cap="flat" cmpd="sng" w="114300">
            <a:solidFill>
              <a:srgbClr val="FFFFFF"/>
            </a:solidFill>
            <a:prstDash val="solid"/>
            <a:round/>
            <a:headEnd len="sm" w="sm" type="none"/>
            <a:tailEnd len="sm" w="sm" type="none"/>
          </a:ln>
        </p:spPr>
      </p:pic>
    </p:spTree>
  </p:cSld>
  <p:clrMapOvr>
    <a:masterClrMapping/>
  </p:clrMapOvr>
  <p:transition spd="slow">
    <p:fade thruBlk="1"/>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5" name="Shape 105"/>
        <p:cNvGrpSpPr/>
        <p:nvPr/>
      </p:nvGrpSpPr>
      <p:grpSpPr>
        <a:xfrm>
          <a:off x="0" y="0"/>
          <a:ext cx="0" cy="0"/>
          <a:chOff x="0" y="0"/>
          <a:chExt cx="0" cy="0"/>
        </a:xfrm>
      </p:grpSpPr>
      <p:sp>
        <p:nvSpPr>
          <p:cNvPr id="106" name="Google Shape;106;p26"/>
          <p:cNvSpPr txBox="1"/>
          <p:nvPr/>
        </p:nvSpPr>
        <p:spPr>
          <a:xfrm>
            <a:off x="1827150" y="194425"/>
            <a:ext cx="3905700" cy="8835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de" sz="3000"/>
              <a:t>Die Braut</a:t>
            </a:r>
            <a:endParaRPr sz="3000"/>
          </a:p>
        </p:txBody>
      </p:sp>
      <p:sp>
        <p:nvSpPr>
          <p:cNvPr id="107" name="Google Shape;107;p26"/>
          <p:cNvSpPr txBox="1"/>
          <p:nvPr/>
        </p:nvSpPr>
        <p:spPr>
          <a:xfrm>
            <a:off x="519475" y="1275825"/>
            <a:ext cx="2491800" cy="1095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i="1" lang="de" sz="1800"/>
              <a:t>Name</a:t>
            </a:r>
            <a:endParaRPr b="1" i="1" sz="1800"/>
          </a:p>
          <a:p>
            <a:pPr indent="0" lvl="0" marL="0" rtl="0" algn="l">
              <a:spcBef>
                <a:spcPts val="0"/>
              </a:spcBef>
              <a:spcAft>
                <a:spcPts val="0"/>
              </a:spcAft>
              <a:buClr>
                <a:schemeClr val="dk1"/>
              </a:buClr>
              <a:buSzPts val="1100"/>
              <a:buFont typeface="Arial"/>
              <a:buNone/>
            </a:pPr>
            <a:r>
              <a:rPr b="1" i="1" lang="de" sz="1800" u="sng">
                <a:solidFill>
                  <a:schemeClr val="dk1"/>
                </a:solidFill>
              </a:rPr>
              <a:t>Lorem ipsum </a:t>
            </a:r>
            <a:endParaRPr b="1" i="1" sz="1800" u="sng"/>
          </a:p>
        </p:txBody>
      </p:sp>
      <p:sp>
        <p:nvSpPr>
          <p:cNvPr id="108" name="Google Shape;108;p26"/>
          <p:cNvSpPr txBox="1"/>
          <p:nvPr/>
        </p:nvSpPr>
        <p:spPr>
          <a:xfrm>
            <a:off x="519475" y="2884025"/>
            <a:ext cx="2491800" cy="5991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de"/>
              <a:t>persönliche Daten wie Geburtstag, Haar- und Augenfarbe, Hobbies, Lieblingsfilm usw</a:t>
            </a:r>
            <a:endParaRPr b="1"/>
          </a:p>
          <a:p>
            <a:pPr indent="0" lvl="0" marL="0" rtl="0" algn="l">
              <a:spcBef>
                <a:spcPts val="0"/>
              </a:spcBef>
              <a:spcAft>
                <a:spcPts val="0"/>
              </a:spcAft>
              <a:buNone/>
            </a:pPr>
            <a:r>
              <a:t/>
            </a:r>
            <a:endParaRPr/>
          </a:p>
          <a:p>
            <a:pPr indent="0" lvl="0" marL="0" rtl="0" algn="l">
              <a:spcBef>
                <a:spcPts val="0"/>
              </a:spcBef>
              <a:spcAft>
                <a:spcPts val="0"/>
              </a:spcAft>
              <a:buNone/>
            </a:pPr>
            <a:r>
              <a:rPr lang="de"/>
              <a:t>Lorem ipsum dolor sit amet, consetetur sadipscing elitr, sed diam nonumy eirmod tempor invidunt ut labore et dolore magna aliquyam erat, sed diam voluptua. At vero eos et accusam et justo duo dolores et ea rebum. Stet clita kasd gubergren, no sea takimata sanctus est Lorem ipsum dolor sit amet. Lorem ipsum dolor sit amet, consetetur sadipscing elitr, sed diam nonumy eirmod tempor invidunt ut labore et dolore magna aliquyam erat, sed diam voluptua. At vero eos et accusam et justo duo dolores et ea rebum. Stet clita kasd gubergren, no sea takimata sanctus est Lorem ipsum dolor sit amet.</a:t>
            </a:r>
            <a:endParaRPr/>
          </a:p>
        </p:txBody>
      </p:sp>
      <p:sp>
        <p:nvSpPr>
          <p:cNvPr id="109" name="Google Shape;109;p26"/>
          <p:cNvSpPr txBox="1"/>
          <p:nvPr/>
        </p:nvSpPr>
        <p:spPr>
          <a:xfrm>
            <a:off x="3470825" y="3484225"/>
            <a:ext cx="3569700" cy="5577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de"/>
              <a:t>Geschichten oder Eigendarstellung</a:t>
            </a:r>
            <a:endParaRPr b="1"/>
          </a:p>
          <a:p>
            <a:pPr indent="0" lvl="0" marL="0" rtl="0" algn="l">
              <a:spcBef>
                <a:spcPts val="0"/>
              </a:spcBef>
              <a:spcAft>
                <a:spcPts val="0"/>
              </a:spcAft>
              <a:buNone/>
            </a:pPr>
            <a:r>
              <a:t/>
            </a:r>
            <a:endParaRPr/>
          </a:p>
          <a:p>
            <a:pPr indent="0" lvl="0" marL="0" rtl="0" algn="l">
              <a:spcBef>
                <a:spcPts val="0"/>
              </a:spcBef>
              <a:spcAft>
                <a:spcPts val="0"/>
              </a:spcAft>
              <a:buNone/>
            </a:pPr>
            <a:r>
              <a:rPr lang="de"/>
              <a:t>Lorem ipsum dolor sit amet, consetetur sadipscing elitr, sed diam nonumy eirmod tempor invidunt ut labore et dolore magna aliquyam erat, sed diam voluptua. At vero eos et accusam et justo duo dolores et ea rebum. Stet clita kasd gubergren, no sea takimata sanctus est Lorem ipsum dolor sit amet. Lorem ipsum dolor sit amet, consetetur sadipscing elitr, sed diam nonumy eirmod tempor invidunt ut labore et dolore magna aliquyam erat, sed diam voluptua. At vero eos et accusam et justo duo dolores et ea rebum. Stet clita kasd gubergren, no sea takimata sanctus est Lorem ipsum dolor sit amet.</a:t>
            </a:r>
            <a:endParaRPr/>
          </a:p>
          <a:p>
            <a:pPr indent="0" lvl="0" marL="0" rtl="0" algn="l">
              <a:spcBef>
                <a:spcPts val="0"/>
              </a:spcBef>
              <a:spcAft>
                <a:spcPts val="0"/>
              </a:spcAft>
              <a:buNone/>
            </a:pPr>
            <a:r>
              <a:t/>
            </a:r>
            <a:endParaRPr/>
          </a:p>
          <a:p>
            <a:pPr indent="0" lvl="0" marL="0" rtl="0" algn="l">
              <a:spcBef>
                <a:spcPts val="0"/>
              </a:spcBef>
              <a:spcAft>
                <a:spcPts val="0"/>
              </a:spcAft>
              <a:buClr>
                <a:schemeClr val="dk1"/>
              </a:buClr>
              <a:buSzPts val="1100"/>
              <a:buFont typeface="Arial"/>
              <a:buNone/>
            </a:pPr>
            <a:r>
              <a:rPr lang="de">
                <a:solidFill>
                  <a:schemeClr val="dk1"/>
                </a:solidFill>
              </a:rPr>
              <a:t>et dolore magna aliquyam erat, sed diam voluptua. At vero eos et accusam et justo duo dolores et ea rebum. Stet clita kasd gubergren, no sea takimata sanctus est Lorem ipsum dolor sit amet.</a:t>
            </a:r>
            <a:endParaRPr/>
          </a:p>
        </p:txBody>
      </p:sp>
      <p:pic>
        <p:nvPicPr>
          <p:cNvPr id="110" name="Google Shape;110;p26"/>
          <p:cNvPicPr preferRelativeResize="0"/>
          <p:nvPr/>
        </p:nvPicPr>
        <p:blipFill>
          <a:blip r:embed="rId3">
            <a:alphaModFix/>
          </a:blip>
          <a:stretch>
            <a:fillRect/>
          </a:stretch>
        </p:blipFill>
        <p:spPr>
          <a:xfrm>
            <a:off x="3524775" y="1275825"/>
            <a:ext cx="3286202" cy="2056001"/>
          </a:xfrm>
          <a:prstGeom prst="rect">
            <a:avLst/>
          </a:prstGeom>
          <a:noFill/>
          <a:ln>
            <a:noFill/>
          </a:ln>
        </p:spPr>
      </p:pic>
      <p:sp>
        <p:nvSpPr>
          <p:cNvPr id="111" name="Google Shape;111;p26"/>
          <p:cNvSpPr txBox="1"/>
          <p:nvPr/>
        </p:nvSpPr>
        <p:spPr>
          <a:xfrm>
            <a:off x="519475" y="9214225"/>
            <a:ext cx="6097200" cy="1095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de"/>
              <a:t>Anmerkung des Gestalters, der Eltern oder Freunde</a:t>
            </a:r>
            <a:endParaRPr/>
          </a:p>
          <a:p>
            <a:pPr indent="0" lvl="0" marL="0" rtl="0" algn="l">
              <a:spcBef>
                <a:spcPts val="0"/>
              </a:spcBef>
              <a:spcAft>
                <a:spcPts val="0"/>
              </a:spcAft>
              <a:buNone/>
            </a:pPr>
            <a:r>
              <a:t/>
            </a:r>
            <a:endParaRPr/>
          </a:p>
          <a:p>
            <a:pPr indent="0" lvl="0" marL="0" rtl="0" algn="l">
              <a:spcBef>
                <a:spcPts val="0"/>
              </a:spcBef>
              <a:spcAft>
                <a:spcPts val="0"/>
              </a:spcAft>
              <a:buClr>
                <a:schemeClr val="dk1"/>
              </a:buClr>
              <a:buSzPts val="1100"/>
              <a:buFont typeface="Arial"/>
              <a:buNone/>
            </a:pPr>
            <a:r>
              <a:rPr lang="de">
                <a:solidFill>
                  <a:schemeClr val="dk1"/>
                </a:solidFill>
              </a:rPr>
              <a:t>duo dolores et ea rebum. Stet clita kasd gubergren, no sea takimata sanctus est Lorem ipsum dolor sit amet.</a:t>
            </a:r>
            <a:endParaRPr/>
          </a:p>
        </p:txBody>
      </p:sp>
    </p:spTree>
  </p:cSld>
  <p:clrMapOvr>
    <a:masterClrMapping/>
  </p:clrMapOvr>
  <p:transition spd="slow">
    <p:fade thruBlk="1"/>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5" name="Shape 115"/>
        <p:cNvGrpSpPr/>
        <p:nvPr/>
      </p:nvGrpSpPr>
      <p:grpSpPr>
        <a:xfrm>
          <a:off x="0" y="0"/>
          <a:ext cx="0" cy="0"/>
          <a:chOff x="0" y="0"/>
          <a:chExt cx="0" cy="0"/>
        </a:xfrm>
      </p:grpSpPr>
      <p:sp>
        <p:nvSpPr>
          <p:cNvPr id="116" name="Google Shape;116;p27"/>
          <p:cNvSpPr txBox="1"/>
          <p:nvPr/>
        </p:nvSpPr>
        <p:spPr>
          <a:xfrm>
            <a:off x="1827150" y="194425"/>
            <a:ext cx="3905700" cy="8835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de" sz="3000"/>
              <a:t>Die Braut</a:t>
            </a:r>
            <a:endParaRPr sz="3000"/>
          </a:p>
        </p:txBody>
      </p:sp>
      <p:sp>
        <p:nvSpPr>
          <p:cNvPr id="117" name="Google Shape;117;p27"/>
          <p:cNvSpPr txBox="1"/>
          <p:nvPr/>
        </p:nvSpPr>
        <p:spPr>
          <a:xfrm>
            <a:off x="4531113" y="1231150"/>
            <a:ext cx="2491800" cy="1095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i="1" lang="de" sz="1800"/>
              <a:t>Name</a:t>
            </a:r>
            <a:endParaRPr b="1" i="1" sz="1800"/>
          </a:p>
          <a:p>
            <a:pPr indent="0" lvl="0" marL="0" rtl="0" algn="l">
              <a:spcBef>
                <a:spcPts val="0"/>
              </a:spcBef>
              <a:spcAft>
                <a:spcPts val="0"/>
              </a:spcAft>
              <a:buNone/>
            </a:pPr>
            <a:r>
              <a:rPr b="1" i="1" lang="de" sz="1800" u="sng">
                <a:solidFill>
                  <a:schemeClr val="dk1"/>
                </a:solidFill>
              </a:rPr>
              <a:t>Lorem ipsum </a:t>
            </a:r>
            <a:endParaRPr b="1" i="1" sz="1800" u="sng"/>
          </a:p>
        </p:txBody>
      </p:sp>
      <p:sp>
        <p:nvSpPr>
          <p:cNvPr id="118" name="Google Shape;118;p27"/>
          <p:cNvSpPr txBox="1"/>
          <p:nvPr/>
        </p:nvSpPr>
        <p:spPr>
          <a:xfrm>
            <a:off x="4531113" y="2839350"/>
            <a:ext cx="2491800" cy="5991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de"/>
              <a:t>persönliche Daten wie Geburtstag, Haar- und Augenfarbe, Hobbies, Lieblingsfilm usw</a:t>
            </a:r>
            <a:endParaRPr b="1"/>
          </a:p>
          <a:p>
            <a:pPr indent="0" lvl="0" marL="0" rtl="0" algn="l">
              <a:spcBef>
                <a:spcPts val="0"/>
              </a:spcBef>
              <a:spcAft>
                <a:spcPts val="0"/>
              </a:spcAft>
              <a:buNone/>
            </a:pPr>
            <a:r>
              <a:t/>
            </a:r>
            <a:endParaRPr/>
          </a:p>
          <a:p>
            <a:pPr indent="0" lvl="0" marL="0" rtl="0" algn="l">
              <a:spcBef>
                <a:spcPts val="0"/>
              </a:spcBef>
              <a:spcAft>
                <a:spcPts val="0"/>
              </a:spcAft>
              <a:buNone/>
            </a:pPr>
            <a:r>
              <a:rPr lang="de"/>
              <a:t>Lorem ipsum dolor sit amet, consetetur sadipscing elitr, sed diam nonumy eirmod tempor invidunt ut labore et dolore magna aliquyam erat, sed diam voluptua. At vero eos et accusam et justo duo dolores et ea rebum. Stet clita kasd gubergren, no sea takimata sanctus est Lorem ipsum dolor sit amet. Lorem ipsum dolor sit amet, consetetur sadipscing elitr, sed diam nonumy eirmod tempor invidunt ut labore et dolore magna aliquyam erat, sed diam voluptua. At vero eos et accusam et justo duo dolores et ea rebum. Stet clita kasd gubergren, no sea takimata sanctus est Lorem ipsum dolor sit amet.</a:t>
            </a:r>
            <a:endParaRPr/>
          </a:p>
        </p:txBody>
      </p:sp>
      <p:sp>
        <p:nvSpPr>
          <p:cNvPr id="119" name="Google Shape;119;p27"/>
          <p:cNvSpPr txBox="1"/>
          <p:nvPr/>
        </p:nvSpPr>
        <p:spPr>
          <a:xfrm>
            <a:off x="537088" y="3439550"/>
            <a:ext cx="3569700" cy="5991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de"/>
              <a:t>Geschichten oder Eigendarstellung</a:t>
            </a:r>
            <a:endParaRPr b="1"/>
          </a:p>
          <a:p>
            <a:pPr indent="0" lvl="0" marL="0" rtl="0" algn="l">
              <a:spcBef>
                <a:spcPts val="0"/>
              </a:spcBef>
              <a:spcAft>
                <a:spcPts val="0"/>
              </a:spcAft>
              <a:buNone/>
            </a:pPr>
            <a:r>
              <a:t/>
            </a:r>
            <a:endParaRPr/>
          </a:p>
          <a:p>
            <a:pPr indent="0" lvl="0" marL="0" rtl="0" algn="l">
              <a:spcBef>
                <a:spcPts val="0"/>
              </a:spcBef>
              <a:spcAft>
                <a:spcPts val="0"/>
              </a:spcAft>
              <a:buNone/>
            </a:pPr>
            <a:r>
              <a:rPr lang="de"/>
              <a:t>Lorem ipsum dolor sit amet, consetetur sadipscing elitr, sed diam nonumy eirmod tempor invidunt ut labore et dolore magna aliquyam erat, sed diam voluptua. At vero eos et accusam et justo duo dolores et ea rebum. Stet clita kasd gubergren, no sea takimata sanctus est Lorem ipsum dolor sit amet. Lorem ipsum dolor sit amet, consetetur sadipscing elitr, sed diam nonumy eirmod tempor invidunt ut labore et dolore magna aliquyam erat, sed diam voluptua. At vero eos et accusam et justo duo dolores et ea rebum. Stet clita kasd gubergren, no sea takimata sanctus est Lorem ipsum dolor sit amet.</a:t>
            </a:r>
            <a:endParaRPr/>
          </a:p>
          <a:p>
            <a:pPr indent="0" lvl="0" marL="0" rtl="0" algn="l">
              <a:spcBef>
                <a:spcPts val="0"/>
              </a:spcBef>
              <a:spcAft>
                <a:spcPts val="0"/>
              </a:spcAft>
              <a:buNone/>
            </a:pPr>
            <a:r>
              <a:t/>
            </a:r>
            <a:endParaRPr/>
          </a:p>
          <a:p>
            <a:pPr indent="0" lvl="0" marL="0" rtl="0" algn="l">
              <a:spcBef>
                <a:spcPts val="0"/>
              </a:spcBef>
              <a:spcAft>
                <a:spcPts val="0"/>
              </a:spcAft>
              <a:buNone/>
            </a:pPr>
            <a:r>
              <a:rPr lang="de">
                <a:solidFill>
                  <a:schemeClr val="dk1"/>
                </a:solidFill>
              </a:rPr>
              <a:t>et dolore magna aliquyam erat, sed diam voluptua. At vero eos et accusam et justo duo dolores et ea rebum. Stet clita kasd gubergren, no sea takimata sanctus est Lorem ipsum dolor sit amet.</a:t>
            </a:r>
            <a:endParaRPr/>
          </a:p>
        </p:txBody>
      </p:sp>
      <p:pic>
        <p:nvPicPr>
          <p:cNvPr id="120" name="Google Shape;120;p27"/>
          <p:cNvPicPr preferRelativeResize="0"/>
          <p:nvPr/>
        </p:nvPicPr>
        <p:blipFill>
          <a:blip r:embed="rId3">
            <a:alphaModFix/>
          </a:blip>
          <a:stretch>
            <a:fillRect/>
          </a:stretch>
        </p:blipFill>
        <p:spPr>
          <a:xfrm>
            <a:off x="591038" y="1231150"/>
            <a:ext cx="3286202" cy="2056001"/>
          </a:xfrm>
          <a:prstGeom prst="rect">
            <a:avLst/>
          </a:prstGeom>
          <a:noFill/>
          <a:ln>
            <a:noFill/>
          </a:ln>
        </p:spPr>
      </p:pic>
      <p:sp>
        <p:nvSpPr>
          <p:cNvPr id="121" name="Google Shape;121;p27"/>
          <p:cNvSpPr txBox="1"/>
          <p:nvPr/>
        </p:nvSpPr>
        <p:spPr>
          <a:xfrm>
            <a:off x="766838" y="9153575"/>
            <a:ext cx="6097200" cy="1095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de"/>
              <a:t>Anmerkung des Gestalters, der Eltern oder Freunde</a:t>
            </a:r>
            <a:endParaRPr/>
          </a:p>
          <a:p>
            <a:pPr indent="0" lvl="0" marL="0" rtl="0" algn="l">
              <a:spcBef>
                <a:spcPts val="0"/>
              </a:spcBef>
              <a:spcAft>
                <a:spcPts val="0"/>
              </a:spcAft>
              <a:buNone/>
            </a:pPr>
            <a:r>
              <a:t/>
            </a:r>
            <a:endParaRPr/>
          </a:p>
          <a:p>
            <a:pPr indent="0" lvl="0" marL="0" rtl="0" algn="l">
              <a:spcBef>
                <a:spcPts val="0"/>
              </a:spcBef>
              <a:spcAft>
                <a:spcPts val="0"/>
              </a:spcAft>
              <a:buNone/>
            </a:pPr>
            <a:r>
              <a:rPr lang="de">
                <a:solidFill>
                  <a:schemeClr val="dk1"/>
                </a:solidFill>
              </a:rPr>
              <a:t>duo dolores et ea rebum. Stet clita kasd gubergren, no sea takimata sanctus est Lorem ipsum dolor sit amet.</a:t>
            </a:r>
            <a:endParaRPr/>
          </a:p>
        </p:txBody>
      </p:sp>
    </p:spTree>
  </p:cSld>
  <p:clrMapOvr>
    <a:masterClrMapping/>
  </p:clrMapOvr>
  <p:transition spd="slow">
    <p:fade thruBlk="1"/>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5" name="Shape 125"/>
        <p:cNvGrpSpPr/>
        <p:nvPr/>
      </p:nvGrpSpPr>
      <p:grpSpPr>
        <a:xfrm>
          <a:off x="0" y="0"/>
          <a:ext cx="0" cy="0"/>
          <a:chOff x="0" y="0"/>
          <a:chExt cx="0" cy="0"/>
        </a:xfrm>
      </p:grpSpPr>
      <p:sp>
        <p:nvSpPr>
          <p:cNvPr id="126" name="Google Shape;126;p28"/>
          <p:cNvSpPr txBox="1"/>
          <p:nvPr/>
        </p:nvSpPr>
        <p:spPr>
          <a:xfrm>
            <a:off x="1827150" y="194425"/>
            <a:ext cx="3905700" cy="8835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de" sz="3000"/>
              <a:t>Überschrift</a:t>
            </a:r>
            <a:endParaRPr sz="3000"/>
          </a:p>
        </p:txBody>
      </p:sp>
      <p:pic>
        <p:nvPicPr>
          <p:cNvPr id="127" name="Google Shape;127;p28"/>
          <p:cNvPicPr preferRelativeResize="0"/>
          <p:nvPr/>
        </p:nvPicPr>
        <p:blipFill>
          <a:blip r:embed="rId3">
            <a:alphaModFix/>
          </a:blip>
          <a:stretch>
            <a:fillRect/>
          </a:stretch>
        </p:blipFill>
        <p:spPr>
          <a:xfrm>
            <a:off x="5063975" y="8457735"/>
            <a:ext cx="2014799" cy="1736939"/>
          </a:xfrm>
          <a:prstGeom prst="rect">
            <a:avLst/>
          </a:prstGeom>
          <a:noFill/>
          <a:ln>
            <a:noFill/>
          </a:ln>
        </p:spPr>
      </p:pic>
      <p:pic>
        <p:nvPicPr>
          <p:cNvPr id="128" name="Google Shape;128;p28"/>
          <p:cNvPicPr preferRelativeResize="0"/>
          <p:nvPr/>
        </p:nvPicPr>
        <p:blipFill>
          <a:blip r:embed="rId3">
            <a:alphaModFix/>
          </a:blip>
          <a:stretch>
            <a:fillRect/>
          </a:stretch>
        </p:blipFill>
        <p:spPr>
          <a:xfrm>
            <a:off x="481100" y="1151300"/>
            <a:ext cx="2014799" cy="1736939"/>
          </a:xfrm>
          <a:prstGeom prst="rect">
            <a:avLst/>
          </a:prstGeom>
          <a:noFill/>
          <a:ln>
            <a:noFill/>
          </a:ln>
        </p:spPr>
      </p:pic>
      <p:sp>
        <p:nvSpPr>
          <p:cNvPr id="129" name="Google Shape;129;p28"/>
          <p:cNvSpPr txBox="1"/>
          <p:nvPr/>
        </p:nvSpPr>
        <p:spPr>
          <a:xfrm>
            <a:off x="5064100" y="1151300"/>
            <a:ext cx="2014800" cy="7181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de" sz="1200"/>
              <a:t>Lorem ipsum dolor sit amet, consetetur sadipscing elitr, sed diam nonumy eirmod tempor invidunt ut labore et dolore magna aliquyam erat, sed diam voluptua. At vero eos et accusam et justo duo dolores et ea rebum. Stet clita kasd gubergren, no sea takimata sanctus est Lorem ipsum dolor sit amet. Lorem ipsum dolor sit amet, consetetur sadipscing elitr, sed diam nonumy eirmod tempor invidunt ut labore et dolore magna aliquyam erat, sed diam voluptua. At vero eos et accusam et justo duo dolores et ea rebum. Stet clita kasd gubergren, no sea takimata sanctus est Lorem ipsum dolor sit amet.</a:t>
            </a:r>
            <a:endParaRPr sz="1200"/>
          </a:p>
          <a:p>
            <a:pPr indent="0" lvl="0" marL="0" rtl="0" algn="l">
              <a:spcBef>
                <a:spcPts val="0"/>
              </a:spcBef>
              <a:spcAft>
                <a:spcPts val="0"/>
              </a:spcAft>
              <a:buNone/>
            </a:pPr>
            <a:r>
              <a:t/>
            </a:r>
            <a:endParaRPr sz="1200"/>
          </a:p>
          <a:p>
            <a:pPr indent="0" lvl="0" marL="0" rtl="0" algn="l">
              <a:spcBef>
                <a:spcPts val="0"/>
              </a:spcBef>
              <a:spcAft>
                <a:spcPts val="0"/>
              </a:spcAft>
              <a:buNone/>
            </a:pPr>
            <a:r>
              <a:rPr lang="de" sz="1200">
                <a:solidFill>
                  <a:schemeClr val="dk1"/>
                </a:solidFill>
              </a:rPr>
              <a:t>dolores et ea rebum. Stet clita kasd gubergren, no sea takimata sanctus est Lorem ipsum dolor sit amdolores et ea rebum. Stet clita kasd gubergren, no sea takimata </a:t>
            </a:r>
            <a:endParaRPr sz="1200">
              <a:solidFill>
                <a:schemeClr val="dk1"/>
              </a:solidFill>
            </a:endParaRPr>
          </a:p>
          <a:p>
            <a:pPr indent="0" lvl="0" marL="0" rtl="0" algn="l">
              <a:spcBef>
                <a:spcPts val="0"/>
              </a:spcBef>
              <a:spcAft>
                <a:spcPts val="0"/>
              </a:spcAft>
              <a:buNone/>
            </a:pPr>
            <a:r>
              <a:t/>
            </a:r>
            <a:endParaRPr sz="1200">
              <a:solidFill>
                <a:schemeClr val="dk1"/>
              </a:solidFill>
            </a:endParaRPr>
          </a:p>
          <a:p>
            <a:pPr indent="0" lvl="0" marL="0" rtl="0" algn="l">
              <a:spcBef>
                <a:spcPts val="0"/>
              </a:spcBef>
              <a:spcAft>
                <a:spcPts val="0"/>
              </a:spcAft>
              <a:buClr>
                <a:schemeClr val="dk1"/>
              </a:buClr>
              <a:buSzPts val="1100"/>
              <a:buFont typeface="Arial"/>
              <a:buNone/>
            </a:pPr>
            <a:r>
              <a:rPr lang="de" sz="1200">
                <a:solidFill>
                  <a:schemeClr val="dk1"/>
                </a:solidFill>
              </a:rPr>
              <a:t>Lorem ipsum dolor sit amdolores et ea rebum. Stet clita kasd gubergren, no sea takimata </a:t>
            </a:r>
            <a:endParaRPr sz="1200">
              <a:solidFill>
                <a:schemeClr val="dk1"/>
              </a:solidFill>
            </a:endParaRPr>
          </a:p>
        </p:txBody>
      </p:sp>
      <p:sp>
        <p:nvSpPr>
          <p:cNvPr id="130" name="Google Shape;130;p28"/>
          <p:cNvSpPr txBox="1"/>
          <p:nvPr/>
        </p:nvSpPr>
        <p:spPr>
          <a:xfrm>
            <a:off x="481100" y="3171075"/>
            <a:ext cx="2014800" cy="7023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de" sz="1200"/>
              <a:t>Lorem ipsum dolor sit amet, consetetur sadipscing elitr, sed diam nonumy eirmod tempor invidunt ut labore et dolore magna aliquyam erat, sed diam voluptua. At vero eos et accusam et justo duo dolores et ea rebum. Stet clita kasd gubergren, no sea takimata sanctus est Lorem ipsum dolor sit amet. Lorem ipsum dolor sit amet, consetetur sadipscing elitr, sed diam nonumy eirmod tempor invidunt ut labore et dolore magna aliquyam erat, sed diam voluptua. At vero eos et accusam et justo duo dolores et ea rebum. Stet clita kasd gubergren, no sea takimata sanctus est Lorem ipsum dolor sit amet.</a:t>
            </a:r>
            <a:endParaRPr sz="1200"/>
          </a:p>
          <a:p>
            <a:pPr indent="0" lvl="0" marL="0" rtl="0" algn="l">
              <a:spcBef>
                <a:spcPts val="0"/>
              </a:spcBef>
              <a:spcAft>
                <a:spcPts val="0"/>
              </a:spcAft>
              <a:buNone/>
            </a:pPr>
            <a:r>
              <a:t/>
            </a:r>
            <a:endParaRPr sz="1200"/>
          </a:p>
          <a:p>
            <a:pPr indent="0" lvl="0" marL="0" rtl="0" algn="l">
              <a:spcBef>
                <a:spcPts val="0"/>
              </a:spcBef>
              <a:spcAft>
                <a:spcPts val="0"/>
              </a:spcAft>
              <a:buNone/>
            </a:pPr>
            <a:r>
              <a:rPr lang="de" sz="1200">
                <a:solidFill>
                  <a:schemeClr val="dk1"/>
                </a:solidFill>
              </a:rPr>
              <a:t>dolores et ea rebum. Stet clita kasd gubergren, no sea takimata sanctus est Lorem ipsum dolor sit amdolores et ea rebum. Stet clita kasd gubergren, no sea takimata </a:t>
            </a:r>
            <a:endParaRPr sz="1200"/>
          </a:p>
        </p:txBody>
      </p:sp>
      <p:sp>
        <p:nvSpPr>
          <p:cNvPr id="131" name="Google Shape;131;p28"/>
          <p:cNvSpPr txBox="1"/>
          <p:nvPr/>
        </p:nvSpPr>
        <p:spPr>
          <a:xfrm>
            <a:off x="2772538" y="1151300"/>
            <a:ext cx="2014800" cy="9043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de" sz="1200"/>
              <a:t>Lorem ipsum dolor sit amet, consetetur sadipscing elitr, sed diam nonumy eirmod tempor invidunt ut labore et dolore magna aliquyam erat, sed diam voluptua. At vero eos et accusam et justo duo dolores et ea rebum. Stet clita kasd gubergren, no sea takimata sanctus est Lorem ipsum dolor sit amet. Lorem ipsum dolor sit amet, consetetur sadipscing elitr, sed diam nonumy eirmod tempor invidunt ut labore et dolore magna aliquyam erat, sed diam voluptua. At vero eos et accusam et justo duo dolores et ea rebum. Stet clita kasd gubergren, no sea takimata sanctus est Lorem ipsum dolor sit amet.</a:t>
            </a:r>
            <a:endParaRPr sz="1200"/>
          </a:p>
          <a:p>
            <a:pPr indent="0" lvl="0" marL="0" rtl="0" algn="l">
              <a:spcBef>
                <a:spcPts val="0"/>
              </a:spcBef>
              <a:spcAft>
                <a:spcPts val="0"/>
              </a:spcAft>
              <a:buNone/>
            </a:pPr>
            <a:r>
              <a:t/>
            </a:r>
            <a:endParaRPr sz="1200"/>
          </a:p>
          <a:p>
            <a:pPr indent="0" lvl="0" marL="0" rtl="0" algn="l">
              <a:spcBef>
                <a:spcPts val="0"/>
              </a:spcBef>
              <a:spcAft>
                <a:spcPts val="0"/>
              </a:spcAft>
              <a:buNone/>
            </a:pPr>
            <a:r>
              <a:rPr lang="de" sz="1200">
                <a:solidFill>
                  <a:schemeClr val="dk1"/>
                </a:solidFill>
              </a:rPr>
              <a:t>dolores et ea rebum. Stet clita kasd gubergren, no sea takimata sanctus est Lorem ipsum dolor sit amdolores et ea rebum. Stet clita kasd gubergren, no sea takimata </a:t>
            </a:r>
            <a:endParaRPr sz="1200">
              <a:solidFill>
                <a:schemeClr val="dk1"/>
              </a:solidFill>
            </a:endParaRPr>
          </a:p>
          <a:p>
            <a:pPr indent="0" lvl="0" marL="0" rtl="0" algn="l">
              <a:spcBef>
                <a:spcPts val="0"/>
              </a:spcBef>
              <a:spcAft>
                <a:spcPts val="0"/>
              </a:spcAft>
              <a:buNone/>
            </a:pPr>
            <a:r>
              <a:t/>
            </a:r>
            <a:endParaRPr sz="1200">
              <a:solidFill>
                <a:schemeClr val="dk1"/>
              </a:solidFill>
            </a:endParaRPr>
          </a:p>
          <a:p>
            <a:pPr indent="0" lvl="0" marL="0" rtl="0" algn="l">
              <a:spcBef>
                <a:spcPts val="0"/>
              </a:spcBef>
              <a:spcAft>
                <a:spcPts val="0"/>
              </a:spcAft>
              <a:buNone/>
            </a:pPr>
            <a:r>
              <a:rPr lang="de" sz="1200">
                <a:solidFill>
                  <a:schemeClr val="dk1"/>
                </a:solidFill>
              </a:rPr>
              <a:t>nonumy eirmod tempor invidunt ut labore et dolore magna aliquyam erat, sed diam voluptua. At vero eos et accusam et justo duo dolores et ea rebum. Stet clita kasd gubergren, no sea takimata sanctus est Lorem ipsum dolor sit amet.</a:t>
            </a:r>
            <a:endParaRPr sz="1200">
              <a:solidFill>
                <a:schemeClr val="dk1"/>
              </a:solidFill>
            </a:endParaRPr>
          </a:p>
        </p:txBody>
      </p:sp>
    </p:spTree>
  </p:cSld>
  <p:clrMapOvr>
    <a:masterClrMapping/>
  </p:clrMapOvr>
  <p:transition spd="slow">
    <p:fade thruBlk="1"/>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5" name="Shape 135"/>
        <p:cNvGrpSpPr/>
        <p:nvPr/>
      </p:nvGrpSpPr>
      <p:grpSpPr>
        <a:xfrm>
          <a:off x="0" y="0"/>
          <a:ext cx="0" cy="0"/>
          <a:chOff x="0" y="0"/>
          <a:chExt cx="0" cy="0"/>
        </a:xfrm>
      </p:grpSpPr>
      <p:sp>
        <p:nvSpPr>
          <p:cNvPr id="136" name="Google Shape;136;p29"/>
          <p:cNvSpPr txBox="1"/>
          <p:nvPr/>
        </p:nvSpPr>
        <p:spPr>
          <a:xfrm>
            <a:off x="1827150" y="194425"/>
            <a:ext cx="3905700" cy="8835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de" sz="3000"/>
              <a:t>Überschrift</a:t>
            </a:r>
            <a:endParaRPr sz="3000"/>
          </a:p>
        </p:txBody>
      </p:sp>
      <p:pic>
        <p:nvPicPr>
          <p:cNvPr id="137" name="Google Shape;137;p29"/>
          <p:cNvPicPr preferRelativeResize="0"/>
          <p:nvPr/>
        </p:nvPicPr>
        <p:blipFill>
          <a:blip r:embed="rId3">
            <a:alphaModFix/>
          </a:blip>
          <a:stretch>
            <a:fillRect/>
          </a:stretch>
        </p:blipFill>
        <p:spPr>
          <a:xfrm>
            <a:off x="5063975" y="8488060"/>
            <a:ext cx="2014799" cy="1736939"/>
          </a:xfrm>
          <a:prstGeom prst="rect">
            <a:avLst/>
          </a:prstGeom>
          <a:noFill/>
          <a:ln>
            <a:noFill/>
          </a:ln>
        </p:spPr>
      </p:pic>
      <p:pic>
        <p:nvPicPr>
          <p:cNvPr id="138" name="Google Shape;138;p29"/>
          <p:cNvPicPr preferRelativeResize="0"/>
          <p:nvPr/>
        </p:nvPicPr>
        <p:blipFill>
          <a:blip r:embed="rId3">
            <a:alphaModFix/>
          </a:blip>
          <a:stretch>
            <a:fillRect/>
          </a:stretch>
        </p:blipFill>
        <p:spPr>
          <a:xfrm>
            <a:off x="481100" y="1181625"/>
            <a:ext cx="2014799" cy="1736939"/>
          </a:xfrm>
          <a:prstGeom prst="rect">
            <a:avLst/>
          </a:prstGeom>
          <a:noFill/>
          <a:ln>
            <a:noFill/>
          </a:ln>
        </p:spPr>
      </p:pic>
      <p:sp>
        <p:nvSpPr>
          <p:cNvPr id="139" name="Google Shape;139;p29"/>
          <p:cNvSpPr txBox="1"/>
          <p:nvPr/>
        </p:nvSpPr>
        <p:spPr>
          <a:xfrm>
            <a:off x="5064100" y="1181625"/>
            <a:ext cx="2014800" cy="7181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de" sz="1200"/>
              <a:t>Lorem ipsum dolor sit amet, consetetur sadipscing elitr, sed diam nonumy eirmod tempor invidunt ut labore et dolore magna aliquyam erat, sed diam voluptua. At vero eos et accusam et justo duo dolores et ea rebum. Stet clita kasd gubergren, no sea takimata sanctus est Lorem ipsum dolor sit amet. Lorem ipsum dolor sit amet, consetetur sadipscing elitr, sed diam nonumy eirmod tempor invidunt ut labore et dolore magna aliquyam erat, sed diam voluptua. At vero eos et accusam et justo duo dolores et ea rebum. Stet clita kasd gubergren, no sea takimata sanctus est Lorem ipsum dolor sit amet.</a:t>
            </a:r>
            <a:endParaRPr sz="1200"/>
          </a:p>
          <a:p>
            <a:pPr indent="0" lvl="0" marL="0" rtl="0" algn="l">
              <a:spcBef>
                <a:spcPts val="0"/>
              </a:spcBef>
              <a:spcAft>
                <a:spcPts val="0"/>
              </a:spcAft>
              <a:buNone/>
            </a:pPr>
            <a:r>
              <a:t/>
            </a:r>
            <a:endParaRPr sz="1200"/>
          </a:p>
          <a:p>
            <a:pPr indent="0" lvl="0" marL="0" rtl="0" algn="l">
              <a:spcBef>
                <a:spcPts val="0"/>
              </a:spcBef>
              <a:spcAft>
                <a:spcPts val="0"/>
              </a:spcAft>
              <a:buNone/>
            </a:pPr>
            <a:r>
              <a:rPr lang="de" sz="1200">
                <a:solidFill>
                  <a:schemeClr val="dk1"/>
                </a:solidFill>
              </a:rPr>
              <a:t>dolores et ea rebum. Stet clita kasd gubergren, no sea takimata sanctus est Lorem ipsum dolor sit amdolores et ea rebum. Stet clita kasd gubergren, no sea takimata </a:t>
            </a:r>
            <a:endParaRPr sz="1200">
              <a:solidFill>
                <a:schemeClr val="dk1"/>
              </a:solidFill>
            </a:endParaRPr>
          </a:p>
          <a:p>
            <a:pPr indent="0" lvl="0" marL="0" rtl="0" algn="l">
              <a:spcBef>
                <a:spcPts val="0"/>
              </a:spcBef>
              <a:spcAft>
                <a:spcPts val="0"/>
              </a:spcAft>
              <a:buNone/>
            </a:pPr>
            <a:r>
              <a:t/>
            </a:r>
            <a:endParaRPr sz="1200">
              <a:solidFill>
                <a:schemeClr val="dk1"/>
              </a:solidFill>
            </a:endParaRPr>
          </a:p>
          <a:p>
            <a:pPr indent="0" lvl="0" marL="0" rtl="0" algn="l">
              <a:spcBef>
                <a:spcPts val="0"/>
              </a:spcBef>
              <a:spcAft>
                <a:spcPts val="0"/>
              </a:spcAft>
              <a:buNone/>
            </a:pPr>
            <a:r>
              <a:rPr lang="de" sz="1200">
                <a:solidFill>
                  <a:schemeClr val="dk1"/>
                </a:solidFill>
              </a:rPr>
              <a:t>Lorem ipsum dolor sit amdolores et ea rebum. Stet clita kasd gubergren, no sea takimata </a:t>
            </a:r>
            <a:endParaRPr sz="1200">
              <a:solidFill>
                <a:schemeClr val="dk1"/>
              </a:solidFill>
            </a:endParaRPr>
          </a:p>
        </p:txBody>
      </p:sp>
      <p:sp>
        <p:nvSpPr>
          <p:cNvPr id="140" name="Google Shape;140;p29"/>
          <p:cNvSpPr txBox="1"/>
          <p:nvPr/>
        </p:nvSpPr>
        <p:spPr>
          <a:xfrm>
            <a:off x="481100" y="3201400"/>
            <a:ext cx="2014800" cy="7023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de" sz="1200"/>
              <a:t>Lorem ipsum dolor sit amet, consetetur sadipscing elitr, sed diam nonumy eirmod tempor invidunt ut labore et dolore magna aliquyam erat, sed diam voluptua. At vero eos et accusam et justo duo dolores et ea rebum. Stet clita kasd gubergren, no sea takimata sanctus est Lorem ipsum dolor sit amet. Lorem ipsum dolor sit amet, consetetur sadipscing elitr, sed diam nonumy eirmod tempor invidunt ut labore et dolore magna aliquyam erat, sed diam voluptua. At vero eos et accusam et justo duo dolores et ea rebum. Stet clita kasd gubergren, no sea takimata sanctus est Lorem ipsum dolor sit amet.</a:t>
            </a:r>
            <a:endParaRPr sz="1200"/>
          </a:p>
          <a:p>
            <a:pPr indent="0" lvl="0" marL="0" rtl="0" algn="l">
              <a:spcBef>
                <a:spcPts val="0"/>
              </a:spcBef>
              <a:spcAft>
                <a:spcPts val="0"/>
              </a:spcAft>
              <a:buNone/>
            </a:pPr>
            <a:r>
              <a:t/>
            </a:r>
            <a:endParaRPr sz="1200"/>
          </a:p>
          <a:p>
            <a:pPr indent="0" lvl="0" marL="0" rtl="0" algn="l">
              <a:spcBef>
                <a:spcPts val="0"/>
              </a:spcBef>
              <a:spcAft>
                <a:spcPts val="0"/>
              </a:spcAft>
              <a:buNone/>
            </a:pPr>
            <a:r>
              <a:rPr lang="de" sz="1200">
                <a:solidFill>
                  <a:schemeClr val="dk1"/>
                </a:solidFill>
              </a:rPr>
              <a:t>dolores et ea rebum. Stet clita kasd gubergren, no sea takimata sanctus est Lorem ipsum dolor sit amdolores et ea rebum. Stet clita kasd gubergren, no sea takimata </a:t>
            </a:r>
            <a:endParaRPr sz="1200"/>
          </a:p>
        </p:txBody>
      </p:sp>
      <p:sp>
        <p:nvSpPr>
          <p:cNvPr id="141" name="Google Shape;141;p29"/>
          <p:cNvSpPr txBox="1"/>
          <p:nvPr/>
        </p:nvSpPr>
        <p:spPr>
          <a:xfrm>
            <a:off x="2772550" y="1181625"/>
            <a:ext cx="2014800" cy="3461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de" sz="1200"/>
              <a:t>Lorem ipsum dolor sit amet, consetetur sadipscing elitr, sed diam nonumy eirmod tempor invidunt ut labore et dolore magna aliquyam erat, sed diam voluptua. At vero eos et accusam et justo duo dolores et ea rebum. Stet clita kasd gubergren, no sea takimata sanctus est Lorem ipsum dolor sit amet. Lorem ipsum dolor sit amet, consetetur sadipscing elitr, sed diam nonumy eirmod tempor </a:t>
            </a:r>
            <a:endParaRPr sz="1200"/>
          </a:p>
          <a:p>
            <a:pPr indent="0" lvl="0" marL="0" rtl="0" algn="l">
              <a:spcBef>
                <a:spcPts val="0"/>
              </a:spcBef>
              <a:spcAft>
                <a:spcPts val="0"/>
              </a:spcAft>
              <a:buNone/>
            </a:pPr>
            <a:r>
              <a:rPr lang="de" sz="1200">
                <a:solidFill>
                  <a:schemeClr val="dk1"/>
                </a:solidFill>
              </a:rPr>
              <a:t>dolores et ea rebum. Stet </a:t>
            </a:r>
            <a:endParaRPr sz="1200">
              <a:solidFill>
                <a:schemeClr val="dk1"/>
              </a:solidFill>
            </a:endParaRPr>
          </a:p>
        </p:txBody>
      </p:sp>
      <p:pic>
        <p:nvPicPr>
          <p:cNvPr id="142" name="Google Shape;142;p29"/>
          <p:cNvPicPr preferRelativeResize="0"/>
          <p:nvPr/>
        </p:nvPicPr>
        <p:blipFill>
          <a:blip r:embed="rId3">
            <a:alphaModFix/>
          </a:blip>
          <a:stretch>
            <a:fillRect/>
          </a:stretch>
        </p:blipFill>
        <p:spPr>
          <a:xfrm>
            <a:off x="2746950" y="4643025"/>
            <a:ext cx="2014799" cy="1736939"/>
          </a:xfrm>
          <a:prstGeom prst="rect">
            <a:avLst/>
          </a:prstGeom>
          <a:noFill/>
          <a:ln>
            <a:noFill/>
          </a:ln>
        </p:spPr>
      </p:pic>
      <p:sp>
        <p:nvSpPr>
          <p:cNvPr id="143" name="Google Shape;143;p29"/>
          <p:cNvSpPr txBox="1"/>
          <p:nvPr/>
        </p:nvSpPr>
        <p:spPr>
          <a:xfrm>
            <a:off x="2772600" y="6763600"/>
            <a:ext cx="2014800" cy="3461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de" sz="1200"/>
              <a:t>Lorem ipsum dolor sit amet, consetetur sadipscing elitr, sed diam nonumy eirmod tempor invidunt ut labore et dolore magna aliquyam erat, sed diam voluptua. At vero eos et accusam et justo duo dolores et ea rebum. Stet clita kasd gubergren, no sea takimata sanctus est Lorem ipsum dolor sit amet. Lorem ipsum dolor sit amet, consetetur sadipscing elitr, sed diam nonumy eirmod tempor </a:t>
            </a:r>
            <a:endParaRPr sz="1200"/>
          </a:p>
          <a:p>
            <a:pPr indent="0" lvl="0" marL="0" rtl="0" algn="l">
              <a:spcBef>
                <a:spcPts val="0"/>
              </a:spcBef>
              <a:spcAft>
                <a:spcPts val="0"/>
              </a:spcAft>
              <a:buNone/>
            </a:pPr>
            <a:r>
              <a:rPr lang="de" sz="1200">
                <a:solidFill>
                  <a:schemeClr val="dk1"/>
                </a:solidFill>
              </a:rPr>
              <a:t>dolores et ea rebum. Stet </a:t>
            </a:r>
            <a:endParaRPr sz="1200">
              <a:solidFill>
                <a:schemeClr val="dk1"/>
              </a:solidFill>
            </a:endParaRPr>
          </a:p>
        </p:txBody>
      </p:sp>
    </p:spTree>
  </p:cSld>
  <p:clrMapOvr>
    <a:masterClrMapping/>
  </p:clrMapOvr>
  <p:transition spd="slow">
    <p:fade thruBlk="1"/>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7" name="Shape 147"/>
        <p:cNvGrpSpPr/>
        <p:nvPr/>
      </p:nvGrpSpPr>
      <p:grpSpPr>
        <a:xfrm>
          <a:off x="0" y="0"/>
          <a:ext cx="0" cy="0"/>
          <a:chOff x="0" y="0"/>
          <a:chExt cx="0" cy="0"/>
        </a:xfrm>
      </p:grpSpPr>
      <p:sp>
        <p:nvSpPr>
          <p:cNvPr id="148" name="Google Shape;148;p30"/>
          <p:cNvSpPr txBox="1"/>
          <p:nvPr/>
        </p:nvSpPr>
        <p:spPr>
          <a:xfrm>
            <a:off x="1827150" y="194425"/>
            <a:ext cx="3905700" cy="8835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de" sz="3000"/>
              <a:t>Überschrift</a:t>
            </a:r>
            <a:endParaRPr sz="3000"/>
          </a:p>
        </p:txBody>
      </p:sp>
      <p:pic>
        <p:nvPicPr>
          <p:cNvPr id="149" name="Google Shape;149;p30"/>
          <p:cNvPicPr preferRelativeResize="0"/>
          <p:nvPr/>
        </p:nvPicPr>
        <p:blipFill>
          <a:blip r:embed="rId3">
            <a:alphaModFix/>
          </a:blip>
          <a:stretch>
            <a:fillRect/>
          </a:stretch>
        </p:blipFill>
        <p:spPr>
          <a:xfrm>
            <a:off x="2702000" y="4923175"/>
            <a:ext cx="4433400" cy="3925626"/>
          </a:xfrm>
          <a:prstGeom prst="rect">
            <a:avLst/>
          </a:prstGeom>
          <a:noFill/>
          <a:ln>
            <a:noFill/>
          </a:ln>
        </p:spPr>
      </p:pic>
      <p:pic>
        <p:nvPicPr>
          <p:cNvPr id="150" name="Google Shape;150;p30"/>
          <p:cNvPicPr preferRelativeResize="0"/>
          <p:nvPr/>
        </p:nvPicPr>
        <p:blipFill>
          <a:blip r:embed="rId3">
            <a:alphaModFix/>
          </a:blip>
          <a:stretch>
            <a:fillRect/>
          </a:stretch>
        </p:blipFill>
        <p:spPr>
          <a:xfrm>
            <a:off x="410500" y="1151300"/>
            <a:ext cx="2014799" cy="4443500"/>
          </a:xfrm>
          <a:prstGeom prst="rect">
            <a:avLst/>
          </a:prstGeom>
          <a:noFill/>
          <a:ln>
            <a:noFill/>
          </a:ln>
        </p:spPr>
      </p:pic>
      <p:sp>
        <p:nvSpPr>
          <p:cNvPr id="151" name="Google Shape;151;p30"/>
          <p:cNvSpPr txBox="1"/>
          <p:nvPr/>
        </p:nvSpPr>
        <p:spPr>
          <a:xfrm>
            <a:off x="2702000" y="1151300"/>
            <a:ext cx="2014800" cy="3461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de" sz="1200"/>
              <a:t>Lorem ipsum dolor sit amet, consetetur sadipscing elitr, sed diam nonumy eirmod tempor invidunt ut labore et dolore magna aliquyam erat, sed diam voluptua. At vero eos et accusam et justo duo dolores et ea rebum. Stet clita kasd gubergren, no sea takimata sanctus est Lorem ipsum dolor sit amet. Lorem ipsum dolor sit amet, consetetur sadipscing elitr, sed diam nonumy eirmod tempor </a:t>
            </a:r>
            <a:endParaRPr sz="1200"/>
          </a:p>
          <a:p>
            <a:pPr indent="0" lvl="0" marL="0" rtl="0" algn="l">
              <a:spcBef>
                <a:spcPts val="0"/>
              </a:spcBef>
              <a:spcAft>
                <a:spcPts val="0"/>
              </a:spcAft>
              <a:buNone/>
            </a:pPr>
            <a:r>
              <a:rPr lang="de" sz="1200">
                <a:solidFill>
                  <a:schemeClr val="dk1"/>
                </a:solidFill>
              </a:rPr>
              <a:t>dolores et ea rebum. Stet </a:t>
            </a:r>
            <a:endParaRPr sz="1200">
              <a:solidFill>
                <a:schemeClr val="dk1"/>
              </a:solidFill>
            </a:endParaRPr>
          </a:p>
        </p:txBody>
      </p:sp>
      <p:pic>
        <p:nvPicPr>
          <p:cNvPr id="152" name="Google Shape;152;p30"/>
          <p:cNvPicPr preferRelativeResize="0"/>
          <p:nvPr/>
        </p:nvPicPr>
        <p:blipFill>
          <a:blip r:embed="rId3">
            <a:alphaModFix/>
          </a:blip>
          <a:stretch>
            <a:fillRect/>
          </a:stretch>
        </p:blipFill>
        <p:spPr>
          <a:xfrm>
            <a:off x="410500" y="5814400"/>
            <a:ext cx="2014799" cy="4443500"/>
          </a:xfrm>
          <a:prstGeom prst="rect">
            <a:avLst/>
          </a:prstGeom>
          <a:noFill/>
          <a:ln>
            <a:noFill/>
          </a:ln>
        </p:spPr>
      </p:pic>
      <p:sp>
        <p:nvSpPr>
          <p:cNvPr id="153" name="Google Shape;153;p30"/>
          <p:cNvSpPr txBox="1"/>
          <p:nvPr/>
        </p:nvSpPr>
        <p:spPr>
          <a:xfrm>
            <a:off x="4834325" y="1151300"/>
            <a:ext cx="2014800" cy="3461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de" sz="1200"/>
              <a:t>Lorem ipsum dolor sit amet, consetetur sadipscing elitr, sed diam nonumy eirmod tempor invidunt ut labore et dolore magna aliquyam erat, sed diam voluptua. At vero eos et accusam et justo duo dolores et ea rebum. Stet clita kasd gubergren, no sea takimata sanctus est Lorem ipsum dolor sit amet. Lorem ipsum dolor sit amet, consetetur sadipscing elitr, sed diam nonumy eirmod tempor </a:t>
            </a:r>
            <a:endParaRPr sz="1200"/>
          </a:p>
          <a:p>
            <a:pPr indent="0" lvl="0" marL="0" rtl="0" algn="l">
              <a:spcBef>
                <a:spcPts val="0"/>
              </a:spcBef>
              <a:spcAft>
                <a:spcPts val="0"/>
              </a:spcAft>
              <a:buNone/>
            </a:pPr>
            <a:r>
              <a:rPr lang="de" sz="1200">
                <a:solidFill>
                  <a:schemeClr val="dk1"/>
                </a:solidFill>
              </a:rPr>
              <a:t>dolores et ea rebum. Stet </a:t>
            </a:r>
            <a:endParaRPr sz="1200">
              <a:solidFill>
                <a:schemeClr val="dk1"/>
              </a:solidFill>
            </a:endParaRPr>
          </a:p>
        </p:txBody>
      </p:sp>
      <p:sp>
        <p:nvSpPr>
          <p:cNvPr id="154" name="Google Shape;154;p30"/>
          <p:cNvSpPr txBox="1"/>
          <p:nvPr/>
        </p:nvSpPr>
        <p:spPr>
          <a:xfrm>
            <a:off x="2716100" y="8984675"/>
            <a:ext cx="4433400" cy="1273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de" sz="1200"/>
              <a:t>Lorem ipsum dolor sit amet, consetetur sadipscing elitr, sed diam nonumy eirmod tempor invidunt ut labore et dolore magna aliquyam erat, sed diam voluptua. At vero eos et accusam et justo duo dolores et ea rebum. Stet clita kasd gubergren, no sea takimata sanctus est Lorem ipsum </a:t>
            </a:r>
            <a:endParaRPr sz="1200">
              <a:solidFill>
                <a:schemeClr val="dk1"/>
              </a:solidFill>
            </a:endParaRPr>
          </a:p>
        </p:txBody>
      </p:sp>
    </p:spTree>
  </p:cSld>
  <p:clrMapOvr>
    <a:masterClrMapping/>
  </p:clrMapOvr>
  <p:transition spd="slow">
    <p:fade thruBlk="1"/>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8" name="Shape 158"/>
        <p:cNvGrpSpPr/>
        <p:nvPr/>
      </p:nvGrpSpPr>
      <p:grpSpPr>
        <a:xfrm>
          <a:off x="0" y="0"/>
          <a:ext cx="0" cy="0"/>
          <a:chOff x="0" y="0"/>
          <a:chExt cx="0" cy="0"/>
        </a:xfrm>
      </p:grpSpPr>
      <p:sp>
        <p:nvSpPr>
          <p:cNvPr id="159" name="Google Shape;159;p31"/>
          <p:cNvSpPr txBox="1"/>
          <p:nvPr/>
        </p:nvSpPr>
        <p:spPr>
          <a:xfrm>
            <a:off x="1827150" y="194425"/>
            <a:ext cx="3905700" cy="8835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de" sz="3000"/>
              <a:t>Stammbaum</a:t>
            </a:r>
            <a:endParaRPr sz="3000"/>
          </a:p>
        </p:txBody>
      </p:sp>
      <p:cxnSp>
        <p:nvCxnSpPr>
          <p:cNvPr id="160" name="Google Shape;160;p31"/>
          <p:cNvCxnSpPr/>
          <p:nvPr/>
        </p:nvCxnSpPr>
        <p:spPr>
          <a:xfrm flipH="1">
            <a:off x="1842484" y="6528698"/>
            <a:ext cx="630600" cy="745200"/>
          </a:xfrm>
          <a:prstGeom prst="straightConnector1">
            <a:avLst/>
          </a:prstGeom>
          <a:noFill/>
          <a:ln cap="flat" cmpd="sng" w="28575">
            <a:solidFill>
              <a:srgbClr val="000000"/>
            </a:solidFill>
            <a:prstDash val="solid"/>
            <a:round/>
            <a:headEnd len="med" w="med" type="none"/>
            <a:tailEnd len="med" w="med" type="none"/>
          </a:ln>
        </p:spPr>
      </p:cxnSp>
      <p:cxnSp>
        <p:nvCxnSpPr>
          <p:cNvPr id="161" name="Google Shape;161;p31"/>
          <p:cNvCxnSpPr/>
          <p:nvPr/>
        </p:nvCxnSpPr>
        <p:spPr>
          <a:xfrm flipH="1">
            <a:off x="5098089" y="4297819"/>
            <a:ext cx="630600" cy="745200"/>
          </a:xfrm>
          <a:prstGeom prst="straightConnector1">
            <a:avLst/>
          </a:prstGeom>
          <a:noFill/>
          <a:ln cap="flat" cmpd="sng" w="28575">
            <a:solidFill>
              <a:srgbClr val="000000"/>
            </a:solidFill>
            <a:prstDash val="solid"/>
            <a:round/>
            <a:headEnd len="med" w="med" type="none"/>
            <a:tailEnd len="med" w="med" type="none"/>
          </a:ln>
        </p:spPr>
      </p:cxnSp>
      <p:cxnSp>
        <p:nvCxnSpPr>
          <p:cNvPr id="162" name="Google Shape;162;p31"/>
          <p:cNvCxnSpPr/>
          <p:nvPr/>
        </p:nvCxnSpPr>
        <p:spPr>
          <a:xfrm>
            <a:off x="1920773" y="4297819"/>
            <a:ext cx="630600" cy="745200"/>
          </a:xfrm>
          <a:prstGeom prst="straightConnector1">
            <a:avLst/>
          </a:prstGeom>
          <a:noFill/>
          <a:ln cap="flat" cmpd="sng" w="28575">
            <a:solidFill>
              <a:srgbClr val="000000"/>
            </a:solidFill>
            <a:prstDash val="solid"/>
            <a:round/>
            <a:headEnd len="med" w="med" type="none"/>
            <a:tailEnd len="med" w="med" type="none"/>
          </a:ln>
        </p:spPr>
      </p:cxnSp>
      <p:cxnSp>
        <p:nvCxnSpPr>
          <p:cNvPr id="163" name="Google Shape;163;p31"/>
          <p:cNvCxnSpPr/>
          <p:nvPr/>
        </p:nvCxnSpPr>
        <p:spPr>
          <a:xfrm>
            <a:off x="5173691" y="6528698"/>
            <a:ext cx="630600" cy="745200"/>
          </a:xfrm>
          <a:prstGeom prst="straightConnector1">
            <a:avLst/>
          </a:prstGeom>
          <a:noFill/>
          <a:ln cap="flat" cmpd="sng" w="28575">
            <a:solidFill>
              <a:srgbClr val="000000"/>
            </a:solidFill>
            <a:prstDash val="solid"/>
            <a:round/>
            <a:headEnd len="med" w="med" type="none"/>
            <a:tailEnd len="med" w="med" type="none"/>
          </a:ln>
        </p:spPr>
      </p:cxnSp>
      <p:cxnSp>
        <p:nvCxnSpPr>
          <p:cNvPr id="164" name="Google Shape;164;p31"/>
          <p:cNvCxnSpPr/>
          <p:nvPr/>
        </p:nvCxnSpPr>
        <p:spPr>
          <a:xfrm flipH="1">
            <a:off x="1920797" y="2613382"/>
            <a:ext cx="630600" cy="745200"/>
          </a:xfrm>
          <a:prstGeom prst="straightConnector1">
            <a:avLst/>
          </a:prstGeom>
          <a:noFill/>
          <a:ln cap="flat" cmpd="sng" w="28575">
            <a:solidFill>
              <a:srgbClr val="000000"/>
            </a:solidFill>
            <a:prstDash val="solid"/>
            <a:round/>
            <a:headEnd len="med" w="med" type="none"/>
            <a:tailEnd len="med" w="med" type="none"/>
          </a:ln>
        </p:spPr>
      </p:cxnSp>
      <p:cxnSp>
        <p:nvCxnSpPr>
          <p:cNvPr id="165" name="Google Shape;165;p31"/>
          <p:cNvCxnSpPr/>
          <p:nvPr/>
        </p:nvCxnSpPr>
        <p:spPr>
          <a:xfrm flipH="1">
            <a:off x="5728713" y="2613382"/>
            <a:ext cx="630600" cy="745200"/>
          </a:xfrm>
          <a:prstGeom prst="straightConnector1">
            <a:avLst/>
          </a:prstGeom>
          <a:noFill/>
          <a:ln cap="flat" cmpd="sng" w="28575">
            <a:solidFill>
              <a:srgbClr val="000000"/>
            </a:solidFill>
            <a:prstDash val="solid"/>
            <a:round/>
            <a:headEnd len="med" w="med" type="none"/>
            <a:tailEnd len="med" w="med" type="none"/>
          </a:ln>
        </p:spPr>
      </p:cxnSp>
      <p:cxnSp>
        <p:nvCxnSpPr>
          <p:cNvPr id="166" name="Google Shape;166;p31"/>
          <p:cNvCxnSpPr/>
          <p:nvPr/>
        </p:nvCxnSpPr>
        <p:spPr>
          <a:xfrm flipH="1">
            <a:off x="1290173" y="8178384"/>
            <a:ext cx="630600" cy="745200"/>
          </a:xfrm>
          <a:prstGeom prst="straightConnector1">
            <a:avLst/>
          </a:prstGeom>
          <a:noFill/>
          <a:ln cap="flat" cmpd="sng" w="28575">
            <a:solidFill>
              <a:srgbClr val="000000"/>
            </a:solidFill>
            <a:prstDash val="solid"/>
            <a:round/>
            <a:headEnd len="med" w="med" type="none"/>
            <a:tailEnd len="med" w="med" type="none"/>
          </a:ln>
        </p:spPr>
      </p:cxnSp>
      <p:cxnSp>
        <p:nvCxnSpPr>
          <p:cNvPr id="167" name="Google Shape;167;p31"/>
          <p:cNvCxnSpPr/>
          <p:nvPr/>
        </p:nvCxnSpPr>
        <p:spPr>
          <a:xfrm flipH="1">
            <a:off x="5098089" y="8178384"/>
            <a:ext cx="630600" cy="745200"/>
          </a:xfrm>
          <a:prstGeom prst="straightConnector1">
            <a:avLst/>
          </a:prstGeom>
          <a:noFill/>
          <a:ln cap="flat" cmpd="sng" w="28575">
            <a:solidFill>
              <a:srgbClr val="000000"/>
            </a:solidFill>
            <a:prstDash val="solid"/>
            <a:round/>
            <a:headEnd len="med" w="med" type="none"/>
            <a:tailEnd len="med" w="med" type="none"/>
          </a:ln>
        </p:spPr>
      </p:cxnSp>
      <p:cxnSp>
        <p:nvCxnSpPr>
          <p:cNvPr id="168" name="Google Shape;168;p31"/>
          <p:cNvCxnSpPr>
            <a:stCxn id="169" idx="4"/>
            <a:endCxn id="170" idx="0"/>
          </p:cNvCxnSpPr>
          <p:nvPr/>
        </p:nvCxnSpPr>
        <p:spPr>
          <a:xfrm>
            <a:off x="1290075" y="2613188"/>
            <a:ext cx="630600" cy="745200"/>
          </a:xfrm>
          <a:prstGeom prst="straightConnector1">
            <a:avLst/>
          </a:prstGeom>
          <a:noFill/>
          <a:ln cap="flat" cmpd="sng" w="28575">
            <a:solidFill>
              <a:srgbClr val="000000"/>
            </a:solidFill>
            <a:prstDash val="solid"/>
            <a:round/>
            <a:headEnd len="med" w="med" type="none"/>
            <a:tailEnd len="med" w="med" type="none"/>
          </a:ln>
        </p:spPr>
      </p:cxnSp>
      <p:cxnSp>
        <p:nvCxnSpPr>
          <p:cNvPr id="171" name="Google Shape;171;p31"/>
          <p:cNvCxnSpPr/>
          <p:nvPr/>
        </p:nvCxnSpPr>
        <p:spPr>
          <a:xfrm>
            <a:off x="5098065" y="2613358"/>
            <a:ext cx="630600" cy="745200"/>
          </a:xfrm>
          <a:prstGeom prst="straightConnector1">
            <a:avLst/>
          </a:prstGeom>
          <a:noFill/>
          <a:ln cap="flat" cmpd="sng" w="28575">
            <a:solidFill>
              <a:srgbClr val="000000"/>
            </a:solidFill>
            <a:prstDash val="solid"/>
            <a:round/>
            <a:headEnd len="med" w="med" type="none"/>
            <a:tailEnd len="med" w="med" type="none"/>
          </a:ln>
        </p:spPr>
      </p:cxnSp>
      <p:cxnSp>
        <p:nvCxnSpPr>
          <p:cNvPr id="172" name="Google Shape;172;p31"/>
          <p:cNvCxnSpPr/>
          <p:nvPr/>
        </p:nvCxnSpPr>
        <p:spPr>
          <a:xfrm>
            <a:off x="5646098" y="8089695"/>
            <a:ext cx="630600" cy="745200"/>
          </a:xfrm>
          <a:prstGeom prst="straightConnector1">
            <a:avLst/>
          </a:prstGeom>
          <a:noFill/>
          <a:ln cap="flat" cmpd="sng" w="28575">
            <a:solidFill>
              <a:srgbClr val="000000"/>
            </a:solidFill>
            <a:prstDash val="solid"/>
            <a:round/>
            <a:headEnd len="med" w="med" type="none"/>
            <a:tailEnd len="med" w="med" type="none"/>
          </a:ln>
        </p:spPr>
      </p:cxnSp>
      <p:cxnSp>
        <p:nvCxnSpPr>
          <p:cNvPr id="173" name="Google Shape;173;p31"/>
          <p:cNvCxnSpPr/>
          <p:nvPr/>
        </p:nvCxnSpPr>
        <p:spPr>
          <a:xfrm>
            <a:off x="1842460" y="8089695"/>
            <a:ext cx="630600" cy="745200"/>
          </a:xfrm>
          <a:prstGeom prst="straightConnector1">
            <a:avLst/>
          </a:prstGeom>
          <a:noFill/>
          <a:ln cap="flat" cmpd="sng" w="28575">
            <a:solidFill>
              <a:srgbClr val="000000"/>
            </a:solidFill>
            <a:prstDash val="solid"/>
            <a:round/>
            <a:headEnd len="med" w="med" type="none"/>
            <a:tailEnd len="med" w="med" type="none"/>
          </a:ln>
        </p:spPr>
      </p:cxnSp>
      <p:pic>
        <p:nvPicPr>
          <p:cNvPr id="169" name="Google Shape;169;p31"/>
          <p:cNvPicPr preferRelativeResize="0"/>
          <p:nvPr/>
        </p:nvPicPr>
        <p:blipFill>
          <a:blip r:embed="rId3">
            <a:alphaModFix/>
          </a:blip>
          <a:stretch>
            <a:fillRect/>
          </a:stretch>
        </p:blipFill>
        <p:spPr>
          <a:xfrm>
            <a:off x="824475" y="1608188"/>
            <a:ext cx="931200" cy="1005000"/>
          </a:xfrm>
          <a:prstGeom prst="ellipse">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74" name="Google Shape;174;p31"/>
          <p:cNvPicPr preferRelativeResize="0"/>
          <p:nvPr/>
        </p:nvPicPr>
        <p:blipFill>
          <a:blip r:embed="rId3">
            <a:alphaModFix/>
          </a:blip>
          <a:stretch>
            <a:fillRect/>
          </a:stretch>
        </p:blipFill>
        <p:spPr>
          <a:xfrm>
            <a:off x="1980806" y="1608188"/>
            <a:ext cx="931200" cy="1005000"/>
          </a:xfrm>
          <a:prstGeom prst="ellipse">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75" name="Google Shape;175;p31"/>
          <p:cNvPicPr preferRelativeResize="0"/>
          <p:nvPr/>
        </p:nvPicPr>
        <p:blipFill>
          <a:blip r:embed="rId3">
            <a:alphaModFix/>
          </a:blip>
          <a:stretch>
            <a:fillRect/>
          </a:stretch>
        </p:blipFill>
        <p:spPr>
          <a:xfrm>
            <a:off x="4647984" y="1608188"/>
            <a:ext cx="931200" cy="1005000"/>
          </a:xfrm>
          <a:prstGeom prst="ellipse">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76" name="Google Shape;176;p31"/>
          <p:cNvPicPr preferRelativeResize="0"/>
          <p:nvPr/>
        </p:nvPicPr>
        <p:blipFill>
          <a:blip r:embed="rId3">
            <a:alphaModFix/>
          </a:blip>
          <a:stretch>
            <a:fillRect/>
          </a:stretch>
        </p:blipFill>
        <p:spPr>
          <a:xfrm>
            <a:off x="5804315" y="1608188"/>
            <a:ext cx="931200" cy="1005000"/>
          </a:xfrm>
          <a:prstGeom prst="ellipse">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77" name="Google Shape;177;p31"/>
          <p:cNvPicPr preferRelativeResize="0"/>
          <p:nvPr/>
        </p:nvPicPr>
        <p:blipFill>
          <a:blip r:embed="rId3">
            <a:alphaModFix/>
          </a:blip>
          <a:stretch>
            <a:fillRect/>
          </a:stretch>
        </p:blipFill>
        <p:spPr>
          <a:xfrm>
            <a:off x="824475" y="8834792"/>
            <a:ext cx="931200" cy="1005000"/>
          </a:xfrm>
          <a:prstGeom prst="ellipse">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78" name="Google Shape;178;p31"/>
          <p:cNvPicPr preferRelativeResize="0"/>
          <p:nvPr/>
        </p:nvPicPr>
        <p:blipFill>
          <a:blip r:embed="rId3">
            <a:alphaModFix/>
          </a:blip>
          <a:stretch>
            <a:fillRect/>
          </a:stretch>
        </p:blipFill>
        <p:spPr>
          <a:xfrm>
            <a:off x="1980806" y="8834792"/>
            <a:ext cx="931200" cy="1005000"/>
          </a:xfrm>
          <a:prstGeom prst="ellipse">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79" name="Google Shape;179;p31"/>
          <p:cNvPicPr preferRelativeResize="0"/>
          <p:nvPr/>
        </p:nvPicPr>
        <p:blipFill>
          <a:blip r:embed="rId3">
            <a:alphaModFix/>
          </a:blip>
          <a:stretch>
            <a:fillRect/>
          </a:stretch>
        </p:blipFill>
        <p:spPr>
          <a:xfrm>
            <a:off x="4647984" y="8834792"/>
            <a:ext cx="931200" cy="1005000"/>
          </a:xfrm>
          <a:prstGeom prst="ellipse">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80" name="Google Shape;180;p31"/>
          <p:cNvPicPr preferRelativeResize="0"/>
          <p:nvPr/>
        </p:nvPicPr>
        <p:blipFill>
          <a:blip r:embed="rId3">
            <a:alphaModFix/>
          </a:blip>
          <a:stretch>
            <a:fillRect/>
          </a:stretch>
        </p:blipFill>
        <p:spPr>
          <a:xfrm>
            <a:off x="5804315" y="8834792"/>
            <a:ext cx="931200" cy="1005000"/>
          </a:xfrm>
          <a:prstGeom prst="ellipse">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70" name="Google Shape;170;p31"/>
          <p:cNvPicPr preferRelativeResize="0"/>
          <p:nvPr/>
        </p:nvPicPr>
        <p:blipFill>
          <a:blip r:embed="rId3">
            <a:alphaModFix/>
          </a:blip>
          <a:stretch>
            <a:fillRect/>
          </a:stretch>
        </p:blipFill>
        <p:spPr>
          <a:xfrm>
            <a:off x="1454982" y="3358433"/>
            <a:ext cx="931200" cy="1005000"/>
          </a:xfrm>
          <a:prstGeom prst="ellipse">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81" name="Google Shape;181;p31"/>
          <p:cNvPicPr preferRelativeResize="0"/>
          <p:nvPr/>
        </p:nvPicPr>
        <p:blipFill>
          <a:blip r:embed="rId3">
            <a:alphaModFix/>
          </a:blip>
          <a:stretch>
            <a:fillRect/>
          </a:stretch>
        </p:blipFill>
        <p:spPr>
          <a:xfrm>
            <a:off x="5267387" y="3358433"/>
            <a:ext cx="931200" cy="1005000"/>
          </a:xfrm>
          <a:prstGeom prst="ellipse">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82" name="Google Shape;182;p31"/>
          <p:cNvPicPr preferRelativeResize="0"/>
          <p:nvPr/>
        </p:nvPicPr>
        <p:blipFill>
          <a:blip r:embed="rId3">
            <a:alphaModFix/>
          </a:blip>
          <a:stretch>
            <a:fillRect/>
          </a:stretch>
        </p:blipFill>
        <p:spPr>
          <a:xfrm>
            <a:off x="1421085" y="7173213"/>
            <a:ext cx="931200" cy="1005000"/>
          </a:xfrm>
          <a:prstGeom prst="ellipse">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83" name="Google Shape;183;p31"/>
          <p:cNvPicPr preferRelativeResize="0"/>
          <p:nvPr/>
        </p:nvPicPr>
        <p:blipFill>
          <a:blip r:embed="rId3">
            <a:alphaModFix/>
          </a:blip>
          <a:stretch>
            <a:fillRect/>
          </a:stretch>
        </p:blipFill>
        <p:spPr>
          <a:xfrm>
            <a:off x="5233490" y="7173213"/>
            <a:ext cx="931200" cy="1005000"/>
          </a:xfrm>
          <a:prstGeom prst="ellipse">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84" name="Google Shape;184;p31"/>
          <p:cNvPicPr preferRelativeResize="0"/>
          <p:nvPr/>
        </p:nvPicPr>
        <p:blipFill>
          <a:blip r:embed="rId3">
            <a:alphaModFix/>
          </a:blip>
          <a:stretch>
            <a:fillRect/>
          </a:stretch>
        </p:blipFill>
        <p:spPr>
          <a:xfrm>
            <a:off x="2060570" y="4990267"/>
            <a:ext cx="1491000" cy="1609200"/>
          </a:xfrm>
          <a:prstGeom prst="ellipse">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85" name="Google Shape;185;p31"/>
          <p:cNvPicPr preferRelativeResize="0"/>
          <p:nvPr/>
        </p:nvPicPr>
        <p:blipFill>
          <a:blip r:embed="rId3">
            <a:alphaModFix/>
          </a:blip>
          <a:stretch>
            <a:fillRect/>
          </a:stretch>
        </p:blipFill>
        <p:spPr>
          <a:xfrm>
            <a:off x="4088334" y="4990267"/>
            <a:ext cx="1491000" cy="1609200"/>
          </a:xfrm>
          <a:prstGeom prst="ellipse">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spTree>
  </p:cSld>
  <p:clrMapOvr>
    <a:masterClrMapping/>
  </p:clrMapOvr>
  <p:transition spd="slow">
    <p:fade thruBlk="1"/>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9" name="Shape 189"/>
        <p:cNvGrpSpPr/>
        <p:nvPr/>
      </p:nvGrpSpPr>
      <p:grpSpPr>
        <a:xfrm>
          <a:off x="0" y="0"/>
          <a:ext cx="0" cy="0"/>
          <a:chOff x="0" y="0"/>
          <a:chExt cx="0" cy="0"/>
        </a:xfrm>
      </p:grpSpPr>
      <p:sp>
        <p:nvSpPr>
          <p:cNvPr id="190" name="Google Shape;190;p32"/>
          <p:cNvSpPr txBox="1"/>
          <p:nvPr/>
        </p:nvSpPr>
        <p:spPr>
          <a:xfrm>
            <a:off x="1827150" y="194425"/>
            <a:ext cx="3905700" cy="8835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de" sz="3000"/>
              <a:t>Stammbaum</a:t>
            </a:r>
            <a:endParaRPr sz="3000"/>
          </a:p>
        </p:txBody>
      </p:sp>
      <p:cxnSp>
        <p:nvCxnSpPr>
          <p:cNvPr id="191" name="Google Shape;191;p32"/>
          <p:cNvCxnSpPr/>
          <p:nvPr/>
        </p:nvCxnSpPr>
        <p:spPr>
          <a:xfrm flipH="1">
            <a:off x="1842484" y="6513523"/>
            <a:ext cx="630600" cy="745200"/>
          </a:xfrm>
          <a:prstGeom prst="straightConnector1">
            <a:avLst/>
          </a:prstGeom>
          <a:noFill/>
          <a:ln cap="flat" cmpd="sng" w="28575">
            <a:solidFill>
              <a:srgbClr val="000000"/>
            </a:solidFill>
            <a:prstDash val="solid"/>
            <a:round/>
            <a:headEnd len="med" w="med" type="none"/>
            <a:tailEnd len="med" w="med" type="none"/>
          </a:ln>
        </p:spPr>
      </p:cxnSp>
      <p:cxnSp>
        <p:nvCxnSpPr>
          <p:cNvPr id="192" name="Google Shape;192;p32"/>
          <p:cNvCxnSpPr/>
          <p:nvPr/>
        </p:nvCxnSpPr>
        <p:spPr>
          <a:xfrm flipH="1">
            <a:off x="5098089" y="4282644"/>
            <a:ext cx="630600" cy="745200"/>
          </a:xfrm>
          <a:prstGeom prst="straightConnector1">
            <a:avLst/>
          </a:prstGeom>
          <a:noFill/>
          <a:ln cap="flat" cmpd="sng" w="28575">
            <a:solidFill>
              <a:srgbClr val="000000"/>
            </a:solidFill>
            <a:prstDash val="solid"/>
            <a:round/>
            <a:headEnd len="med" w="med" type="none"/>
            <a:tailEnd len="med" w="med" type="none"/>
          </a:ln>
        </p:spPr>
      </p:cxnSp>
      <p:cxnSp>
        <p:nvCxnSpPr>
          <p:cNvPr id="193" name="Google Shape;193;p32"/>
          <p:cNvCxnSpPr/>
          <p:nvPr/>
        </p:nvCxnSpPr>
        <p:spPr>
          <a:xfrm>
            <a:off x="1920773" y="4282644"/>
            <a:ext cx="630600" cy="745200"/>
          </a:xfrm>
          <a:prstGeom prst="straightConnector1">
            <a:avLst/>
          </a:prstGeom>
          <a:noFill/>
          <a:ln cap="flat" cmpd="sng" w="28575">
            <a:solidFill>
              <a:srgbClr val="000000"/>
            </a:solidFill>
            <a:prstDash val="solid"/>
            <a:round/>
            <a:headEnd len="med" w="med" type="none"/>
            <a:tailEnd len="med" w="med" type="none"/>
          </a:ln>
        </p:spPr>
      </p:cxnSp>
      <p:cxnSp>
        <p:nvCxnSpPr>
          <p:cNvPr id="194" name="Google Shape;194;p32"/>
          <p:cNvCxnSpPr/>
          <p:nvPr/>
        </p:nvCxnSpPr>
        <p:spPr>
          <a:xfrm>
            <a:off x="5173691" y="6513523"/>
            <a:ext cx="630600" cy="745200"/>
          </a:xfrm>
          <a:prstGeom prst="straightConnector1">
            <a:avLst/>
          </a:prstGeom>
          <a:noFill/>
          <a:ln cap="flat" cmpd="sng" w="28575">
            <a:solidFill>
              <a:srgbClr val="000000"/>
            </a:solidFill>
            <a:prstDash val="solid"/>
            <a:round/>
            <a:headEnd len="med" w="med" type="none"/>
            <a:tailEnd len="med" w="med" type="none"/>
          </a:ln>
        </p:spPr>
      </p:cxnSp>
      <p:cxnSp>
        <p:nvCxnSpPr>
          <p:cNvPr id="195" name="Google Shape;195;p32"/>
          <p:cNvCxnSpPr/>
          <p:nvPr/>
        </p:nvCxnSpPr>
        <p:spPr>
          <a:xfrm flipH="1">
            <a:off x="1920797" y="2598207"/>
            <a:ext cx="630600" cy="745200"/>
          </a:xfrm>
          <a:prstGeom prst="straightConnector1">
            <a:avLst/>
          </a:prstGeom>
          <a:noFill/>
          <a:ln cap="flat" cmpd="sng" w="28575">
            <a:solidFill>
              <a:srgbClr val="000000"/>
            </a:solidFill>
            <a:prstDash val="solid"/>
            <a:round/>
            <a:headEnd len="med" w="med" type="none"/>
            <a:tailEnd len="med" w="med" type="none"/>
          </a:ln>
        </p:spPr>
      </p:cxnSp>
      <p:cxnSp>
        <p:nvCxnSpPr>
          <p:cNvPr id="196" name="Google Shape;196;p32"/>
          <p:cNvCxnSpPr/>
          <p:nvPr/>
        </p:nvCxnSpPr>
        <p:spPr>
          <a:xfrm flipH="1">
            <a:off x="5728713" y="2598207"/>
            <a:ext cx="630600" cy="745200"/>
          </a:xfrm>
          <a:prstGeom prst="straightConnector1">
            <a:avLst/>
          </a:prstGeom>
          <a:noFill/>
          <a:ln cap="flat" cmpd="sng" w="28575">
            <a:solidFill>
              <a:srgbClr val="000000"/>
            </a:solidFill>
            <a:prstDash val="solid"/>
            <a:round/>
            <a:headEnd len="med" w="med" type="none"/>
            <a:tailEnd len="med" w="med" type="none"/>
          </a:ln>
        </p:spPr>
      </p:cxnSp>
      <p:cxnSp>
        <p:nvCxnSpPr>
          <p:cNvPr id="197" name="Google Shape;197;p32"/>
          <p:cNvCxnSpPr/>
          <p:nvPr/>
        </p:nvCxnSpPr>
        <p:spPr>
          <a:xfrm flipH="1">
            <a:off x="1290173" y="8163209"/>
            <a:ext cx="630600" cy="745200"/>
          </a:xfrm>
          <a:prstGeom prst="straightConnector1">
            <a:avLst/>
          </a:prstGeom>
          <a:noFill/>
          <a:ln cap="flat" cmpd="sng" w="28575">
            <a:solidFill>
              <a:srgbClr val="000000"/>
            </a:solidFill>
            <a:prstDash val="solid"/>
            <a:round/>
            <a:headEnd len="med" w="med" type="none"/>
            <a:tailEnd len="med" w="med" type="none"/>
          </a:ln>
        </p:spPr>
      </p:cxnSp>
      <p:cxnSp>
        <p:nvCxnSpPr>
          <p:cNvPr id="198" name="Google Shape;198;p32"/>
          <p:cNvCxnSpPr/>
          <p:nvPr/>
        </p:nvCxnSpPr>
        <p:spPr>
          <a:xfrm flipH="1">
            <a:off x="5098089" y="8163209"/>
            <a:ext cx="630600" cy="745200"/>
          </a:xfrm>
          <a:prstGeom prst="straightConnector1">
            <a:avLst/>
          </a:prstGeom>
          <a:noFill/>
          <a:ln cap="flat" cmpd="sng" w="28575">
            <a:solidFill>
              <a:srgbClr val="000000"/>
            </a:solidFill>
            <a:prstDash val="solid"/>
            <a:round/>
            <a:headEnd len="med" w="med" type="none"/>
            <a:tailEnd len="med" w="med" type="none"/>
          </a:ln>
        </p:spPr>
      </p:cxnSp>
      <p:cxnSp>
        <p:nvCxnSpPr>
          <p:cNvPr id="199" name="Google Shape;199;p32"/>
          <p:cNvCxnSpPr>
            <a:stCxn id="200" idx="2"/>
            <a:endCxn id="201" idx="0"/>
          </p:cNvCxnSpPr>
          <p:nvPr/>
        </p:nvCxnSpPr>
        <p:spPr>
          <a:xfrm>
            <a:off x="1290075" y="2598013"/>
            <a:ext cx="630600" cy="745200"/>
          </a:xfrm>
          <a:prstGeom prst="straightConnector1">
            <a:avLst/>
          </a:prstGeom>
          <a:noFill/>
          <a:ln cap="flat" cmpd="sng" w="28575">
            <a:solidFill>
              <a:srgbClr val="000000"/>
            </a:solidFill>
            <a:prstDash val="solid"/>
            <a:round/>
            <a:headEnd len="med" w="med" type="none"/>
            <a:tailEnd len="med" w="med" type="none"/>
          </a:ln>
        </p:spPr>
      </p:cxnSp>
      <p:cxnSp>
        <p:nvCxnSpPr>
          <p:cNvPr id="202" name="Google Shape;202;p32"/>
          <p:cNvCxnSpPr/>
          <p:nvPr/>
        </p:nvCxnSpPr>
        <p:spPr>
          <a:xfrm>
            <a:off x="5098065" y="2598183"/>
            <a:ext cx="630600" cy="745200"/>
          </a:xfrm>
          <a:prstGeom prst="straightConnector1">
            <a:avLst/>
          </a:prstGeom>
          <a:noFill/>
          <a:ln cap="flat" cmpd="sng" w="28575">
            <a:solidFill>
              <a:srgbClr val="000000"/>
            </a:solidFill>
            <a:prstDash val="solid"/>
            <a:round/>
            <a:headEnd len="med" w="med" type="none"/>
            <a:tailEnd len="med" w="med" type="none"/>
          </a:ln>
        </p:spPr>
      </p:cxnSp>
      <p:cxnSp>
        <p:nvCxnSpPr>
          <p:cNvPr id="203" name="Google Shape;203;p32"/>
          <p:cNvCxnSpPr/>
          <p:nvPr/>
        </p:nvCxnSpPr>
        <p:spPr>
          <a:xfrm>
            <a:off x="5646098" y="8074520"/>
            <a:ext cx="630600" cy="745200"/>
          </a:xfrm>
          <a:prstGeom prst="straightConnector1">
            <a:avLst/>
          </a:prstGeom>
          <a:noFill/>
          <a:ln cap="flat" cmpd="sng" w="28575">
            <a:solidFill>
              <a:srgbClr val="000000"/>
            </a:solidFill>
            <a:prstDash val="solid"/>
            <a:round/>
            <a:headEnd len="med" w="med" type="none"/>
            <a:tailEnd len="med" w="med" type="none"/>
          </a:ln>
        </p:spPr>
      </p:cxnSp>
      <p:cxnSp>
        <p:nvCxnSpPr>
          <p:cNvPr id="204" name="Google Shape;204;p32"/>
          <p:cNvCxnSpPr/>
          <p:nvPr/>
        </p:nvCxnSpPr>
        <p:spPr>
          <a:xfrm>
            <a:off x="1842460" y="8074520"/>
            <a:ext cx="630600" cy="745200"/>
          </a:xfrm>
          <a:prstGeom prst="straightConnector1">
            <a:avLst/>
          </a:prstGeom>
          <a:noFill/>
          <a:ln cap="flat" cmpd="sng" w="28575">
            <a:solidFill>
              <a:srgbClr val="000000"/>
            </a:solidFill>
            <a:prstDash val="solid"/>
            <a:round/>
            <a:headEnd len="med" w="med" type="none"/>
            <a:tailEnd len="med" w="med" type="none"/>
          </a:ln>
        </p:spPr>
      </p:cxnSp>
      <p:pic>
        <p:nvPicPr>
          <p:cNvPr id="200" name="Google Shape;200;p32"/>
          <p:cNvPicPr preferRelativeResize="0"/>
          <p:nvPr/>
        </p:nvPicPr>
        <p:blipFill>
          <a:blip r:embed="rId3">
            <a:alphaModFix/>
          </a:blip>
          <a:stretch>
            <a:fillRect/>
          </a:stretch>
        </p:blipFill>
        <p:spPr>
          <a:xfrm>
            <a:off x="824475" y="1593013"/>
            <a:ext cx="931200" cy="10050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205" name="Google Shape;205;p32"/>
          <p:cNvPicPr preferRelativeResize="0"/>
          <p:nvPr/>
        </p:nvPicPr>
        <p:blipFill>
          <a:blip r:embed="rId3">
            <a:alphaModFix/>
          </a:blip>
          <a:stretch>
            <a:fillRect/>
          </a:stretch>
        </p:blipFill>
        <p:spPr>
          <a:xfrm>
            <a:off x="1980806" y="1593013"/>
            <a:ext cx="931200" cy="10050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206" name="Google Shape;206;p32"/>
          <p:cNvPicPr preferRelativeResize="0"/>
          <p:nvPr/>
        </p:nvPicPr>
        <p:blipFill>
          <a:blip r:embed="rId3">
            <a:alphaModFix/>
          </a:blip>
          <a:stretch>
            <a:fillRect/>
          </a:stretch>
        </p:blipFill>
        <p:spPr>
          <a:xfrm>
            <a:off x="4647984" y="1593013"/>
            <a:ext cx="931200" cy="10050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207" name="Google Shape;207;p32"/>
          <p:cNvPicPr preferRelativeResize="0"/>
          <p:nvPr/>
        </p:nvPicPr>
        <p:blipFill>
          <a:blip r:embed="rId3">
            <a:alphaModFix/>
          </a:blip>
          <a:stretch>
            <a:fillRect/>
          </a:stretch>
        </p:blipFill>
        <p:spPr>
          <a:xfrm>
            <a:off x="5804315" y="1593013"/>
            <a:ext cx="931200" cy="10050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208" name="Google Shape;208;p32"/>
          <p:cNvPicPr preferRelativeResize="0"/>
          <p:nvPr/>
        </p:nvPicPr>
        <p:blipFill>
          <a:blip r:embed="rId3">
            <a:alphaModFix/>
          </a:blip>
          <a:stretch>
            <a:fillRect/>
          </a:stretch>
        </p:blipFill>
        <p:spPr>
          <a:xfrm>
            <a:off x="824475" y="8819617"/>
            <a:ext cx="931200" cy="10050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209" name="Google Shape;209;p32"/>
          <p:cNvPicPr preferRelativeResize="0"/>
          <p:nvPr/>
        </p:nvPicPr>
        <p:blipFill>
          <a:blip r:embed="rId3">
            <a:alphaModFix/>
          </a:blip>
          <a:stretch>
            <a:fillRect/>
          </a:stretch>
        </p:blipFill>
        <p:spPr>
          <a:xfrm>
            <a:off x="1980806" y="8819617"/>
            <a:ext cx="931200" cy="10050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210" name="Google Shape;210;p32"/>
          <p:cNvPicPr preferRelativeResize="0"/>
          <p:nvPr/>
        </p:nvPicPr>
        <p:blipFill>
          <a:blip r:embed="rId3">
            <a:alphaModFix/>
          </a:blip>
          <a:stretch>
            <a:fillRect/>
          </a:stretch>
        </p:blipFill>
        <p:spPr>
          <a:xfrm>
            <a:off x="4647984" y="8819617"/>
            <a:ext cx="931200" cy="10050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211" name="Google Shape;211;p32"/>
          <p:cNvPicPr preferRelativeResize="0"/>
          <p:nvPr/>
        </p:nvPicPr>
        <p:blipFill>
          <a:blip r:embed="rId3">
            <a:alphaModFix/>
          </a:blip>
          <a:stretch>
            <a:fillRect/>
          </a:stretch>
        </p:blipFill>
        <p:spPr>
          <a:xfrm>
            <a:off x="5804315" y="8819617"/>
            <a:ext cx="931200" cy="10050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201" name="Google Shape;201;p32"/>
          <p:cNvPicPr preferRelativeResize="0"/>
          <p:nvPr/>
        </p:nvPicPr>
        <p:blipFill>
          <a:blip r:embed="rId3">
            <a:alphaModFix/>
          </a:blip>
          <a:stretch>
            <a:fillRect/>
          </a:stretch>
        </p:blipFill>
        <p:spPr>
          <a:xfrm>
            <a:off x="1454982" y="3343258"/>
            <a:ext cx="931200" cy="10050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212" name="Google Shape;212;p32"/>
          <p:cNvPicPr preferRelativeResize="0"/>
          <p:nvPr/>
        </p:nvPicPr>
        <p:blipFill>
          <a:blip r:embed="rId3">
            <a:alphaModFix/>
          </a:blip>
          <a:stretch>
            <a:fillRect/>
          </a:stretch>
        </p:blipFill>
        <p:spPr>
          <a:xfrm>
            <a:off x="5267387" y="3343258"/>
            <a:ext cx="931200" cy="10050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213" name="Google Shape;213;p32"/>
          <p:cNvPicPr preferRelativeResize="0"/>
          <p:nvPr/>
        </p:nvPicPr>
        <p:blipFill>
          <a:blip r:embed="rId3">
            <a:alphaModFix/>
          </a:blip>
          <a:stretch>
            <a:fillRect/>
          </a:stretch>
        </p:blipFill>
        <p:spPr>
          <a:xfrm>
            <a:off x="1421085" y="7158038"/>
            <a:ext cx="931200" cy="10050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214" name="Google Shape;214;p32"/>
          <p:cNvPicPr preferRelativeResize="0"/>
          <p:nvPr/>
        </p:nvPicPr>
        <p:blipFill>
          <a:blip r:embed="rId3">
            <a:alphaModFix/>
          </a:blip>
          <a:stretch>
            <a:fillRect/>
          </a:stretch>
        </p:blipFill>
        <p:spPr>
          <a:xfrm>
            <a:off x="5233490" y="7158038"/>
            <a:ext cx="931200" cy="10050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215" name="Google Shape;215;p32"/>
          <p:cNvPicPr preferRelativeResize="0"/>
          <p:nvPr/>
        </p:nvPicPr>
        <p:blipFill>
          <a:blip r:embed="rId3">
            <a:alphaModFix/>
          </a:blip>
          <a:stretch>
            <a:fillRect/>
          </a:stretch>
        </p:blipFill>
        <p:spPr>
          <a:xfrm>
            <a:off x="2060570" y="4975092"/>
            <a:ext cx="1491000" cy="16092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216" name="Google Shape;216;p32"/>
          <p:cNvPicPr preferRelativeResize="0"/>
          <p:nvPr/>
        </p:nvPicPr>
        <p:blipFill>
          <a:blip r:embed="rId3">
            <a:alphaModFix/>
          </a:blip>
          <a:stretch>
            <a:fillRect/>
          </a:stretch>
        </p:blipFill>
        <p:spPr>
          <a:xfrm>
            <a:off x="4088334" y="4975092"/>
            <a:ext cx="1491000" cy="16092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spTree>
  </p:cSld>
  <p:clrMapOvr>
    <a:masterClrMapping/>
  </p:clrMapOvr>
  <p:transition spd="slow">
    <p:fade thruBlk="1"/>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0" name="Shape 220"/>
        <p:cNvGrpSpPr/>
        <p:nvPr/>
      </p:nvGrpSpPr>
      <p:grpSpPr>
        <a:xfrm>
          <a:off x="0" y="0"/>
          <a:ext cx="0" cy="0"/>
          <a:chOff x="0" y="0"/>
          <a:chExt cx="0" cy="0"/>
        </a:xfrm>
      </p:grpSpPr>
      <p:sp>
        <p:nvSpPr>
          <p:cNvPr id="221" name="Google Shape;221;p33"/>
          <p:cNvSpPr txBox="1"/>
          <p:nvPr/>
        </p:nvSpPr>
        <p:spPr>
          <a:xfrm>
            <a:off x="1827150" y="194425"/>
            <a:ext cx="3905700" cy="8835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de" sz="3000"/>
              <a:t>Überschrift</a:t>
            </a:r>
            <a:endParaRPr sz="3000"/>
          </a:p>
        </p:txBody>
      </p:sp>
      <p:pic>
        <p:nvPicPr>
          <p:cNvPr id="222" name="Google Shape;222;p33"/>
          <p:cNvPicPr preferRelativeResize="0"/>
          <p:nvPr/>
        </p:nvPicPr>
        <p:blipFill rotWithShape="1">
          <a:blip r:embed="rId3">
            <a:alphaModFix/>
          </a:blip>
          <a:srcRect b="0" l="0" r="0" t="0"/>
          <a:stretch/>
        </p:blipFill>
        <p:spPr>
          <a:xfrm>
            <a:off x="552000" y="1507675"/>
            <a:ext cx="6456001" cy="4533325"/>
          </a:xfrm>
          <a:prstGeom prst="rect">
            <a:avLst/>
          </a:prstGeom>
          <a:noFill/>
          <a:ln>
            <a:noFill/>
          </a:ln>
        </p:spPr>
      </p:pic>
      <p:sp>
        <p:nvSpPr>
          <p:cNvPr id="223" name="Google Shape;223;p33"/>
          <p:cNvSpPr txBox="1"/>
          <p:nvPr/>
        </p:nvSpPr>
        <p:spPr>
          <a:xfrm>
            <a:off x="552000" y="6291225"/>
            <a:ext cx="6456000" cy="17046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rgbClr val="000000"/>
                </a:solidFill>
                <a:latin typeface="Arial"/>
                <a:ea typeface="Arial"/>
                <a:cs typeface="Arial"/>
                <a:sym typeface="Arial"/>
              </a:rPr>
              <a:t>eu pede mollis pretium. Integer tincidunt. Cras dapibus. Vivamus elementum semper nisi. Aeneaneu pede mollis pretium. Integer tincidunt. Cras dapibus. Vivamus elementum semper nisi. Aeneaneu pede mollis pretium. Integer tincidunt. Cras dapibus. Vivamus elementum semper nisi. Aeneaneu pede mollis pretium. Integer tincidunt. Cras dapibus. Vivamus elementum semper nisi. Aenean</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4" name="Google Shape;224;p33"/>
          <p:cNvSpPr txBox="1"/>
          <p:nvPr/>
        </p:nvSpPr>
        <p:spPr>
          <a:xfrm>
            <a:off x="552000" y="7763325"/>
            <a:ext cx="2599800" cy="23529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rgbClr val="000000"/>
                </a:solidFill>
                <a:latin typeface="Arial"/>
                <a:ea typeface="Arial"/>
                <a:cs typeface="Arial"/>
                <a:sym typeface="Arial"/>
              </a:rPr>
              <a:t>eu pede mollis pretium. Integer tincidunt. Cras dapibus. Vivamus elementum semper nisi. Aeneaneu pede mollis pretium. Integer tincidunt. Cras dapibus. Vivamus elementum semper </a:t>
            </a:r>
            <a:endParaRPr b="0" i="0" sz="1400" u="none" cap="none" strike="noStrike">
              <a:solidFill>
                <a:srgbClr val="000000"/>
              </a:solidFill>
              <a:latin typeface="Arial"/>
              <a:ea typeface="Arial"/>
              <a:cs typeface="Arial"/>
              <a:sym typeface="Arial"/>
            </a:endParaRPr>
          </a:p>
        </p:txBody>
      </p:sp>
      <p:pic>
        <p:nvPicPr>
          <p:cNvPr id="225" name="Google Shape;225;p33"/>
          <p:cNvPicPr preferRelativeResize="0"/>
          <p:nvPr/>
        </p:nvPicPr>
        <p:blipFill rotWithShape="1">
          <a:blip r:embed="rId3">
            <a:alphaModFix/>
          </a:blip>
          <a:srcRect b="0" l="0" r="0" t="0"/>
          <a:stretch/>
        </p:blipFill>
        <p:spPr>
          <a:xfrm>
            <a:off x="3355100" y="7695225"/>
            <a:ext cx="3652901" cy="2593900"/>
          </a:xfrm>
          <a:prstGeom prst="rect">
            <a:avLst/>
          </a:prstGeom>
          <a:noFill/>
          <a:ln>
            <a:noFill/>
          </a:ln>
        </p:spPr>
      </p:pic>
    </p:spTree>
  </p:cSld>
  <p:clrMapOvr>
    <a:masterClrMapping/>
  </p:clrMapOvr>
  <p:transition spd="slow">
    <p:fade thruBlk="1"/>
  </p:transition>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