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70" r:id="rId3"/>
    <p:sldMasterId id="214748367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10692000" cx="756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g50519dcb71_3_0: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50519dcb71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6" name="Shape 226"/>
        <p:cNvGrpSpPr/>
        <p:nvPr/>
      </p:nvGrpSpPr>
      <p:grpSpPr>
        <a:xfrm>
          <a:off x="0" y="0"/>
          <a:ext cx="0" cy="0"/>
          <a:chOff x="0" y="0"/>
          <a:chExt cx="0" cy="0"/>
        </a:xfrm>
      </p:grpSpPr>
      <p:sp>
        <p:nvSpPr>
          <p:cNvPr id="227" name="Google Shape;227;g50519dcb71_1_70: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8" name="Google Shape;228;g50519dcb71_1_7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8" name="Shape 238"/>
        <p:cNvGrpSpPr/>
        <p:nvPr/>
      </p:nvGrpSpPr>
      <p:grpSpPr>
        <a:xfrm>
          <a:off x="0" y="0"/>
          <a:ext cx="0" cy="0"/>
          <a:chOff x="0" y="0"/>
          <a:chExt cx="0" cy="0"/>
        </a:xfrm>
      </p:grpSpPr>
      <p:sp>
        <p:nvSpPr>
          <p:cNvPr id="239" name="Google Shape;239;g50519dcb71_1_86: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0" name="Google Shape;240;g50519dcb71_1_8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2" name="Shape 252"/>
        <p:cNvGrpSpPr/>
        <p:nvPr/>
      </p:nvGrpSpPr>
      <p:grpSpPr>
        <a:xfrm>
          <a:off x="0" y="0"/>
          <a:ext cx="0" cy="0"/>
          <a:chOff x="0" y="0"/>
          <a:chExt cx="0" cy="0"/>
        </a:xfrm>
      </p:grpSpPr>
      <p:sp>
        <p:nvSpPr>
          <p:cNvPr id="253" name="Google Shape;253;g50519dcb71_2_74: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4" name="Google Shape;254;g50519dcb71_2_7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Google Shape;263;g50519dcb71_2_88: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4" name="Google Shape;264;g50519dcb71_2_8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0" name="Shape 270"/>
        <p:cNvGrpSpPr/>
        <p:nvPr/>
      </p:nvGrpSpPr>
      <p:grpSpPr>
        <a:xfrm>
          <a:off x="0" y="0"/>
          <a:ext cx="0" cy="0"/>
          <a:chOff x="0" y="0"/>
          <a:chExt cx="0" cy="0"/>
        </a:xfrm>
      </p:grpSpPr>
      <p:sp>
        <p:nvSpPr>
          <p:cNvPr id="271" name="Google Shape;271;g50519dcb71_2_0: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2" name="Google Shape;272;g50519dcb71_2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3" name="Shape 293"/>
        <p:cNvGrpSpPr/>
        <p:nvPr/>
      </p:nvGrpSpPr>
      <p:grpSpPr>
        <a:xfrm>
          <a:off x="0" y="0"/>
          <a:ext cx="0" cy="0"/>
          <a:chOff x="0" y="0"/>
          <a:chExt cx="0" cy="0"/>
        </a:xfrm>
      </p:grpSpPr>
      <p:sp>
        <p:nvSpPr>
          <p:cNvPr id="294" name="Google Shape;294;g50519dcb71_2_40: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95" name="Google Shape;295;g50519dcb71_2_4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9" name="Shape 309"/>
        <p:cNvGrpSpPr/>
        <p:nvPr/>
      </p:nvGrpSpPr>
      <p:grpSpPr>
        <a:xfrm>
          <a:off x="0" y="0"/>
          <a:ext cx="0" cy="0"/>
          <a:chOff x="0" y="0"/>
          <a:chExt cx="0" cy="0"/>
        </a:xfrm>
      </p:grpSpPr>
      <p:sp>
        <p:nvSpPr>
          <p:cNvPr id="310" name="Google Shape;310;g50519dcb71_1_103: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11" name="Google Shape;311;g50519dcb71_1_10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2" name="Shape 322"/>
        <p:cNvGrpSpPr/>
        <p:nvPr/>
      </p:nvGrpSpPr>
      <p:grpSpPr>
        <a:xfrm>
          <a:off x="0" y="0"/>
          <a:ext cx="0" cy="0"/>
          <a:chOff x="0" y="0"/>
          <a:chExt cx="0" cy="0"/>
        </a:xfrm>
      </p:grpSpPr>
      <p:sp>
        <p:nvSpPr>
          <p:cNvPr id="323" name="Google Shape;323;g50519dcb71_2_97: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24" name="Google Shape;324;g50519dcb71_2_9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3" name="Shape 333"/>
        <p:cNvGrpSpPr/>
        <p:nvPr/>
      </p:nvGrpSpPr>
      <p:grpSpPr>
        <a:xfrm>
          <a:off x="0" y="0"/>
          <a:ext cx="0" cy="0"/>
          <a:chOff x="0" y="0"/>
          <a:chExt cx="0" cy="0"/>
        </a:xfrm>
      </p:grpSpPr>
      <p:sp>
        <p:nvSpPr>
          <p:cNvPr id="334" name="Google Shape;334;g50519dcb71_2_195: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35" name="Google Shape;335;g50519dcb71_2_19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g50519dcb71_0_0: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4" name="Google Shape;104;g50519dcb71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g50519dcb71_0_12: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4" name="Google Shape;114;g50519dcb71_0_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g50519dcb71_0_22: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4" name="Google Shape;124;g50519dcb71_0_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2" name="Shape 132"/>
        <p:cNvGrpSpPr/>
        <p:nvPr/>
      </p:nvGrpSpPr>
      <p:grpSpPr>
        <a:xfrm>
          <a:off x="0" y="0"/>
          <a:ext cx="0" cy="0"/>
          <a:chOff x="0" y="0"/>
          <a:chExt cx="0" cy="0"/>
        </a:xfrm>
      </p:grpSpPr>
      <p:sp>
        <p:nvSpPr>
          <p:cNvPr id="133" name="Google Shape;133;g50519dcb71_0_36: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4" name="Google Shape;134;g50519dcb71_0_3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Google Shape;145;g50519dcb71_0_47: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6" name="Google Shape;146;g50519dcb71_0_4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5" name="Shape 155"/>
        <p:cNvGrpSpPr/>
        <p:nvPr/>
      </p:nvGrpSpPr>
      <p:grpSpPr>
        <a:xfrm>
          <a:off x="0" y="0"/>
          <a:ext cx="0" cy="0"/>
          <a:chOff x="0" y="0"/>
          <a:chExt cx="0" cy="0"/>
        </a:xfrm>
      </p:grpSpPr>
      <p:sp>
        <p:nvSpPr>
          <p:cNvPr id="156" name="Google Shape;156;g50519dcb71_1_0: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7" name="Google Shape;157;g50519dcb71_1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Google Shape;187;g50519dcb71_2_139: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8" name="Google Shape;188;g50519dcb71_2_13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7" name="Shape 217"/>
        <p:cNvGrpSpPr/>
        <p:nvPr/>
      </p:nvGrpSpPr>
      <p:grpSpPr>
        <a:xfrm>
          <a:off x="0" y="0"/>
          <a:ext cx="0" cy="0"/>
          <a:chOff x="0" y="0"/>
          <a:chExt cx="0" cy="0"/>
        </a:xfrm>
      </p:grpSpPr>
      <p:sp>
        <p:nvSpPr>
          <p:cNvPr id="218" name="Google Shape;218;g50519dcb71_1_36: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9" name="Google Shape;219;g50519dcb71_1_3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a:noFill/>
          <a:ln>
            <a:noFill/>
          </a:ln>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a:noFill/>
          <a:ln>
            <a:noFill/>
          </a:ln>
        </p:spPr>
        <p:txBody>
          <a:bodyPr anchorCtr="0" anchor="t" bIns="91425" lIns="91425" spcFirstLastPara="1" rIns="91425" wrap="square" tIns="91425"/>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54" name="Shape 54"/>
        <p:cNvGrpSpPr/>
        <p:nvPr/>
      </p:nvGrpSpPr>
      <p:grpSpPr>
        <a:xfrm>
          <a:off x="0" y="0"/>
          <a:ext cx="0" cy="0"/>
          <a:chOff x="0" y="0"/>
          <a:chExt cx="0" cy="0"/>
        </a:xfrm>
      </p:grpSpPr>
      <p:sp>
        <p:nvSpPr>
          <p:cNvPr id="55" name="Google Shape;55;p14"/>
          <p:cNvSpPr txBox="1"/>
          <p:nvPr>
            <p:ph type="ctrTitle"/>
          </p:nvPr>
        </p:nvSpPr>
        <p:spPr>
          <a:xfrm>
            <a:off x="257711" y="1547777"/>
            <a:ext cx="7044600" cy="4266900"/>
          </a:xfrm>
          <a:prstGeom prst="rect">
            <a:avLst/>
          </a:prstGeom>
          <a:noFill/>
          <a:ln>
            <a:noFill/>
          </a:ln>
        </p:spPr>
        <p:txBody>
          <a:bodyPr anchorCtr="0" anchor="b" bIns="91425" lIns="91425" spcFirstLastPara="1" rIns="91425" wrap="square" tIns="91425"/>
          <a:lstStyle>
            <a:lvl1pPr lvl="0" rtl="0" algn="ctr">
              <a:lnSpc>
                <a:spcPct val="100000"/>
              </a:lnSpc>
              <a:spcBef>
                <a:spcPts val="0"/>
              </a:spcBef>
              <a:spcAft>
                <a:spcPts val="0"/>
              </a:spcAft>
              <a:buSzPts val="5200"/>
              <a:buFont typeface="Arial"/>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56" name="Google Shape;56;p14"/>
          <p:cNvSpPr txBox="1"/>
          <p:nvPr>
            <p:ph idx="1" type="subTitle"/>
          </p:nvPr>
        </p:nvSpPr>
        <p:spPr>
          <a:xfrm>
            <a:off x="257704" y="5891409"/>
            <a:ext cx="7044600" cy="1647600"/>
          </a:xfrm>
          <a:prstGeom prst="rect">
            <a:avLst/>
          </a:prstGeom>
          <a:noFill/>
          <a:ln>
            <a:noFill/>
          </a:ln>
        </p:spPr>
        <p:txBody>
          <a:bodyPr anchorCtr="0" anchor="t" bIns="91425" lIns="91425" spcFirstLastPara="1" rIns="91425" wrap="square" tIns="91425"/>
          <a:lstStyle>
            <a:lvl1pPr lvl="0" rtl="0" algn="ctr">
              <a:lnSpc>
                <a:spcPct val="100000"/>
              </a:lnSpc>
              <a:spcBef>
                <a:spcPts val="0"/>
              </a:spcBef>
              <a:spcAft>
                <a:spcPts val="0"/>
              </a:spcAft>
              <a:buSzPts val="2800"/>
              <a:buFont typeface="Arial"/>
              <a:buNone/>
              <a:defRPr sz="2800"/>
            </a:lvl1pPr>
            <a:lvl2pPr lvl="1" rtl="0" algn="ctr">
              <a:lnSpc>
                <a:spcPct val="100000"/>
              </a:lnSpc>
              <a:spcBef>
                <a:spcPts val="0"/>
              </a:spcBef>
              <a:spcAft>
                <a:spcPts val="0"/>
              </a:spcAft>
              <a:buSzPts val="2800"/>
              <a:buFont typeface="Arial"/>
              <a:buNone/>
              <a:defRPr sz="2800"/>
            </a:lvl2pPr>
            <a:lvl3pPr lvl="2" rtl="0" algn="ctr">
              <a:lnSpc>
                <a:spcPct val="100000"/>
              </a:lnSpc>
              <a:spcBef>
                <a:spcPts val="0"/>
              </a:spcBef>
              <a:spcAft>
                <a:spcPts val="0"/>
              </a:spcAft>
              <a:buSzPts val="2800"/>
              <a:buFont typeface="Arial"/>
              <a:buNone/>
              <a:defRPr sz="2800"/>
            </a:lvl3pPr>
            <a:lvl4pPr lvl="3" rtl="0" algn="ctr">
              <a:lnSpc>
                <a:spcPct val="100000"/>
              </a:lnSpc>
              <a:spcBef>
                <a:spcPts val="0"/>
              </a:spcBef>
              <a:spcAft>
                <a:spcPts val="0"/>
              </a:spcAft>
              <a:buSzPts val="2800"/>
              <a:buFont typeface="Arial"/>
              <a:buNone/>
              <a:defRPr sz="2800"/>
            </a:lvl4pPr>
            <a:lvl5pPr lvl="4" rtl="0" algn="ctr">
              <a:lnSpc>
                <a:spcPct val="100000"/>
              </a:lnSpc>
              <a:spcBef>
                <a:spcPts val="0"/>
              </a:spcBef>
              <a:spcAft>
                <a:spcPts val="0"/>
              </a:spcAft>
              <a:buSzPts val="2800"/>
              <a:buFont typeface="Arial"/>
              <a:buNone/>
              <a:defRPr sz="2800"/>
            </a:lvl5pPr>
            <a:lvl6pPr lvl="5" rtl="0" algn="ctr">
              <a:lnSpc>
                <a:spcPct val="100000"/>
              </a:lnSpc>
              <a:spcBef>
                <a:spcPts val="0"/>
              </a:spcBef>
              <a:spcAft>
                <a:spcPts val="0"/>
              </a:spcAft>
              <a:buSzPts val="2800"/>
              <a:buFont typeface="Arial"/>
              <a:buNone/>
              <a:defRPr sz="2800"/>
            </a:lvl6pPr>
            <a:lvl7pPr lvl="6" rtl="0" algn="ctr">
              <a:lnSpc>
                <a:spcPct val="100000"/>
              </a:lnSpc>
              <a:spcBef>
                <a:spcPts val="0"/>
              </a:spcBef>
              <a:spcAft>
                <a:spcPts val="0"/>
              </a:spcAft>
              <a:buSzPts val="2800"/>
              <a:buFont typeface="Arial"/>
              <a:buNone/>
              <a:defRPr sz="2800"/>
            </a:lvl7pPr>
            <a:lvl8pPr lvl="7" rtl="0" algn="ctr">
              <a:lnSpc>
                <a:spcPct val="100000"/>
              </a:lnSpc>
              <a:spcBef>
                <a:spcPts val="0"/>
              </a:spcBef>
              <a:spcAft>
                <a:spcPts val="0"/>
              </a:spcAft>
              <a:buSzPts val="2800"/>
              <a:buFont typeface="Arial"/>
              <a:buNone/>
              <a:defRPr sz="2800"/>
            </a:lvl8pPr>
            <a:lvl9pPr lvl="8" rtl="0" algn="ctr">
              <a:lnSpc>
                <a:spcPct val="100000"/>
              </a:lnSpc>
              <a:spcBef>
                <a:spcPts val="0"/>
              </a:spcBef>
              <a:spcAft>
                <a:spcPts val="0"/>
              </a:spcAft>
              <a:buSzPts val="2800"/>
              <a:buFont typeface="Arial"/>
              <a:buNone/>
              <a:defRPr sz="2800"/>
            </a:lvl9pPr>
          </a:lstStyle>
          <a:p/>
        </p:txBody>
      </p:sp>
      <p:sp>
        <p:nvSpPr>
          <p:cNvPr id="57" name="Google Shape;57;p14"/>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58" name="Shape 58"/>
        <p:cNvGrpSpPr/>
        <p:nvPr/>
      </p:nvGrpSpPr>
      <p:grpSpPr>
        <a:xfrm>
          <a:off x="0" y="0"/>
          <a:ext cx="0" cy="0"/>
          <a:chOff x="0" y="0"/>
          <a:chExt cx="0" cy="0"/>
        </a:xfrm>
      </p:grpSpPr>
      <p:sp>
        <p:nvSpPr>
          <p:cNvPr id="59" name="Google Shape;59;p15"/>
          <p:cNvSpPr txBox="1"/>
          <p:nvPr>
            <p:ph type="title"/>
          </p:nvPr>
        </p:nvSpPr>
        <p:spPr>
          <a:xfrm>
            <a:off x="257704" y="4471058"/>
            <a:ext cx="7044600" cy="1749900"/>
          </a:xfrm>
          <a:prstGeom prst="rect">
            <a:avLst/>
          </a:prstGeom>
          <a:noFill/>
          <a:ln>
            <a:noFill/>
          </a:ln>
        </p:spPr>
        <p:txBody>
          <a:bodyPr anchorCtr="0" anchor="ctr" bIns="91425" lIns="91425" spcFirstLastPara="1" rIns="91425" wrap="square" tIns="91425"/>
          <a:lstStyle>
            <a:lvl1pPr lvl="0" rtl="0" algn="ctr">
              <a:lnSpc>
                <a:spcPct val="100000"/>
              </a:lnSpc>
              <a:spcBef>
                <a:spcPts val="0"/>
              </a:spcBef>
              <a:spcAft>
                <a:spcPts val="0"/>
              </a:spcAft>
              <a:buSzPts val="3600"/>
              <a:buFont typeface="Arial"/>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60" name="Google Shape;60;p15"/>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61" name="Shape 61"/>
        <p:cNvGrpSpPr/>
        <p:nvPr/>
      </p:nvGrpSpPr>
      <p:grpSpPr>
        <a:xfrm>
          <a:off x="0" y="0"/>
          <a:ext cx="0" cy="0"/>
          <a:chOff x="0" y="0"/>
          <a:chExt cx="0" cy="0"/>
        </a:xfrm>
      </p:grpSpPr>
      <p:sp>
        <p:nvSpPr>
          <p:cNvPr id="62" name="Google Shape;62;p16"/>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rtl="0" algn="l">
              <a:lnSpc>
                <a:spcPct val="100000"/>
              </a:lnSpc>
              <a:spcBef>
                <a:spcPts val="0"/>
              </a:spcBef>
              <a:spcAft>
                <a:spcPts val="0"/>
              </a:spcAft>
              <a:buSzPts val="2800"/>
              <a:buFont typeface="Arial"/>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3" name="Google Shape;63;p16"/>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rtl="0" algn="l">
              <a:lnSpc>
                <a:spcPct val="115000"/>
              </a:lnSpc>
              <a:spcBef>
                <a:spcPts val="0"/>
              </a:spcBef>
              <a:spcAft>
                <a:spcPts val="0"/>
              </a:spcAft>
              <a:buSzPts val="1800"/>
              <a:buFont typeface="Arial"/>
              <a:buNone/>
              <a:defRPr/>
            </a:lvl1pPr>
            <a:lvl2pPr indent="-228600" lvl="1" marL="914400" rtl="0" algn="l">
              <a:lnSpc>
                <a:spcPct val="115000"/>
              </a:lnSpc>
              <a:spcBef>
                <a:spcPts val="1600"/>
              </a:spcBef>
              <a:spcAft>
                <a:spcPts val="0"/>
              </a:spcAft>
              <a:buSzPts val="1400"/>
              <a:buFont typeface="Arial"/>
              <a:buNone/>
              <a:defRPr/>
            </a:lvl2pPr>
            <a:lvl3pPr indent="-228600" lvl="2" marL="1371600" rtl="0" algn="l">
              <a:lnSpc>
                <a:spcPct val="115000"/>
              </a:lnSpc>
              <a:spcBef>
                <a:spcPts val="1600"/>
              </a:spcBef>
              <a:spcAft>
                <a:spcPts val="0"/>
              </a:spcAft>
              <a:buSzPts val="1400"/>
              <a:buFont typeface="Arial"/>
              <a:buNone/>
              <a:defRPr/>
            </a:lvl3pPr>
            <a:lvl4pPr indent="-228600" lvl="3" marL="1828800" rtl="0" algn="l">
              <a:lnSpc>
                <a:spcPct val="115000"/>
              </a:lnSpc>
              <a:spcBef>
                <a:spcPts val="1600"/>
              </a:spcBef>
              <a:spcAft>
                <a:spcPts val="0"/>
              </a:spcAft>
              <a:buSzPts val="1400"/>
              <a:buFont typeface="Arial"/>
              <a:buNone/>
              <a:defRPr/>
            </a:lvl4pPr>
            <a:lvl5pPr indent="-228600" lvl="4" marL="2286000" rtl="0" algn="l">
              <a:lnSpc>
                <a:spcPct val="115000"/>
              </a:lnSpc>
              <a:spcBef>
                <a:spcPts val="1600"/>
              </a:spcBef>
              <a:spcAft>
                <a:spcPts val="0"/>
              </a:spcAft>
              <a:buSzPts val="1400"/>
              <a:buFont typeface="Arial"/>
              <a:buNone/>
              <a:defRPr/>
            </a:lvl5pPr>
            <a:lvl6pPr indent="-228600" lvl="5" marL="2743200" rtl="0" algn="l">
              <a:lnSpc>
                <a:spcPct val="115000"/>
              </a:lnSpc>
              <a:spcBef>
                <a:spcPts val="1600"/>
              </a:spcBef>
              <a:spcAft>
                <a:spcPts val="0"/>
              </a:spcAft>
              <a:buSzPts val="1400"/>
              <a:buFont typeface="Arial"/>
              <a:buNone/>
              <a:defRPr/>
            </a:lvl6pPr>
            <a:lvl7pPr indent="-228600" lvl="6" marL="3200400" rtl="0" algn="l">
              <a:lnSpc>
                <a:spcPct val="115000"/>
              </a:lnSpc>
              <a:spcBef>
                <a:spcPts val="1600"/>
              </a:spcBef>
              <a:spcAft>
                <a:spcPts val="0"/>
              </a:spcAft>
              <a:buSzPts val="1400"/>
              <a:buFont typeface="Arial"/>
              <a:buNone/>
              <a:defRPr/>
            </a:lvl7pPr>
            <a:lvl8pPr indent="-228600" lvl="7" marL="3657600" rtl="0" algn="l">
              <a:lnSpc>
                <a:spcPct val="115000"/>
              </a:lnSpc>
              <a:spcBef>
                <a:spcPts val="1600"/>
              </a:spcBef>
              <a:spcAft>
                <a:spcPts val="0"/>
              </a:spcAft>
              <a:buSzPts val="1400"/>
              <a:buFont typeface="Arial"/>
              <a:buNone/>
              <a:defRPr/>
            </a:lvl8pPr>
            <a:lvl9pPr indent="-228600" lvl="8" marL="4114800" rtl="0" algn="l">
              <a:lnSpc>
                <a:spcPct val="115000"/>
              </a:lnSpc>
              <a:spcBef>
                <a:spcPts val="1600"/>
              </a:spcBef>
              <a:spcAft>
                <a:spcPts val="1600"/>
              </a:spcAft>
              <a:buSzPts val="1400"/>
              <a:buFont typeface="Arial"/>
              <a:buNone/>
              <a:defRPr/>
            </a:lvl9pPr>
          </a:lstStyle>
          <a:p/>
        </p:txBody>
      </p:sp>
      <p:sp>
        <p:nvSpPr>
          <p:cNvPr id="64" name="Google Shape;64;p16"/>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65" name="Shape 65"/>
        <p:cNvGrpSpPr/>
        <p:nvPr/>
      </p:nvGrpSpPr>
      <p:grpSpPr>
        <a:xfrm>
          <a:off x="0" y="0"/>
          <a:ext cx="0" cy="0"/>
          <a:chOff x="0" y="0"/>
          <a:chExt cx="0" cy="0"/>
        </a:xfrm>
      </p:grpSpPr>
      <p:sp>
        <p:nvSpPr>
          <p:cNvPr id="66" name="Google Shape;66;p17"/>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rtl="0" algn="l">
              <a:lnSpc>
                <a:spcPct val="100000"/>
              </a:lnSpc>
              <a:spcBef>
                <a:spcPts val="0"/>
              </a:spcBef>
              <a:spcAft>
                <a:spcPts val="0"/>
              </a:spcAft>
              <a:buSzPts val="2800"/>
              <a:buFont typeface="Arial"/>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7" name="Google Shape;67;p17"/>
          <p:cNvSpPr txBox="1"/>
          <p:nvPr>
            <p:ph idx="1" type="body"/>
          </p:nvPr>
        </p:nvSpPr>
        <p:spPr>
          <a:xfrm>
            <a:off x="257704" y="2395696"/>
            <a:ext cx="3306900" cy="7101900"/>
          </a:xfrm>
          <a:prstGeom prst="rect">
            <a:avLst/>
          </a:prstGeom>
          <a:noFill/>
          <a:ln>
            <a:noFill/>
          </a:ln>
        </p:spPr>
        <p:txBody>
          <a:bodyPr anchorCtr="0" anchor="t" bIns="91425" lIns="91425" spcFirstLastPara="1" rIns="91425" wrap="square" tIns="91425"/>
          <a:lstStyle>
            <a:lvl1pPr indent="-228600" lvl="0" marL="457200" rtl="0" algn="l">
              <a:lnSpc>
                <a:spcPct val="115000"/>
              </a:lnSpc>
              <a:spcBef>
                <a:spcPts val="0"/>
              </a:spcBef>
              <a:spcAft>
                <a:spcPts val="0"/>
              </a:spcAft>
              <a:buSzPts val="1400"/>
              <a:buFont typeface="Arial"/>
              <a:buNone/>
              <a:defRPr sz="1400"/>
            </a:lvl1pPr>
            <a:lvl2pPr indent="-228600" lvl="1" marL="914400" rtl="0" algn="l">
              <a:lnSpc>
                <a:spcPct val="115000"/>
              </a:lnSpc>
              <a:spcBef>
                <a:spcPts val="1600"/>
              </a:spcBef>
              <a:spcAft>
                <a:spcPts val="0"/>
              </a:spcAft>
              <a:buSzPts val="1200"/>
              <a:buFont typeface="Arial"/>
              <a:buNone/>
              <a:defRPr sz="1200"/>
            </a:lvl2pPr>
            <a:lvl3pPr indent="-228600" lvl="2" marL="1371600" rtl="0" algn="l">
              <a:lnSpc>
                <a:spcPct val="115000"/>
              </a:lnSpc>
              <a:spcBef>
                <a:spcPts val="1600"/>
              </a:spcBef>
              <a:spcAft>
                <a:spcPts val="0"/>
              </a:spcAft>
              <a:buSzPts val="1200"/>
              <a:buFont typeface="Arial"/>
              <a:buNone/>
              <a:defRPr sz="1200"/>
            </a:lvl3pPr>
            <a:lvl4pPr indent="-228600" lvl="3" marL="1828800" rtl="0" algn="l">
              <a:lnSpc>
                <a:spcPct val="115000"/>
              </a:lnSpc>
              <a:spcBef>
                <a:spcPts val="1600"/>
              </a:spcBef>
              <a:spcAft>
                <a:spcPts val="0"/>
              </a:spcAft>
              <a:buSzPts val="1200"/>
              <a:buFont typeface="Arial"/>
              <a:buNone/>
              <a:defRPr sz="1200"/>
            </a:lvl4pPr>
            <a:lvl5pPr indent="-228600" lvl="4" marL="2286000" rtl="0" algn="l">
              <a:lnSpc>
                <a:spcPct val="115000"/>
              </a:lnSpc>
              <a:spcBef>
                <a:spcPts val="1600"/>
              </a:spcBef>
              <a:spcAft>
                <a:spcPts val="0"/>
              </a:spcAft>
              <a:buSzPts val="1200"/>
              <a:buFont typeface="Arial"/>
              <a:buNone/>
              <a:defRPr sz="1200"/>
            </a:lvl5pPr>
            <a:lvl6pPr indent="-228600" lvl="5" marL="2743200" rtl="0" algn="l">
              <a:lnSpc>
                <a:spcPct val="115000"/>
              </a:lnSpc>
              <a:spcBef>
                <a:spcPts val="1600"/>
              </a:spcBef>
              <a:spcAft>
                <a:spcPts val="0"/>
              </a:spcAft>
              <a:buSzPts val="1200"/>
              <a:buFont typeface="Arial"/>
              <a:buNone/>
              <a:defRPr sz="1200"/>
            </a:lvl6pPr>
            <a:lvl7pPr indent="-228600" lvl="6" marL="3200400" rtl="0" algn="l">
              <a:lnSpc>
                <a:spcPct val="115000"/>
              </a:lnSpc>
              <a:spcBef>
                <a:spcPts val="1600"/>
              </a:spcBef>
              <a:spcAft>
                <a:spcPts val="0"/>
              </a:spcAft>
              <a:buSzPts val="1200"/>
              <a:buFont typeface="Arial"/>
              <a:buNone/>
              <a:defRPr sz="1200"/>
            </a:lvl7pPr>
            <a:lvl8pPr indent="-228600" lvl="7" marL="3657600" rtl="0" algn="l">
              <a:lnSpc>
                <a:spcPct val="115000"/>
              </a:lnSpc>
              <a:spcBef>
                <a:spcPts val="1600"/>
              </a:spcBef>
              <a:spcAft>
                <a:spcPts val="0"/>
              </a:spcAft>
              <a:buSzPts val="1200"/>
              <a:buFont typeface="Arial"/>
              <a:buNone/>
              <a:defRPr sz="1200"/>
            </a:lvl8pPr>
            <a:lvl9pPr indent="-228600" lvl="8" marL="4114800" rtl="0" algn="l">
              <a:lnSpc>
                <a:spcPct val="115000"/>
              </a:lnSpc>
              <a:spcBef>
                <a:spcPts val="1600"/>
              </a:spcBef>
              <a:spcAft>
                <a:spcPts val="1600"/>
              </a:spcAft>
              <a:buSzPts val="1200"/>
              <a:buFont typeface="Arial"/>
              <a:buNone/>
              <a:defRPr sz="1200"/>
            </a:lvl9pPr>
          </a:lstStyle>
          <a:p/>
        </p:txBody>
      </p:sp>
      <p:sp>
        <p:nvSpPr>
          <p:cNvPr id="68" name="Google Shape;68;p17"/>
          <p:cNvSpPr txBox="1"/>
          <p:nvPr>
            <p:ph idx="2" type="body"/>
          </p:nvPr>
        </p:nvSpPr>
        <p:spPr>
          <a:xfrm>
            <a:off x="3995291" y="2395696"/>
            <a:ext cx="3306900" cy="7101900"/>
          </a:xfrm>
          <a:prstGeom prst="rect">
            <a:avLst/>
          </a:prstGeom>
          <a:noFill/>
          <a:ln>
            <a:noFill/>
          </a:ln>
        </p:spPr>
        <p:txBody>
          <a:bodyPr anchorCtr="0" anchor="t" bIns="91425" lIns="91425" spcFirstLastPara="1" rIns="91425" wrap="square" tIns="91425"/>
          <a:lstStyle>
            <a:lvl1pPr indent="-228600" lvl="0" marL="457200" rtl="0" algn="l">
              <a:lnSpc>
                <a:spcPct val="115000"/>
              </a:lnSpc>
              <a:spcBef>
                <a:spcPts val="0"/>
              </a:spcBef>
              <a:spcAft>
                <a:spcPts val="0"/>
              </a:spcAft>
              <a:buSzPts val="1400"/>
              <a:buFont typeface="Arial"/>
              <a:buNone/>
              <a:defRPr sz="1400"/>
            </a:lvl1pPr>
            <a:lvl2pPr indent="-228600" lvl="1" marL="914400" rtl="0" algn="l">
              <a:lnSpc>
                <a:spcPct val="115000"/>
              </a:lnSpc>
              <a:spcBef>
                <a:spcPts val="1600"/>
              </a:spcBef>
              <a:spcAft>
                <a:spcPts val="0"/>
              </a:spcAft>
              <a:buSzPts val="1200"/>
              <a:buFont typeface="Arial"/>
              <a:buNone/>
              <a:defRPr sz="1200"/>
            </a:lvl2pPr>
            <a:lvl3pPr indent="-228600" lvl="2" marL="1371600" rtl="0" algn="l">
              <a:lnSpc>
                <a:spcPct val="115000"/>
              </a:lnSpc>
              <a:spcBef>
                <a:spcPts val="1600"/>
              </a:spcBef>
              <a:spcAft>
                <a:spcPts val="0"/>
              </a:spcAft>
              <a:buSzPts val="1200"/>
              <a:buFont typeface="Arial"/>
              <a:buNone/>
              <a:defRPr sz="1200"/>
            </a:lvl3pPr>
            <a:lvl4pPr indent="-228600" lvl="3" marL="1828800" rtl="0" algn="l">
              <a:lnSpc>
                <a:spcPct val="115000"/>
              </a:lnSpc>
              <a:spcBef>
                <a:spcPts val="1600"/>
              </a:spcBef>
              <a:spcAft>
                <a:spcPts val="0"/>
              </a:spcAft>
              <a:buSzPts val="1200"/>
              <a:buFont typeface="Arial"/>
              <a:buNone/>
              <a:defRPr sz="1200"/>
            </a:lvl4pPr>
            <a:lvl5pPr indent="-228600" lvl="4" marL="2286000" rtl="0" algn="l">
              <a:lnSpc>
                <a:spcPct val="115000"/>
              </a:lnSpc>
              <a:spcBef>
                <a:spcPts val="1600"/>
              </a:spcBef>
              <a:spcAft>
                <a:spcPts val="0"/>
              </a:spcAft>
              <a:buSzPts val="1200"/>
              <a:buFont typeface="Arial"/>
              <a:buNone/>
              <a:defRPr sz="1200"/>
            </a:lvl5pPr>
            <a:lvl6pPr indent="-228600" lvl="5" marL="2743200" rtl="0" algn="l">
              <a:lnSpc>
                <a:spcPct val="115000"/>
              </a:lnSpc>
              <a:spcBef>
                <a:spcPts val="1600"/>
              </a:spcBef>
              <a:spcAft>
                <a:spcPts val="0"/>
              </a:spcAft>
              <a:buSzPts val="1200"/>
              <a:buFont typeface="Arial"/>
              <a:buNone/>
              <a:defRPr sz="1200"/>
            </a:lvl6pPr>
            <a:lvl7pPr indent="-228600" lvl="6" marL="3200400" rtl="0" algn="l">
              <a:lnSpc>
                <a:spcPct val="115000"/>
              </a:lnSpc>
              <a:spcBef>
                <a:spcPts val="1600"/>
              </a:spcBef>
              <a:spcAft>
                <a:spcPts val="0"/>
              </a:spcAft>
              <a:buSzPts val="1200"/>
              <a:buFont typeface="Arial"/>
              <a:buNone/>
              <a:defRPr sz="1200"/>
            </a:lvl7pPr>
            <a:lvl8pPr indent="-228600" lvl="7" marL="3657600" rtl="0" algn="l">
              <a:lnSpc>
                <a:spcPct val="115000"/>
              </a:lnSpc>
              <a:spcBef>
                <a:spcPts val="1600"/>
              </a:spcBef>
              <a:spcAft>
                <a:spcPts val="0"/>
              </a:spcAft>
              <a:buSzPts val="1200"/>
              <a:buFont typeface="Arial"/>
              <a:buNone/>
              <a:defRPr sz="1200"/>
            </a:lvl8pPr>
            <a:lvl9pPr indent="-228600" lvl="8" marL="4114800" rtl="0" algn="l">
              <a:lnSpc>
                <a:spcPct val="115000"/>
              </a:lnSpc>
              <a:spcBef>
                <a:spcPts val="1600"/>
              </a:spcBef>
              <a:spcAft>
                <a:spcPts val="1600"/>
              </a:spcAft>
              <a:buSzPts val="1200"/>
              <a:buFont typeface="Arial"/>
              <a:buNone/>
              <a:defRPr sz="1200"/>
            </a:lvl9pPr>
          </a:lstStyle>
          <a:p/>
        </p:txBody>
      </p:sp>
      <p:sp>
        <p:nvSpPr>
          <p:cNvPr id="69" name="Google Shape;69;p17"/>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70" name="Shape 70"/>
        <p:cNvGrpSpPr/>
        <p:nvPr/>
      </p:nvGrpSpPr>
      <p:grpSpPr>
        <a:xfrm>
          <a:off x="0" y="0"/>
          <a:ext cx="0" cy="0"/>
          <a:chOff x="0" y="0"/>
          <a:chExt cx="0" cy="0"/>
        </a:xfrm>
      </p:grpSpPr>
      <p:sp>
        <p:nvSpPr>
          <p:cNvPr id="71" name="Google Shape;71;p18"/>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rtl="0" algn="l">
              <a:lnSpc>
                <a:spcPct val="100000"/>
              </a:lnSpc>
              <a:spcBef>
                <a:spcPts val="0"/>
              </a:spcBef>
              <a:spcAft>
                <a:spcPts val="0"/>
              </a:spcAft>
              <a:buSzPts val="2800"/>
              <a:buFont typeface="Arial"/>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72" name="Google Shape;72;p18"/>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 column text">
    <p:spTree>
      <p:nvGrpSpPr>
        <p:cNvPr id="73" name="Shape 73"/>
        <p:cNvGrpSpPr/>
        <p:nvPr/>
      </p:nvGrpSpPr>
      <p:grpSpPr>
        <a:xfrm>
          <a:off x="0" y="0"/>
          <a:ext cx="0" cy="0"/>
          <a:chOff x="0" y="0"/>
          <a:chExt cx="0" cy="0"/>
        </a:xfrm>
      </p:grpSpPr>
      <p:sp>
        <p:nvSpPr>
          <p:cNvPr id="74" name="Google Shape;74;p19"/>
          <p:cNvSpPr txBox="1"/>
          <p:nvPr>
            <p:ph type="title"/>
          </p:nvPr>
        </p:nvSpPr>
        <p:spPr>
          <a:xfrm>
            <a:off x="257704" y="1154948"/>
            <a:ext cx="2321700" cy="1570800"/>
          </a:xfrm>
          <a:prstGeom prst="rect">
            <a:avLst/>
          </a:prstGeom>
          <a:noFill/>
          <a:ln>
            <a:noFill/>
          </a:ln>
        </p:spPr>
        <p:txBody>
          <a:bodyPr anchorCtr="0" anchor="b" bIns="91425" lIns="91425" spcFirstLastPara="1" rIns="91425" wrap="square" tIns="91425"/>
          <a:lstStyle>
            <a:lvl1pPr lvl="0" rtl="0" algn="l">
              <a:lnSpc>
                <a:spcPct val="100000"/>
              </a:lnSpc>
              <a:spcBef>
                <a:spcPts val="0"/>
              </a:spcBef>
              <a:spcAft>
                <a:spcPts val="0"/>
              </a:spcAft>
              <a:buSzPts val="2400"/>
              <a:buFont typeface="Arial"/>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75" name="Google Shape;75;p19"/>
          <p:cNvSpPr txBox="1"/>
          <p:nvPr>
            <p:ph idx="1" type="body"/>
          </p:nvPr>
        </p:nvSpPr>
        <p:spPr>
          <a:xfrm>
            <a:off x="257704" y="2888617"/>
            <a:ext cx="2321700" cy="6609000"/>
          </a:xfrm>
          <a:prstGeom prst="rect">
            <a:avLst/>
          </a:prstGeom>
          <a:noFill/>
          <a:ln>
            <a:noFill/>
          </a:ln>
        </p:spPr>
        <p:txBody>
          <a:bodyPr anchorCtr="0" anchor="t" bIns="91425" lIns="91425" spcFirstLastPara="1" rIns="91425" wrap="square" tIns="91425"/>
          <a:lstStyle>
            <a:lvl1pPr indent="-228600" lvl="0" marL="457200" rtl="0" algn="l">
              <a:lnSpc>
                <a:spcPct val="115000"/>
              </a:lnSpc>
              <a:spcBef>
                <a:spcPts val="0"/>
              </a:spcBef>
              <a:spcAft>
                <a:spcPts val="0"/>
              </a:spcAft>
              <a:buSzPts val="1200"/>
              <a:buFont typeface="Arial"/>
              <a:buNone/>
              <a:defRPr sz="1200"/>
            </a:lvl1pPr>
            <a:lvl2pPr indent="-228600" lvl="1" marL="914400" rtl="0" algn="l">
              <a:lnSpc>
                <a:spcPct val="115000"/>
              </a:lnSpc>
              <a:spcBef>
                <a:spcPts val="1600"/>
              </a:spcBef>
              <a:spcAft>
                <a:spcPts val="0"/>
              </a:spcAft>
              <a:buSzPts val="1200"/>
              <a:buFont typeface="Arial"/>
              <a:buNone/>
              <a:defRPr sz="1200"/>
            </a:lvl2pPr>
            <a:lvl3pPr indent="-228600" lvl="2" marL="1371600" rtl="0" algn="l">
              <a:lnSpc>
                <a:spcPct val="115000"/>
              </a:lnSpc>
              <a:spcBef>
                <a:spcPts val="1600"/>
              </a:spcBef>
              <a:spcAft>
                <a:spcPts val="0"/>
              </a:spcAft>
              <a:buSzPts val="1200"/>
              <a:buFont typeface="Arial"/>
              <a:buNone/>
              <a:defRPr sz="1200"/>
            </a:lvl3pPr>
            <a:lvl4pPr indent="-228600" lvl="3" marL="1828800" rtl="0" algn="l">
              <a:lnSpc>
                <a:spcPct val="115000"/>
              </a:lnSpc>
              <a:spcBef>
                <a:spcPts val="1600"/>
              </a:spcBef>
              <a:spcAft>
                <a:spcPts val="0"/>
              </a:spcAft>
              <a:buSzPts val="1200"/>
              <a:buFont typeface="Arial"/>
              <a:buNone/>
              <a:defRPr sz="1200"/>
            </a:lvl4pPr>
            <a:lvl5pPr indent="-228600" lvl="4" marL="2286000" rtl="0" algn="l">
              <a:lnSpc>
                <a:spcPct val="115000"/>
              </a:lnSpc>
              <a:spcBef>
                <a:spcPts val="1600"/>
              </a:spcBef>
              <a:spcAft>
                <a:spcPts val="0"/>
              </a:spcAft>
              <a:buSzPts val="1200"/>
              <a:buFont typeface="Arial"/>
              <a:buNone/>
              <a:defRPr sz="1200"/>
            </a:lvl5pPr>
            <a:lvl6pPr indent="-228600" lvl="5" marL="2743200" rtl="0" algn="l">
              <a:lnSpc>
                <a:spcPct val="115000"/>
              </a:lnSpc>
              <a:spcBef>
                <a:spcPts val="1600"/>
              </a:spcBef>
              <a:spcAft>
                <a:spcPts val="0"/>
              </a:spcAft>
              <a:buSzPts val="1200"/>
              <a:buFont typeface="Arial"/>
              <a:buNone/>
              <a:defRPr sz="1200"/>
            </a:lvl6pPr>
            <a:lvl7pPr indent="-228600" lvl="6" marL="3200400" rtl="0" algn="l">
              <a:lnSpc>
                <a:spcPct val="115000"/>
              </a:lnSpc>
              <a:spcBef>
                <a:spcPts val="1600"/>
              </a:spcBef>
              <a:spcAft>
                <a:spcPts val="0"/>
              </a:spcAft>
              <a:buSzPts val="1200"/>
              <a:buFont typeface="Arial"/>
              <a:buNone/>
              <a:defRPr sz="1200"/>
            </a:lvl7pPr>
            <a:lvl8pPr indent="-228600" lvl="7" marL="3657600" rtl="0" algn="l">
              <a:lnSpc>
                <a:spcPct val="115000"/>
              </a:lnSpc>
              <a:spcBef>
                <a:spcPts val="1600"/>
              </a:spcBef>
              <a:spcAft>
                <a:spcPts val="0"/>
              </a:spcAft>
              <a:buSzPts val="1200"/>
              <a:buFont typeface="Arial"/>
              <a:buNone/>
              <a:defRPr sz="1200"/>
            </a:lvl8pPr>
            <a:lvl9pPr indent="-228600" lvl="8" marL="4114800" rtl="0" algn="l">
              <a:lnSpc>
                <a:spcPct val="115000"/>
              </a:lnSpc>
              <a:spcBef>
                <a:spcPts val="1600"/>
              </a:spcBef>
              <a:spcAft>
                <a:spcPts val="1600"/>
              </a:spcAft>
              <a:buSzPts val="1200"/>
              <a:buFont typeface="Arial"/>
              <a:buNone/>
              <a:defRPr sz="1200"/>
            </a:lvl9pPr>
          </a:lstStyle>
          <a:p/>
        </p:txBody>
      </p:sp>
      <p:sp>
        <p:nvSpPr>
          <p:cNvPr id="76" name="Google Shape;76;p19"/>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 point">
    <p:spTree>
      <p:nvGrpSpPr>
        <p:cNvPr id="77" name="Shape 77"/>
        <p:cNvGrpSpPr/>
        <p:nvPr/>
      </p:nvGrpSpPr>
      <p:grpSpPr>
        <a:xfrm>
          <a:off x="0" y="0"/>
          <a:ext cx="0" cy="0"/>
          <a:chOff x="0" y="0"/>
          <a:chExt cx="0" cy="0"/>
        </a:xfrm>
      </p:grpSpPr>
      <p:sp>
        <p:nvSpPr>
          <p:cNvPr id="78" name="Google Shape;78;p20"/>
          <p:cNvSpPr txBox="1"/>
          <p:nvPr>
            <p:ph type="title"/>
          </p:nvPr>
        </p:nvSpPr>
        <p:spPr>
          <a:xfrm>
            <a:off x="405324" y="935744"/>
            <a:ext cx="5264700" cy="8503800"/>
          </a:xfrm>
          <a:prstGeom prst="rect">
            <a:avLst/>
          </a:prstGeom>
          <a:noFill/>
          <a:ln>
            <a:noFill/>
          </a:ln>
        </p:spPr>
        <p:txBody>
          <a:bodyPr anchorCtr="0" anchor="ctr" bIns="91425" lIns="91425" spcFirstLastPara="1" rIns="91425" wrap="square" tIns="91425"/>
          <a:lstStyle>
            <a:lvl1pPr lvl="0" rtl="0" algn="l">
              <a:lnSpc>
                <a:spcPct val="100000"/>
              </a:lnSpc>
              <a:spcBef>
                <a:spcPts val="0"/>
              </a:spcBef>
              <a:spcAft>
                <a:spcPts val="0"/>
              </a:spcAft>
              <a:buSzPts val="4800"/>
              <a:buFont typeface="Arial"/>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79" name="Google Shape;79;p20"/>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 title and description">
    <p:spTree>
      <p:nvGrpSpPr>
        <p:cNvPr id="80" name="Shape 80"/>
        <p:cNvGrpSpPr/>
        <p:nvPr/>
      </p:nvGrpSpPr>
      <p:grpSpPr>
        <a:xfrm>
          <a:off x="0" y="0"/>
          <a:ext cx="0" cy="0"/>
          <a:chOff x="0" y="0"/>
          <a:chExt cx="0" cy="0"/>
        </a:xfrm>
      </p:grpSpPr>
      <p:sp>
        <p:nvSpPr>
          <p:cNvPr id="81" name="Google Shape;81;p21"/>
          <p:cNvSpPr/>
          <p:nvPr/>
        </p:nvSpPr>
        <p:spPr>
          <a:xfrm>
            <a:off x="3780000" y="-259"/>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 name="Google Shape;82;p21"/>
          <p:cNvSpPr txBox="1"/>
          <p:nvPr>
            <p:ph type="title"/>
          </p:nvPr>
        </p:nvSpPr>
        <p:spPr>
          <a:xfrm>
            <a:off x="219507" y="2563450"/>
            <a:ext cx="3344400" cy="3081300"/>
          </a:xfrm>
          <a:prstGeom prst="rect">
            <a:avLst/>
          </a:prstGeom>
          <a:noFill/>
          <a:ln>
            <a:noFill/>
          </a:ln>
        </p:spPr>
        <p:txBody>
          <a:bodyPr anchorCtr="0" anchor="b" bIns="91425" lIns="91425" spcFirstLastPara="1" rIns="91425" wrap="square" tIns="91425"/>
          <a:lstStyle>
            <a:lvl1pPr lvl="0" rtl="0" algn="ctr">
              <a:lnSpc>
                <a:spcPct val="100000"/>
              </a:lnSpc>
              <a:spcBef>
                <a:spcPts val="0"/>
              </a:spcBef>
              <a:spcAft>
                <a:spcPts val="0"/>
              </a:spcAft>
              <a:buSzPts val="4200"/>
              <a:buFont typeface="Arial"/>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83" name="Google Shape;83;p21"/>
          <p:cNvSpPr txBox="1"/>
          <p:nvPr>
            <p:ph idx="1" type="subTitle"/>
          </p:nvPr>
        </p:nvSpPr>
        <p:spPr>
          <a:xfrm>
            <a:off x="219507" y="5826864"/>
            <a:ext cx="3344400" cy="2567400"/>
          </a:xfrm>
          <a:prstGeom prst="rect">
            <a:avLst/>
          </a:prstGeom>
          <a:noFill/>
          <a:ln>
            <a:noFill/>
          </a:ln>
        </p:spPr>
        <p:txBody>
          <a:bodyPr anchorCtr="0" anchor="t" bIns="91425" lIns="91425" spcFirstLastPara="1" rIns="91425" wrap="square" tIns="91425"/>
          <a:lstStyle>
            <a:lvl1pPr lvl="0" rtl="0" algn="ctr">
              <a:lnSpc>
                <a:spcPct val="100000"/>
              </a:lnSpc>
              <a:spcBef>
                <a:spcPts val="0"/>
              </a:spcBef>
              <a:spcAft>
                <a:spcPts val="0"/>
              </a:spcAft>
              <a:buSzPts val="2100"/>
              <a:buFont typeface="Arial"/>
              <a:buNone/>
              <a:defRPr sz="2100"/>
            </a:lvl1pPr>
            <a:lvl2pPr lvl="1" rtl="0" algn="ctr">
              <a:lnSpc>
                <a:spcPct val="100000"/>
              </a:lnSpc>
              <a:spcBef>
                <a:spcPts val="0"/>
              </a:spcBef>
              <a:spcAft>
                <a:spcPts val="0"/>
              </a:spcAft>
              <a:buSzPts val="2100"/>
              <a:buFont typeface="Arial"/>
              <a:buNone/>
              <a:defRPr sz="2100"/>
            </a:lvl2pPr>
            <a:lvl3pPr lvl="2" rtl="0" algn="ctr">
              <a:lnSpc>
                <a:spcPct val="100000"/>
              </a:lnSpc>
              <a:spcBef>
                <a:spcPts val="0"/>
              </a:spcBef>
              <a:spcAft>
                <a:spcPts val="0"/>
              </a:spcAft>
              <a:buSzPts val="2100"/>
              <a:buFont typeface="Arial"/>
              <a:buNone/>
              <a:defRPr sz="2100"/>
            </a:lvl3pPr>
            <a:lvl4pPr lvl="3" rtl="0" algn="ctr">
              <a:lnSpc>
                <a:spcPct val="100000"/>
              </a:lnSpc>
              <a:spcBef>
                <a:spcPts val="0"/>
              </a:spcBef>
              <a:spcAft>
                <a:spcPts val="0"/>
              </a:spcAft>
              <a:buSzPts val="2100"/>
              <a:buFont typeface="Arial"/>
              <a:buNone/>
              <a:defRPr sz="2100"/>
            </a:lvl4pPr>
            <a:lvl5pPr lvl="4" rtl="0" algn="ctr">
              <a:lnSpc>
                <a:spcPct val="100000"/>
              </a:lnSpc>
              <a:spcBef>
                <a:spcPts val="0"/>
              </a:spcBef>
              <a:spcAft>
                <a:spcPts val="0"/>
              </a:spcAft>
              <a:buSzPts val="2100"/>
              <a:buFont typeface="Arial"/>
              <a:buNone/>
              <a:defRPr sz="2100"/>
            </a:lvl5pPr>
            <a:lvl6pPr lvl="5" rtl="0" algn="ctr">
              <a:lnSpc>
                <a:spcPct val="100000"/>
              </a:lnSpc>
              <a:spcBef>
                <a:spcPts val="0"/>
              </a:spcBef>
              <a:spcAft>
                <a:spcPts val="0"/>
              </a:spcAft>
              <a:buSzPts val="2100"/>
              <a:buFont typeface="Arial"/>
              <a:buNone/>
              <a:defRPr sz="2100"/>
            </a:lvl6pPr>
            <a:lvl7pPr lvl="6" rtl="0" algn="ctr">
              <a:lnSpc>
                <a:spcPct val="100000"/>
              </a:lnSpc>
              <a:spcBef>
                <a:spcPts val="0"/>
              </a:spcBef>
              <a:spcAft>
                <a:spcPts val="0"/>
              </a:spcAft>
              <a:buSzPts val="2100"/>
              <a:buFont typeface="Arial"/>
              <a:buNone/>
              <a:defRPr sz="2100"/>
            </a:lvl7pPr>
            <a:lvl8pPr lvl="7" rtl="0" algn="ctr">
              <a:lnSpc>
                <a:spcPct val="100000"/>
              </a:lnSpc>
              <a:spcBef>
                <a:spcPts val="0"/>
              </a:spcBef>
              <a:spcAft>
                <a:spcPts val="0"/>
              </a:spcAft>
              <a:buSzPts val="2100"/>
              <a:buFont typeface="Arial"/>
              <a:buNone/>
              <a:defRPr sz="2100"/>
            </a:lvl8pPr>
            <a:lvl9pPr lvl="8" rtl="0" algn="ctr">
              <a:lnSpc>
                <a:spcPct val="100000"/>
              </a:lnSpc>
              <a:spcBef>
                <a:spcPts val="0"/>
              </a:spcBef>
              <a:spcAft>
                <a:spcPts val="0"/>
              </a:spcAft>
              <a:buSzPts val="2100"/>
              <a:buFont typeface="Arial"/>
              <a:buNone/>
              <a:defRPr sz="2100"/>
            </a:lvl9pPr>
          </a:lstStyle>
          <a:p/>
        </p:txBody>
      </p:sp>
      <p:sp>
        <p:nvSpPr>
          <p:cNvPr id="84" name="Google Shape;84;p21"/>
          <p:cNvSpPr txBox="1"/>
          <p:nvPr>
            <p:ph idx="2" type="body"/>
          </p:nvPr>
        </p:nvSpPr>
        <p:spPr>
          <a:xfrm>
            <a:off x="4083838" y="1505163"/>
            <a:ext cx="3172200" cy="7681200"/>
          </a:xfrm>
          <a:prstGeom prst="rect">
            <a:avLst/>
          </a:prstGeom>
          <a:noFill/>
          <a:ln>
            <a:noFill/>
          </a:ln>
        </p:spPr>
        <p:txBody>
          <a:bodyPr anchorCtr="0" anchor="ctr" bIns="91425" lIns="91425" spcFirstLastPara="1" rIns="91425" wrap="square" tIns="91425"/>
          <a:lstStyle>
            <a:lvl1pPr indent="-228600" lvl="0" marL="457200" rtl="0" algn="l">
              <a:lnSpc>
                <a:spcPct val="115000"/>
              </a:lnSpc>
              <a:spcBef>
                <a:spcPts val="0"/>
              </a:spcBef>
              <a:spcAft>
                <a:spcPts val="0"/>
              </a:spcAft>
              <a:buSzPts val="1800"/>
              <a:buFont typeface="Arial"/>
              <a:buNone/>
              <a:defRPr/>
            </a:lvl1pPr>
            <a:lvl2pPr indent="-228600" lvl="1" marL="914400" rtl="0" algn="l">
              <a:lnSpc>
                <a:spcPct val="115000"/>
              </a:lnSpc>
              <a:spcBef>
                <a:spcPts val="1600"/>
              </a:spcBef>
              <a:spcAft>
                <a:spcPts val="0"/>
              </a:spcAft>
              <a:buSzPts val="1400"/>
              <a:buFont typeface="Arial"/>
              <a:buNone/>
              <a:defRPr/>
            </a:lvl2pPr>
            <a:lvl3pPr indent="-228600" lvl="2" marL="1371600" rtl="0" algn="l">
              <a:lnSpc>
                <a:spcPct val="115000"/>
              </a:lnSpc>
              <a:spcBef>
                <a:spcPts val="1600"/>
              </a:spcBef>
              <a:spcAft>
                <a:spcPts val="0"/>
              </a:spcAft>
              <a:buSzPts val="1400"/>
              <a:buFont typeface="Arial"/>
              <a:buNone/>
              <a:defRPr/>
            </a:lvl3pPr>
            <a:lvl4pPr indent="-228600" lvl="3" marL="1828800" rtl="0" algn="l">
              <a:lnSpc>
                <a:spcPct val="115000"/>
              </a:lnSpc>
              <a:spcBef>
                <a:spcPts val="1600"/>
              </a:spcBef>
              <a:spcAft>
                <a:spcPts val="0"/>
              </a:spcAft>
              <a:buSzPts val="1400"/>
              <a:buFont typeface="Arial"/>
              <a:buNone/>
              <a:defRPr/>
            </a:lvl4pPr>
            <a:lvl5pPr indent="-228600" lvl="4" marL="2286000" rtl="0" algn="l">
              <a:lnSpc>
                <a:spcPct val="115000"/>
              </a:lnSpc>
              <a:spcBef>
                <a:spcPts val="1600"/>
              </a:spcBef>
              <a:spcAft>
                <a:spcPts val="0"/>
              </a:spcAft>
              <a:buSzPts val="1400"/>
              <a:buFont typeface="Arial"/>
              <a:buNone/>
              <a:defRPr/>
            </a:lvl5pPr>
            <a:lvl6pPr indent="-228600" lvl="5" marL="2743200" rtl="0" algn="l">
              <a:lnSpc>
                <a:spcPct val="115000"/>
              </a:lnSpc>
              <a:spcBef>
                <a:spcPts val="1600"/>
              </a:spcBef>
              <a:spcAft>
                <a:spcPts val="0"/>
              </a:spcAft>
              <a:buSzPts val="1400"/>
              <a:buFont typeface="Arial"/>
              <a:buNone/>
              <a:defRPr/>
            </a:lvl6pPr>
            <a:lvl7pPr indent="-228600" lvl="6" marL="3200400" rtl="0" algn="l">
              <a:lnSpc>
                <a:spcPct val="115000"/>
              </a:lnSpc>
              <a:spcBef>
                <a:spcPts val="1600"/>
              </a:spcBef>
              <a:spcAft>
                <a:spcPts val="0"/>
              </a:spcAft>
              <a:buSzPts val="1400"/>
              <a:buFont typeface="Arial"/>
              <a:buNone/>
              <a:defRPr/>
            </a:lvl7pPr>
            <a:lvl8pPr indent="-228600" lvl="7" marL="3657600" rtl="0" algn="l">
              <a:lnSpc>
                <a:spcPct val="115000"/>
              </a:lnSpc>
              <a:spcBef>
                <a:spcPts val="1600"/>
              </a:spcBef>
              <a:spcAft>
                <a:spcPts val="0"/>
              </a:spcAft>
              <a:buSzPts val="1400"/>
              <a:buFont typeface="Arial"/>
              <a:buNone/>
              <a:defRPr/>
            </a:lvl8pPr>
            <a:lvl9pPr indent="-228600" lvl="8" marL="4114800" rtl="0" algn="l">
              <a:lnSpc>
                <a:spcPct val="115000"/>
              </a:lnSpc>
              <a:spcBef>
                <a:spcPts val="1600"/>
              </a:spcBef>
              <a:spcAft>
                <a:spcPts val="1600"/>
              </a:spcAft>
              <a:buSzPts val="1400"/>
              <a:buFont typeface="Arial"/>
              <a:buNone/>
              <a:defRPr/>
            </a:lvl9pPr>
          </a:lstStyle>
          <a:p/>
        </p:txBody>
      </p:sp>
      <p:sp>
        <p:nvSpPr>
          <p:cNvPr id="85" name="Google Shape;85;p2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3" name="Shape 13"/>
        <p:cNvGrpSpPr/>
        <p:nvPr/>
      </p:nvGrpSpPr>
      <p:grpSpPr>
        <a:xfrm>
          <a:off x="0" y="0"/>
          <a:ext cx="0" cy="0"/>
          <a:chOff x="0" y="0"/>
          <a:chExt cx="0" cy="0"/>
        </a:xfrm>
      </p:grpSpPr>
      <p:sp>
        <p:nvSpPr>
          <p:cNvPr id="14" name="Google Shape;14;p3"/>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3"/>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6" name="Google Shape;16;p3"/>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
    <p:spTree>
      <p:nvGrpSpPr>
        <p:cNvPr id="86" name="Shape 86"/>
        <p:cNvGrpSpPr/>
        <p:nvPr/>
      </p:nvGrpSpPr>
      <p:grpSpPr>
        <a:xfrm>
          <a:off x="0" y="0"/>
          <a:ext cx="0" cy="0"/>
          <a:chOff x="0" y="0"/>
          <a:chExt cx="0" cy="0"/>
        </a:xfrm>
      </p:grpSpPr>
      <p:sp>
        <p:nvSpPr>
          <p:cNvPr id="87" name="Google Shape;87;p22"/>
          <p:cNvSpPr txBox="1"/>
          <p:nvPr>
            <p:ph idx="1" type="body"/>
          </p:nvPr>
        </p:nvSpPr>
        <p:spPr>
          <a:xfrm>
            <a:off x="257704" y="8794266"/>
            <a:ext cx="4959600" cy="1257900"/>
          </a:xfrm>
          <a:prstGeom prst="rect">
            <a:avLst/>
          </a:prstGeom>
          <a:noFill/>
          <a:ln>
            <a:noFill/>
          </a:ln>
        </p:spPr>
        <p:txBody>
          <a:bodyPr anchorCtr="0" anchor="ctr" bIns="91425" lIns="91425" spcFirstLastPara="1" rIns="91425" wrap="square" tIns="91425"/>
          <a:lstStyle>
            <a:lvl1pPr indent="-228600" lvl="0" marL="457200" rtl="0" algn="l">
              <a:lnSpc>
                <a:spcPct val="100000"/>
              </a:lnSpc>
              <a:spcBef>
                <a:spcPts val="0"/>
              </a:spcBef>
              <a:spcAft>
                <a:spcPts val="0"/>
              </a:spcAft>
              <a:buSzPts val="1800"/>
              <a:buFont typeface="Arial"/>
              <a:buNone/>
              <a:defRPr/>
            </a:lvl1pPr>
            <a:lvl2pPr indent="-228600" lvl="1" marL="914400" rtl="0" algn="l">
              <a:lnSpc>
                <a:spcPct val="115000"/>
              </a:lnSpc>
              <a:spcBef>
                <a:spcPts val="0"/>
              </a:spcBef>
              <a:spcAft>
                <a:spcPts val="0"/>
              </a:spcAft>
              <a:buSzPts val="1800"/>
              <a:buNone/>
              <a:defRPr/>
            </a:lvl2pPr>
            <a:lvl3pPr indent="-228600" lvl="2" marL="1371600" rtl="0" algn="l">
              <a:lnSpc>
                <a:spcPct val="115000"/>
              </a:lnSpc>
              <a:spcBef>
                <a:spcPts val="1600"/>
              </a:spcBef>
              <a:spcAft>
                <a:spcPts val="0"/>
              </a:spcAft>
              <a:buSzPts val="1800"/>
              <a:buNone/>
              <a:defRPr/>
            </a:lvl3pPr>
            <a:lvl4pPr indent="-228600" lvl="3" marL="1828800" rtl="0" algn="l">
              <a:lnSpc>
                <a:spcPct val="115000"/>
              </a:lnSpc>
              <a:spcBef>
                <a:spcPts val="1600"/>
              </a:spcBef>
              <a:spcAft>
                <a:spcPts val="0"/>
              </a:spcAft>
              <a:buSzPts val="1800"/>
              <a:buNone/>
              <a:defRPr/>
            </a:lvl4pPr>
            <a:lvl5pPr indent="-228600" lvl="4" marL="2286000" rtl="0" algn="l">
              <a:lnSpc>
                <a:spcPct val="115000"/>
              </a:lnSpc>
              <a:spcBef>
                <a:spcPts val="1600"/>
              </a:spcBef>
              <a:spcAft>
                <a:spcPts val="0"/>
              </a:spcAft>
              <a:buSzPts val="1800"/>
              <a:buNone/>
              <a:defRPr/>
            </a:lvl5pPr>
            <a:lvl6pPr indent="-228600" lvl="5" marL="2743200" rtl="0" algn="l">
              <a:lnSpc>
                <a:spcPct val="115000"/>
              </a:lnSpc>
              <a:spcBef>
                <a:spcPts val="1600"/>
              </a:spcBef>
              <a:spcAft>
                <a:spcPts val="0"/>
              </a:spcAft>
              <a:buSzPts val="1800"/>
              <a:buNone/>
              <a:defRPr/>
            </a:lvl6pPr>
            <a:lvl7pPr indent="-228600" lvl="6" marL="3200400" rtl="0" algn="l">
              <a:lnSpc>
                <a:spcPct val="115000"/>
              </a:lnSpc>
              <a:spcBef>
                <a:spcPts val="1600"/>
              </a:spcBef>
              <a:spcAft>
                <a:spcPts val="0"/>
              </a:spcAft>
              <a:buSzPts val="1800"/>
              <a:buNone/>
              <a:defRPr/>
            </a:lvl7pPr>
            <a:lvl8pPr indent="-228600" lvl="7" marL="3657600" rtl="0" algn="l">
              <a:lnSpc>
                <a:spcPct val="115000"/>
              </a:lnSpc>
              <a:spcBef>
                <a:spcPts val="1600"/>
              </a:spcBef>
              <a:spcAft>
                <a:spcPts val="0"/>
              </a:spcAft>
              <a:buSzPts val="1800"/>
              <a:buNone/>
              <a:defRPr/>
            </a:lvl8pPr>
            <a:lvl9pPr indent="-228600" lvl="8" marL="4114800" rtl="0" algn="l">
              <a:lnSpc>
                <a:spcPct val="115000"/>
              </a:lnSpc>
              <a:spcBef>
                <a:spcPts val="1600"/>
              </a:spcBef>
              <a:spcAft>
                <a:spcPts val="1600"/>
              </a:spcAft>
              <a:buSzPts val="1800"/>
              <a:buNone/>
              <a:defRPr/>
            </a:lvl9pPr>
          </a:lstStyle>
          <a:p/>
        </p:txBody>
      </p:sp>
      <p:sp>
        <p:nvSpPr>
          <p:cNvPr id="88" name="Google Shape;88;p22"/>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 number">
    <p:spTree>
      <p:nvGrpSpPr>
        <p:cNvPr id="89" name="Shape 89"/>
        <p:cNvGrpSpPr/>
        <p:nvPr/>
      </p:nvGrpSpPr>
      <p:grpSpPr>
        <a:xfrm>
          <a:off x="0" y="0"/>
          <a:ext cx="0" cy="0"/>
          <a:chOff x="0" y="0"/>
          <a:chExt cx="0" cy="0"/>
        </a:xfrm>
      </p:grpSpPr>
      <p:sp>
        <p:nvSpPr>
          <p:cNvPr id="90" name="Google Shape;90;p23"/>
          <p:cNvSpPr txBox="1"/>
          <p:nvPr>
            <p:ph type="title"/>
          </p:nvPr>
        </p:nvSpPr>
        <p:spPr>
          <a:xfrm>
            <a:off x="257704" y="2299346"/>
            <a:ext cx="7044600" cy="4081500"/>
          </a:xfrm>
          <a:prstGeom prst="rect">
            <a:avLst/>
          </a:prstGeom>
          <a:noFill/>
          <a:ln>
            <a:noFill/>
          </a:ln>
        </p:spPr>
        <p:txBody>
          <a:bodyPr anchorCtr="0" anchor="b" bIns="91425" lIns="91425" spcFirstLastPara="1" rIns="91425" wrap="square" tIns="91425"/>
          <a:lstStyle>
            <a:lvl1pPr lvl="0" rtl="0" algn="ctr">
              <a:lnSpc>
                <a:spcPct val="100000"/>
              </a:lnSpc>
              <a:spcBef>
                <a:spcPts val="0"/>
              </a:spcBef>
              <a:spcAft>
                <a:spcPts val="0"/>
              </a:spcAft>
              <a:buSzPts val="12000"/>
              <a:buFont typeface="Arial"/>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p:txBody>
      </p:sp>
      <p:sp>
        <p:nvSpPr>
          <p:cNvPr id="91" name="Google Shape;91;p23"/>
          <p:cNvSpPr txBox="1"/>
          <p:nvPr>
            <p:ph idx="1" type="body"/>
          </p:nvPr>
        </p:nvSpPr>
        <p:spPr>
          <a:xfrm>
            <a:off x="257704" y="6552656"/>
            <a:ext cx="7044600" cy="2703900"/>
          </a:xfrm>
          <a:prstGeom prst="rect">
            <a:avLst/>
          </a:prstGeom>
          <a:noFill/>
          <a:ln>
            <a:noFill/>
          </a:ln>
        </p:spPr>
        <p:txBody>
          <a:bodyPr anchorCtr="0" anchor="t" bIns="91425" lIns="91425" spcFirstLastPara="1" rIns="91425" wrap="square" tIns="91425"/>
          <a:lstStyle>
            <a:lvl1pPr indent="-228600" lvl="0" marL="457200" rtl="0" algn="ctr">
              <a:lnSpc>
                <a:spcPct val="115000"/>
              </a:lnSpc>
              <a:spcBef>
                <a:spcPts val="0"/>
              </a:spcBef>
              <a:spcAft>
                <a:spcPts val="0"/>
              </a:spcAft>
              <a:buSzPts val="1800"/>
              <a:buFont typeface="Arial"/>
              <a:buNone/>
              <a:defRPr/>
            </a:lvl1pPr>
            <a:lvl2pPr indent="-228600" lvl="1" marL="914400" rtl="0" algn="ctr">
              <a:lnSpc>
                <a:spcPct val="115000"/>
              </a:lnSpc>
              <a:spcBef>
                <a:spcPts val="1600"/>
              </a:spcBef>
              <a:spcAft>
                <a:spcPts val="0"/>
              </a:spcAft>
              <a:buSzPts val="1400"/>
              <a:buFont typeface="Arial"/>
              <a:buNone/>
              <a:defRPr/>
            </a:lvl2pPr>
            <a:lvl3pPr indent="-228600" lvl="2" marL="1371600" rtl="0" algn="ctr">
              <a:lnSpc>
                <a:spcPct val="115000"/>
              </a:lnSpc>
              <a:spcBef>
                <a:spcPts val="1600"/>
              </a:spcBef>
              <a:spcAft>
                <a:spcPts val="0"/>
              </a:spcAft>
              <a:buSzPts val="1400"/>
              <a:buFont typeface="Arial"/>
              <a:buNone/>
              <a:defRPr/>
            </a:lvl3pPr>
            <a:lvl4pPr indent="-228600" lvl="3" marL="1828800" rtl="0" algn="ctr">
              <a:lnSpc>
                <a:spcPct val="115000"/>
              </a:lnSpc>
              <a:spcBef>
                <a:spcPts val="1600"/>
              </a:spcBef>
              <a:spcAft>
                <a:spcPts val="0"/>
              </a:spcAft>
              <a:buSzPts val="1400"/>
              <a:buFont typeface="Arial"/>
              <a:buNone/>
              <a:defRPr/>
            </a:lvl4pPr>
            <a:lvl5pPr indent="-228600" lvl="4" marL="2286000" rtl="0" algn="ctr">
              <a:lnSpc>
                <a:spcPct val="115000"/>
              </a:lnSpc>
              <a:spcBef>
                <a:spcPts val="1600"/>
              </a:spcBef>
              <a:spcAft>
                <a:spcPts val="0"/>
              </a:spcAft>
              <a:buSzPts val="1400"/>
              <a:buFont typeface="Arial"/>
              <a:buNone/>
              <a:defRPr/>
            </a:lvl5pPr>
            <a:lvl6pPr indent="-228600" lvl="5" marL="2743200" rtl="0" algn="ctr">
              <a:lnSpc>
                <a:spcPct val="115000"/>
              </a:lnSpc>
              <a:spcBef>
                <a:spcPts val="1600"/>
              </a:spcBef>
              <a:spcAft>
                <a:spcPts val="0"/>
              </a:spcAft>
              <a:buSzPts val="1400"/>
              <a:buFont typeface="Arial"/>
              <a:buNone/>
              <a:defRPr/>
            </a:lvl6pPr>
            <a:lvl7pPr indent="-228600" lvl="6" marL="3200400" rtl="0" algn="ctr">
              <a:lnSpc>
                <a:spcPct val="115000"/>
              </a:lnSpc>
              <a:spcBef>
                <a:spcPts val="1600"/>
              </a:spcBef>
              <a:spcAft>
                <a:spcPts val="0"/>
              </a:spcAft>
              <a:buSzPts val="1400"/>
              <a:buFont typeface="Arial"/>
              <a:buNone/>
              <a:defRPr/>
            </a:lvl7pPr>
            <a:lvl8pPr indent="-228600" lvl="7" marL="3657600" rtl="0" algn="ctr">
              <a:lnSpc>
                <a:spcPct val="115000"/>
              </a:lnSpc>
              <a:spcBef>
                <a:spcPts val="1600"/>
              </a:spcBef>
              <a:spcAft>
                <a:spcPts val="0"/>
              </a:spcAft>
              <a:buSzPts val="1400"/>
              <a:buFont typeface="Arial"/>
              <a:buNone/>
              <a:defRPr/>
            </a:lvl8pPr>
            <a:lvl9pPr indent="-228600" lvl="8" marL="4114800" rtl="0" algn="ctr">
              <a:lnSpc>
                <a:spcPct val="115000"/>
              </a:lnSpc>
              <a:spcBef>
                <a:spcPts val="1600"/>
              </a:spcBef>
              <a:spcAft>
                <a:spcPts val="1600"/>
              </a:spcAft>
              <a:buSzPts val="1400"/>
              <a:buFont typeface="Arial"/>
              <a:buNone/>
              <a:defRPr/>
            </a:lvl9pPr>
          </a:lstStyle>
          <a:p/>
        </p:txBody>
      </p:sp>
      <p:sp>
        <p:nvSpPr>
          <p:cNvPr id="92" name="Google Shape;92;p23"/>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93" name="Shape 93"/>
        <p:cNvGrpSpPr/>
        <p:nvPr/>
      </p:nvGrpSpPr>
      <p:grpSpPr>
        <a:xfrm>
          <a:off x="0" y="0"/>
          <a:ext cx="0" cy="0"/>
          <a:chOff x="0" y="0"/>
          <a:chExt cx="0" cy="0"/>
        </a:xfrm>
      </p:grpSpPr>
      <p:sp>
        <p:nvSpPr>
          <p:cNvPr id="94" name="Google Shape;94;p24"/>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7" name="Shape 17"/>
        <p:cNvGrpSpPr/>
        <p:nvPr/>
      </p:nvGrpSpPr>
      <p:grpSpPr>
        <a:xfrm>
          <a:off x="0" y="0"/>
          <a:ext cx="0" cy="0"/>
          <a:chOff x="0" y="0"/>
          <a:chExt cx="0" cy="0"/>
        </a:xfrm>
      </p:grpSpPr>
      <p:sp>
        <p:nvSpPr>
          <p:cNvPr id="18" name="Google Shape;18;p4"/>
          <p:cNvSpPr txBox="1"/>
          <p:nvPr>
            <p:ph type="title"/>
          </p:nvPr>
        </p:nvSpPr>
        <p:spPr>
          <a:xfrm>
            <a:off x="257705" y="4471058"/>
            <a:ext cx="7044600" cy="1749900"/>
          </a:xfrm>
          <a:prstGeom prst="rect">
            <a:avLst/>
          </a:prstGeom>
          <a:noFill/>
          <a:ln>
            <a:noFill/>
          </a:ln>
        </p:spPr>
        <p:txBody>
          <a:bodyPr anchorCtr="0" anchor="ctr" bIns="91425" lIns="91425" spcFirstLastPara="1" rIns="91425" wrap="square" tIns="91425"/>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4"/>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a:noFill/>
          <a:ln>
            <a:noFill/>
          </a:ln>
        </p:spPr>
        <p:txBody>
          <a:bodyPr anchorCtr="0" anchor="t" bIns="91425" lIns="91425" spcFirstLastPara="1" rIns="91425" wrap="square" tIns="91425"/>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a:noFill/>
          <a:ln>
            <a:noFill/>
          </a:ln>
        </p:spPr>
        <p:txBody>
          <a:bodyPr anchorCtr="0" anchor="t" bIns="91425" lIns="91425" spcFirstLastPara="1" rIns="91425" wrap="square" tIns="91425"/>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a:noFill/>
          <a:ln>
            <a:noFill/>
          </a:ln>
        </p:spPr>
        <p:txBody>
          <a:bodyPr anchorCtr="0" anchor="b" bIns="91425" lIns="91425" spcFirstLastPara="1" rIns="91425" wrap="square" tIns="91425"/>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a:noFill/>
          <a:ln>
            <a:noFill/>
          </a:ln>
        </p:spPr>
        <p:txBody>
          <a:bodyPr anchorCtr="0" anchor="t" bIns="91425" lIns="91425" spcFirstLastPara="1" rIns="91425" wrap="square" tIns="91425"/>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a:noFill/>
          <a:ln>
            <a:noFill/>
          </a:ln>
        </p:spPr>
        <p:txBody>
          <a:bodyPr anchorCtr="0" anchor="ctr" bIns="91425" lIns="91425" spcFirstLastPara="1" rIns="91425" wrap="square" tIns="91425"/>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19508" y="2563450"/>
            <a:ext cx="3344400" cy="3081300"/>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a:noFill/>
          <a:ln>
            <a:noFill/>
          </a:ln>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a:noFill/>
          <a:ln>
            <a:noFill/>
          </a:ln>
        </p:spPr>
        <p:txBody>
          <a:bodyPr anchorCtr="0" anchor="ctr" bIns="91425" lIns="91425" spcFirstLastPara="1" rIns="91425" wrap="square" tIns="91425"/>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a:noFill/>
          <a:ln>
            <a:noFill/>
          </a:ln>
        </p:spPr>
        <p:txBody>
          <a:bodyPr anchorCtr="0" anchor="ctr" bIns="91425" lIns="91425" spcFirstLastPara="1" rIns="91425" wrap="square" tIns="91425"/>
          <a:lstStyle>
            <a:lvl1pPr indent="-228600" lvl="0" marL="457200" algn="l">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rtl="0">
              <a:spcBef>
                <a:spcPts val="0"/>
              </a:spcBef>
              <a:spcAft>
                <a:spcPts val="0"/>
              </a:spcAft>
              <a:buClr>
                <a:schemeClr val="dk1"/>
              </a:buClr>
              <a:buSzPts val="2800"/>
              <a:buFont typeface="Arial"/>
              <a:buNone/>
              <a:defRPr sz="2800">
                <a:solidFill>
                  <a:schemeClr val="dk1"/>
                </a:solidFill>
              </a:defRPr>
            </a:lvl2pPr>
            <a:lvl3pPr lvl="2" rtl="0">
              <a:spcBef>
                <a:spcPts val="0"/>
              </a:spcBef>
              <a:spcAft>
                <a:spcPts val="0"/>
              </a:spcAft>
              <a:buClr>
                <a:schemeClr val="dk1"/>
              </a:buClr>
              <a:buSzPts val="2800"/>
              <a:buFont typeface="Arial"/>
              <a:buNone/>
              <a:defRPr sz="2800">
                <a:solidFill>
                  <a:schemeClr val="dk1"/>
                </a:solidFill>
              </a:defRPr>
            </a:lvl3pPr>
            <a:lvl4pPr lvl="3" rtl="0">
              <a:spcBef>
                <a:spcPts val="0"/>
              </a:spcBef>
              <a:spcAft>
                <a:spcPts val="0"/>
              </a:spcAft>
              <a:buClr>
                <a:schemeClr val="dk1"/>
              </a:buClr>
              <a:buSzPts val="2800"/>
              <a:buFont typeface="Arial"/>
              <a:buNone/>
              <a:defRPr sz="2800">
                <a:solidFill>
                  <a:schemeClr val="dk1"/>
                </a:solidFill>
              </a:defRPr>
            </a:lvl4pPr>
            <a:lvl5pPr lvl="4" rtl="0">
              <a:spcBef>
                <a:spcPts val="0"/>
              </a:spcBef>
              <a:spcAft>
                <a:spcPts val="0"/>
              </a:spcAft>
              <a:buClr>
                <a:schemeClr val="dk1"/>
              </a:buClr>
              <a:buSzPts val="2800"/>
              <a:buFont typeface="Arial"/>
              <a:buNone/>
              <a:defRPr sz="2800">
                <a:solidFill>
                  <a:schemeClr val="dk1"/>
                </a:solidFill>
              </a:defRPr>
            </a:lvl5pPr>
            <a:lvl6pPr lvl="5" rtl="0">
              <a:spcBef>
                <a:spcPts val="0"/>
              </a:spcBef>
              <a:spcAft>
                <a:spcPts val="0"/>
              </a:spcAft>
              <a:buClr>
                <a:schemeClr val="dk1"/>
              </a:buClr>
              <a:buSzPts val="2800"/>
              <a:buFont typeface="Arial"/>
              <a:buNone/>
              <a:defRPr sz="2800">
                <a:solidFill>
                  <a:schemeClr val="dk1"/>
                </a:solidFill>
              </a:defRPr>
            </a:lvl6pPr>
            <a:lvl7pPr lvl="6" rtl="0">
              <a:spcBef>
                <a:spcPts val="0"/>
              </a:spcBef>
              <a:spcAft>
                <a:spcPts val="0"/>
              </a:spcAft>
              <a:buClr>
                <a:schemeClr val="dk1"/>
              </a:buClr>
              <a:buSzPts val="2800"/>
              <a:buFont typeface="Arial"/>
              <a:buNone/>
              <a:defRPr sz="2800">
                <a:solidFill>
                  <a:schemeClr val="dk1"/>
                </a:solidFill>
              </a:defRPr>
            </a:lvl7pPr>
            <a:lvl8pPr lvl="7" rtl="0">
              <a:spcBef>
                <a:spcPts val="0"/>
              </a:spcBef>
              <a:spcAft>
                <a:spcPts val="0"/>
              </a:spcAft>
              <a:buClr>
                <a:schemeClr val="dk1"/>
              </a:buClr>
              <a:buSzPts val="2800"/>
              <a:buFont typeface="Arial"/>
              <a:buNone/>
              <a:defRPr sz="2800">
                <a:solidFill>
                  <a:schemeClr val="dk1"/>
                </a:solidFill>
              </a:defRPr>
            </a:lvl8pPr>
            <a:lvl9pPr lvl="8" rtl="0">
              <a:spcBef>
                <a:spcPts val="0"/>
              </a:spcBef>
              <a:spcAft>
                <a:spcPts val="0"/>
              </a:spcAft>
              <a:buClr>
                <a:schemeClr val="dk1"/>
              </a:buClr>
              <a:buSzPts val="2800"/>
              <a:buFont typeface="Arial"/>
              <a:buNone/>
              <a:defRPr sz="2800">
                <a:solidFill>
                  <a:schemeClr val="dk1"/>
                </a:solidFill>
              </a:defRPr>
            </a:lvl9pPr>
          </a:lstStyle>
          <a:p/>
        </p:txBody>
      </p:sp>
      <p:sp>
        <p:nvSpPr>
          <p:cNvPr id="52" name="Google Shape;52;p13"/>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marR="0" rtl="0" algn="l">
              <a:lnSpc>
                <a:spcPct val="115000"/>
              </a:lnSpc>
              <a:spcBef>
                <a:spcPts val="0"/>
              </a:spcBef>
              <a:spcAft>
                <a:spcPts val="0"/>
              </a:spcAft>
              <a:buClr>
                <a:schemeClr val="dk2"/>
              </a:buClr>
              <a:buSzPts val="1800"/>
              <a:buFont typeface="Arial"/>
              <a:buNone/>
              <a:defRPr b="0" i="0" sz="18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53" name="Google Shape;53;p13"/>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 Id="rId3"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 Id="rId3"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 Id="rId3"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 Id="rId3"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pic>
        <p:nvPicPr>
          <p:cNvPr id="99" name="Google Shape;99;p25"/>
          <p:cNvPicPr preferRelativeResize="0"/>
          <p:nvPr/>
        </p:nvPicPr>
        <p:blipFill rotWithShape="1">
          <a:blip r:embed="rId3">
            <a:alphaModFix/>
          </a:blip>
          <a:srcRect b="0" l="0" r="0" t="0"/>
          <a:stretch/>
        </p:blipFill>
        <p:spPr>
          <a:xfrm>
            <a:off x="499649" y="433825"/>
            <a:ext cx="1828896" cy="1069200"/>
          </a:xfrm>
          <a:prstGeom prst="rect">
            <a:avLst/>
          </a:prstGeom>
          <a:noFill/>
          <a:ln>
            <a:noFill/>
          </a:ln>
        </p:spPr>
      </p:pic>
      <p:sp>
        <p:nvSpPr>
          <p:cNvPr id="100" name="Google Shape;100;p25"/>
          <p:cNvSpPr txBox="1"/>
          <p:nvPr/>
        </p:nvSpPr>
        <p:spPr>
          <a:xfrm>
            <a:off x="491250" y="1646725"/>
            <a:ext cx="6577500" cy="9045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Hinweis zu dieser Vorlage:</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Diese Vorlage wurde mit der Präsentationsapp von Google erstellt. Alle enthaltenen Bilder und Grafiken dürfen für den eigenen Gebrauch verwendet werden. Sie dürfen die Vorlage auch an Freunde und Bekannte weitergeben, nur eine kommerzielle Nutzung oder das anbieten im Internet ist nicht erlaubt.</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lang="de"/>
              <a:t>Um den Inhalt einer dieser Layouts in ein anderes Design einzusetzen gehen</a:t>
            </a:r>
            <a:endParaRPr/>
          </a:p>
          <a:p>
            <a:pPr indent="0" lvl="0" marL="0" marR="0" rtl="0" algn="l">
              <a:lnSpc>
                <a:spcPct val="100000"/>
              </a:lnSpc>
              <a:spcBef>
                <a:spcPts val="0"/>
              </a:spcBef>
              <a:spcAft>
                <a:spcPts val="0"/>
              </a:spcAft>
              <a:buClr>
                <a:srgbClr val="000000"/>
              </a:buClr>
              <a:buSzPts val="1400"/>
              <a:buFont typeface="Arial"/>
              <a:buNone/>
            </a:pPr>
            <a:r>
              <a:rPr lang="de"/>
              <a:t>Sie bitte wie folgt vor:</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Wählen Sie das gewünschte Layout aus</a:t>
            </a:r>
            <a:endParaRPr/>
          </a:p>
          <a:p>
            <a:pPr indent="0" lvl="0" marL="0" marR="0" rtl="0" algn="l">
              <a:lnSpc>
                <a:spcPct val="100000"/>
              </a:lnSpc>
              <a:spcBef>
                <a:spcPts val="0"/>
              </a:spcBef>
              <a:spcAft>
                <a:spcPts val="0"/>
              </a:spcAft>
              <a:buClr>
                <a:srgbClr val="000000"/>
              </a:buClr>
              <a:buSzPts val="1400"/>
              <a:buFont typeface="Arial"/>
              <a:buNone/>
            </a:pPr>
            <a:r>
              <a:rPr lang="de"/>
              <a:t>Klicken Sie auf Bearbeiten / Alles Auswählen</a:t>
            </a:r>
            <a:endParaRPr/>
          </a:p>
          <a:p>
            <a:pPr indent="0" lvl="0" marL="0" marR="0" rtl="0" algn="l">
              <a:lnSpc>
                <a:spcPct val="100000"/>
              </a:lnSpc>
              <a:spcBef>
                <a:spcPts val="0"/>
              </a:spcBef>
              <a:spcAft>
                <a:spcPts val="0"/>
              </a:spcAft>
              <a:buClr>
                <a:srgbClr val="000000"/>
              </a:buClr>
              <a:buSzPts val="1400"/>
              <a:buFont typeface="Arial"/>
              <a:buNone/>
            </a:pPr>
            <a:r>
              <a:rPr lang="de"/>
              <a:t>Klicken Sie nun auf Bearbeiten / Kopieren</a:t>
            </a:r>
            <a:endParaRPr/>
          </a:p>
          <a:p>
            <a:pPr indent="0" lvl="0" marL="0" marR="0" rtl="0" algn="l">
              <a:lnSpc>
                <a:spcPct val="100000"/>
              </a:lnSpc>
              <a:spcBef>
                <a:spcPts val="0"/>
              </a:spcBef>
              <a:spcAft>
                <a:spcPts val="0"/>
              </a:spcAft>
              <a:buClr>
                <a:srgbClr val="000000"/>
              </a:buClr>
              <a:buSzPts val="1400"/>
              <a:buFont typeface="Arial"/>
              <a:buNone/>
            </a:pPr>
            <a:r>
              <a:rPr lang="de"/>
              <a:t>Gehen Sie in Ihren eigenen Entwurf und legen Sie eine neue Seite an, oder </a:t>
            </a:r>
            <a:endParaRPr/>
          </a:p>
          <a:p>
            <a:pPr indent="0" lvl="0" marL="0" marR="0" rtl="0" algn="l">
              <a:lnSpc>
                <a:spcPct val="100000"/>
              </a:lnSpc>
              <a:spcBef>
                <a:spcPts val="0"/>
              </a:spcBef>
              <a:spcAft>
                <a:spcPts val="0"/>
              </a:spcAft>
              <a:buClr>
                <a:srgbClr val="000000"/>
              </a:buClr>
              <a:buSzPts val="1400"/>
              <a:buFont typeface="Arial"/>
              <a:buNone/>
            </a:pPr>
            <a:r>
              <a:rPr lang="de"/>
              <a:t>wählen Sie die gewünschte Seite in Ihrem Entwurf aus.</a:t>
            </a:r>
            <a:endParaRPr/>
          </a:p>
          <a:p>
            <a:pPr indent="0" lvl="0" marL="0" marR="0" rtl="0" algn="l">
              <a:lnSpc>
                <a:spcPct val="100000"/>
              </a:lnSpc>
              <a:spcBef>
                <a:spcPts val="0"/>
              </a:spcBef>
              <a:spcAft>
                <a:spcPts val="0"/>
              </a:spcAft>
              <a:buClr>
                <a:srgbClr val="000000"/>
              </a:buClr>
              <a:buSzPts val="1400"/>
              <a:buFont typeface="Arial"/>
              <a:buNone/>
            </a:pPr>
            <a:r>
              <a:rPr lang="de"/>
              <a:t>Klicken Sie nun auf Bearbeiten / Einfügen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Wenn Sie mit der Funktion Copy &amp; Paste vertraut sind können Sie auch diese Funktionsweise anwenden.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HINWEIS: Verwenden Sie Copy &amp; Paste nicht um Bilder aus einem anderen Programm in Ihre Powerpointvorlage einzusetzen. Sie haben die Bilder dann nur in Bildschirmauflösung in Ihrem Dokument. Bilder setzen Sie bitte immer über die Funktion Einfügen/Bild. Dann können Sie Bilder von der Festplatte in Ihr Dokument hochladen und erhalten auch die volle Auflösung.</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Viel Erfolg</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Und nicht vergessen: Bei esf-print.de bekommen Sie auf Wunsch von Ihrem Entwurf einen gebundenen und kostenlosen Probedruck.</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http://esf-print.de/hochzeit</a:t>
            </a:r>
            <a:endParaRPr/>
          </a:p>
          <a:p>
            <a:pPr indent="0" lvl="0" marL="0" marR="0" rtl="0" algn="l">
              <a:lnSpc>
                <a:spcPct val="100000"/>
              </a:lnSpc>
              <a:spcBef>
                <a:spcPts val="0"/>
              </a:spcBef>
              <a:spcAft>
                <a:spcPts val="0"/>
              </a:spcAft>
              <a:buClr>
                <a:srgbClr val="000000"/>
              </a:buClr>
              <a:buSzPts val="1400"/>
              <a:buFont typeface="Arial"/>
              <a:buNone/>
            </a:pPr>
            <a:r>
              <a:t/>
            </a:r>
            <a:endParaRPr/>
          </a:p>
        </p:txBody>
      </p:sp>
      <p:sp>
        <p:nvSpPr>
          <p:cNvPr id="101" name="Google Shape;101;p25"/>
          <p:cNvSpPr/>
          <p:nvPr/>
        </p:nvSpPr>
        <p:spPr>
          <a:xfrm>
            <a:off x="4133175" y="433825"/>
            <a:ext cx="2521500" cy="10692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de" sz="2400"/>
              <a:t>Diese Seite bitte löschen</a:t>
            </a:r>
            <a:endParaRPr b="1" sz="24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9" name="Shape 229"/>
        <p:cNvGrpSpPr/>
        <p:nvPr/>
      </p:nvGrpSpPr>
      <p:grpSpPr>
        <a:xfrm>
          <a:off x="0" y="0"/>
          <a:ext cx="0" cy="0"/>
          <a:chOff x="0" y="0"/>
          <a:chExt cx="0" cy="0"/>
        </a:xfrm>
      </p:grpSpPr>
      <p:sp>
        <p:nvSpPr>
          <p:cNvPr id="230" name="Google Shape;230;p34"/>
          <p:cNvSpPr txBox="1"/>
          <p:nvPr/>
        </p:nvSpPr>
        <p:spPr>
          <a:xfrm>
            <a:off x="1827150" y="194425"/>
            <a:ext cx="3905700" cy="883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de" sz="3000"/>
              <a:t>Überschrift</a:t>
            </a:r>
            <a:endParaRPr sz="3000"/>
          </a:p>
        </p:txBody>
      </p:sp>
      <p:pic>
        <p:nvPicPr>
          <p:cNvPr id="231" name="Google Shape;231;p34"/>
          <p:cNvPicPr preferRelativeResize="0"/>
          <p:nvPr/>
        </p:nvPicPr>
        <p:blipFill>
          <a:blip r:embed="rId3">
            <a:alphaModFix/>
          </a:blip>
          <a:stretch>
            <a:fillRect/>
          </a:stretch>
        </p:blipFill>
        <p:spPr>
          <a:xfrm>
            <a:off x="5003313" y="8472885"/>
            <a:ext cx="2014799" cy="1736939"/>
          </a:xfrm>
          <a:prstGeom prst="rect">
            <a:avLst/>
          </a:prstGeom>
          <a:noFill/>
          <a:ln>
            <a:noFill/>
          </a:ln>
        </p:spPr>
      </p:pic>
      <p:pic>
        <p:nvPicPr>
          <p:cNvPr id="232" name="Google Shape;232;p34"/>
          <p:cNvPicPr preferRelativeResize="0"/>
          <p:nvPr/>
        </p:nvPicPr>
        <p:blipFill>
          <a:blip r:embed="rId3">
            <a:alphaModFix/>
          </a:blip>
          <a:stretch>
            <a:fillRect/>
          </a:stretch>
        </p:blipFill>
        <p:spPr>
          <a:xfrm>
            <a:off x="541763" y="8472875"/>
            <a:ext cx="2014799" cy="1736939"/>
          </a:xfrm>
          <a:prstGeom prst="rect">
            <a:avLst/>
          </a:prstGeom>
          <a:noFill/>
          <a:ln>
            <a:noFill/>
          </a:ln>
        </p:spPr>
      </p:pic>
      <p:sp>
        <p:nvSpPr>
          <p:cNvPr id="233" name="Google Shape;233;p34"/>
          <p:cNvSpPr txBox="1"/>
          <p:nvPr/>
        </p:nvSpPr>
        <p:spPr>
          <a:xfrm>
            <a:off x="5003438" y="1166450"/>
            <a:ext cx="2014800" cy="718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1200"/>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rPr lang="de" sz="1200">
                <a:solidFill>
                  <a:schemeClr val="dk1"/>
                </a:solidFill>
              </a:rPr>
              <a:t>dolores et ea rebum. Stet clita kasd gubergren, no sea takimata sanctus est Lorem ipsum dolor sit amdolores et ea rebum. Stet clita kasd gubergren, no sea takimata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rPr lang="de" sz="1200">
                <a:solidFill>
                  <a:schemeClr val="dk1"/>
                </a:solidFill>
              </a:rPr>
              <a:t>Lorem ipsum dolor sit amdolores et ea rebum. Stet clita kasd gubergren, no sea takimata </a:t>
            </a:r>
            <a:endParaRPr sz="1200">
              <a:solidFill>
                <a:schemeClr val="dk1"/>
              </a:solidFill>
            </a:endParaRPr>
          </a:p>
        </p:txBody>
      </p:sp>
      <p:sp>
        <p:nvSpPr>
          <p:cNvPr id="234" name="Google Shape;234;p34"/>
          <p:cNvSpPr txBox="1"/>
          <p:nvPr/>
        </p:nvSpPr>
        <p:spPr>
          <a:xfrm>
            <a:off x="541763" y="1271175"/>
            <a:ext cx="2014800" cy="702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1200"/>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rPr lang="de" sz="1200">
                <a:solidFill>
                  <a:schemeClr val="dk1"/>
                </a:solidFill>
              </a:rPr>
              <a:t>dolores et ea rebum. Stet clita kasd gubergren, no sea takimata sanctus est Lorem ipsum dolor sit amdolores et ea rebum. Stet clita kasd gubergren, no sea takimata </a:t>
            </a:r>
            <a:endParaRPr sz="1200"/>
          </a:p>
        </p:txBody>
      </p:sp>
      <p:sp>
        <p:nvSpPr>
          <p:cNvPr id="235" name="Google Shape;235;p34"/>
          <p:cNvSpPr txBox="1"/>
          <p:nvPr/>
        </p:nvSpPr>
        <p:spPr>
          <a:xfrm>
            <a:off x="2711888" y="1166450"/>
            <a:ext cx="2014800" cy="346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1200"/>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a:t>
            </a:r>
            <a:endParaRPr sz="1200"/>
          </a:p>
          <a:p>
            <a:pPr indent="0" lvl="0" marL="0" rtl="0" algn="l">
              <a:spcBef>
                <a:spcPts val="0"/>
              </a:spcBef>
              <a:spcAft>
                <a:spcPts val="0"/>
              </a:spcAft>
              <a:buNone/>
            </a:pPr>
            <a:r>
              <a:rPr lang="de" sz="1200">
                <a:solidFill>
                  <a:schemeClr val="dk1"/>
                </a:solidFill>
              </a:rPr>
              <a:t>dolores et ea rebum. Stet </a:t>
            </a:r>
            <a:endParaRPr sz="1200">
              <a:solidFill>
                <a:schemeClr val="dk1"/>
              </a:solidFill>
            </a:endParaRPr>
          </a:p>
        </p:txBody>
      </p:sp>
      <p:pic>
        <p:nvPicPr>
          <p:cNvPr id="236" name="Google Shape;236;p34"/>
          <p:cNvPicPr preferRelativeResize="0"/>
          <p:nvPr/>
        </p:nvPicPr>
        <p:blipFill>
          <a:blip r:embed="rId3">
            <a:alphaModFix/>
          </a:blip>
          <a:stretch>
            <a:fillRect/>
          </a:stretch>
        </p:blipFill>
        <p:spPr>
          <a:xfrm>
            <a:off x="2772538" y="8472875"/>
            <a:ext cx="2014799" cy="1736939"/>
          </a:xfrm>
          <a:prstGeom prst="rect">
            <a:avLst/>
          </a:prstGeom>
          <a:noFill/>
          <a:ln>
            <a:noFill/>
          </a:ln>
        </p:spPr>
      </p:pic>
      <p:sp>
        <p:nvSpPr>
          <p:cNvPr id="237" name="Google Shape;237;p34"/>
          <p:cNvSpPr txBox="1"/>
          <p:nvPr/>
        </p:nvSpPr>
        <p:spPr>
          <a:xfrm>
            <a:off x="2686288" y="4627850"/>
            <a:ext cx="2014800" cy="346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1200"/>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a:t>
            </a:r>
            <a:endParaRPr sz="1200"/>
          </a:p>
          <a:p>
            <a:pPr indent="0" lvl="0" marL="0" rtl="0" algn="l">
              <a:spcBef>
                <a:spcPts val="0"/>
              </a:spcBef>
              <a:spcAft>
                <a:spcPts val="0"/>
              </a:spcAft>
              <a:buNone/>
            </a:pPr>
            <a:r>
              <a:rPr lang="de" sz="1200">
                <a:solidFill>
                  <a:schemeClr val="dk1"/>
                </a:solidFill>
              </a:rPr>
              <a:t>dolores et ea rebum. Stet </a:t>
            </a:r>
            <a:endParaRPr sz="1200">
              <a:solidFill>
                <a:schemeClr val="dk1"/>
              </a:solidFill>
            </a:endParaRPr>
          </a:p>
        </p:txBody>
      </p:sp>
    </p:spTree>
  </p:cSld>
  <p:clrMapOvr>
    <a:masterClrMapping/>
  </p:clrMapOvr>
  <p:transition spd="slow">
    <p:fade thruBlk="1"/>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1" name="Shape 241"/>
        <p:cNvGrpSpPr/>
        <p:nvPr/>
      </p:nvGrpSpPr>
      <p:grpSpPr>
        <a:xfrm>
          <a:off x="0" y="0"/>
          <a:ext cx="0" cy="0"/>
          <a:chOff x="0" y="0"/>
          <a:chExt cx="0" cy="0"/>
        </a:xfrm>
      </p:grpSpPr>
      <p:sp>
        <p:nvSpPr>
          <p:cNvPr id="242" name="Google Shape;242;p35"/>
          <p:cNvSpPr txBox="1"/>
          <p:nvPr/>
        </p:nvSpPr>
        <p:spPr>
          <a:xfrm>
            <a:off x="1827150" y="194425"/>
            <a:ext cx="3905700" cy="883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de" sz="3000"/>
              <a:t>Fotos</a:t>
            </a:r>
            <a:endParaRPr sz="3000"/>
          </a:p>
        </p:txBody>
      </p:sp>
      <p:pic>
        <p:nvPicPr>
          <p:cNvPr id="243" name="Google Shape;243;p35"/>
          <p:cNvPicPr preferRelativeResize="0"/>
          <p:nvPr/>
        </p:nvPicPr>
        <p:blipFill>
          <a:blip r:embed="rId3">
            <a:alphaModFix/>
          </a:blip>
          <a:stretch>
            <a:fillRect/>
          </a:stretch>
        </p:blipFill>
        <p:spPr>
          <a:xfrm>
            <a:off x="5003375" y="8457735"/>
            <a:ext cx="2014799" cy="1736939"/>
          </a:xfrm>
          <a:prstGeom prst="rect">
            <a:avLst/>
          </a:prstGeom>
          <a:noFill/>
          <a:ln>
            <a:noFill/>
          </a:ln>
        </p:spPr>
      </p:pic>
      <p:pic>
        <p:nvPicPr>
          <p:cNvPr id="244" name="Google Shape;244;p35"/>
          <p:cNvPicPr preferRelativeResize="0"/>
          <p:nvPr/>
        </p:nvPicPr>
        <p:blipFill>
          <a:blip r:embed="rId3">
            <a:alphaModFix/>
          </a:blip>
          <a:stretch>
            <a:fillRect/>
          </a:stretch>
        </p:blipFill>
        <p:spPr>
          <a:xfrm>
            <a:off x="541825" y="8457725"/>
            <a:ext cx="2014799" cy="1736939"/>
          </a:xfrm>
          <a:prstGeom prst="rect">
            <a:avLst/>
          </a:prstGeom>
          <a:noFill/>
          <a:ln>
            <a:noFill/>
          </a:ln>
        </p:spPr>
      </p:pic>
      <p:pic>
        <p:nvPicPr>
          <p:cNvPr id="245" name="Google Shape;245;p35"/>
          <p:cNvPicPr preferRelativeResize="0"/>
          <p:nvPr/>
        </p:nvPicPr>
        <p:blipFill>
          <a:blip r:embed="rId3">
            <a:alphaModFix/>
          </a:blip>
          <a:stretch>
            <a:fillRect/>
          </a:stretch>
        </p:blipFill>
        <p:spPr>
          <a:xfrm>
            <a:off x="2772600" y="8457725"/>
            <a:ext cx="2014799" cy="1736939"/>
          </a:xfrm>
          <a:prstGeom prst="rect">
            <a:avLst/>
          </a:prstGeom>
          <a:noFill/>
          <a:ln>
            <a:noFill/>
          </a:ln>
        </p:spPr>
      </p:pic>
      <p:pic>
        <p:nvPicPr>
          <p:cNvPr id="246" name="Google Shape;246;p35"/>
          <p:cNvPicPr preferRelativeResize="0"/>
          <p:nvPr/>
        </p:nvPicPr>
        <p:blipFill>
          <a:blip r:embed="rId3">
            <a:alphaModFix/>
          </a:blip>
          <a:stretch>
            <a:fillRect/>
          </a:stretch>
        </p:blipFill>
        <p:spPr>
          <a:xfrm>
            <a:off x="541825" y="6426225"/>
            <a:ext cx="6476349" cy="1736949"/>
          </a:xfrm>
          <a:prstGeom prst="rect">
            <a:avLst/>
          </a:prstGeom>
          <a:noFill/>
          <a:ln>
            <a:noFill/>
          </a:ln>
        </p:spPr>
      </p:pic>
      <p:pic>
        <p:nvPicPr>
          <p:cNvPr id="247" name="Google Shape;247;p35"/>
          <p:cNvPicPr preferRelativeResize="0"/>
          <p:nvPr/>
        </p:nvPicPr>
        <p:blipFill>
          <a:blip r:embed="rId3">
            <a:alphaModFix/>
          </a:blip>
          <a:stretch>
            <a:fillRect/>
          </a:stretch>
        </p:blipFill>
        <p:spPr>
          <a:xfrm>
            <a:off x="5003375" y="4394735"/>
            <a:ext cx="2014799" cy="1736939"/>
          </a:xfrm>
          <a:prstGeom prst="rect">
            <a:avLst/>
          </a:prstGeom>
          <a:noFill/>
          <a:ln>
            <a:noFill/>
          </a:ln>
        </p:spPr>
      </p:pic>
      <p:pic>
        <p:nvPicPr>
          <p:cNvPr id="248" name="Google Shape;248;p35"/>
          <p:cNvPicPr preferRelativeResize="0"/>
          <p:nvPr/>
        </p:nvPicPr>
        <p:blipFill>
          <a:blip r:embed="rId3">
            <a:alphaModFix/>
          </a:blip>
          <a:stretch>
            <a:fillRect/>
          </a:stretch>
        </p:blipFill>
        <p:spPr>
          <a:xfrm>
            <a:off x="541825" y="4394725"/>
            <a:ext cx="2014799" cy="1736939"/>
          </a:xfrm>
          <a:prstGeom prst="rect">
            <a:avLst/>
          </a:prstGeom>
          <a:noFill/>
          <a:ln>
            <a:noFill/>
          </a:ln>
        </p:spPr>
      </p:pic>
      <p:pic>
        <p:nvPicPr>
          <p:cNvPr id="249" name="Google Shape;249;p35"/>
          <p:cNvPicPr preferRelativeResize="0"/>
          <p:nvPr/>
        </p:nvPicPr>
        <p:blipFill>
          <a:blip r:embed="rId3">
            <a:alphaModFix/>
          </a:blip>
          <a:stretch>
            <a:fillRect/>
          </a:stretch>
        </p:blipFill>
        <p:spPr>
          <a:xfrm>
            <a:off x="2772600" y="1077920"/>
            <a:ext cx="2014799" cy="5053750"/>
          </a:xfrm>
          <a:prstGeom prst="rect">
            <a:avLst/>
          </a:prstGeom>
          <a:noFill/>
          <a:ln>
            <a:noFill/>
          </a:ln>
        </p:spPr>
      </p:pic>
      <p:pic>
        <p:nvPicPr>
          <p:cNvPr id="250" name="Google Shape;250;p35"/>
          <p:cNvPicPr preferRelativeResize="0"/>
          <p:nvPr/>
        </p:nvPicPr>
        <p:blipFill>
          <a:blip r:embed="rId3">
            <a:alphaModFix/>
          </a:blip>
          <a:stretch>
            <a:fillRect/>
          </a:stretch>
        </p:blipFill>
        <p:spPr>
          <a:xfrm>
            <a:off x="541825" y="1077927"/>
            <a:ext cx="2014799" cy="3022249"/>
          </a:xfrm>
          <a:prstGeom prst="rect">
            <a:avLst/>
          </a:prstGeom>
          <a:noFill/>
          <a:ln>
            <a:noFill/>
          </a:ln>
        </p:spPr>
      </p:pic>
      <p:pic>
        <p:nvPicPr>
          <p:cNvPr id="251" name="Google Shape;251;p35"/>
          <p:cNvPicPr preferRelativeResize="0"/>
          <p:nvPr/>
        </p:nvPicPr>
        <p:blipFill>
          <a:blip r:embed="rId3">
            <a:alphaModFix/>
          </a:blip>
          <a:stretch>
            <a:fillRect/>
          </a:stretch>
        </p:blipFill>
        <p:spPr>
          <a:xfrm>
            <a:off x="4927650" y="1077925"/>
            <a:ext cx="2090525" cy="3022249"/>
          </a:xfrm>
          <a:prstGeom prst="rect">
            <a:avLst/>
          </a:prstGeom>
          <a:noFill/>
          <a:ln>
            <a:noFill/>
          </a:ln>
        </p:spPr>
      </p:pic>
    </p:spTree>
  </p:cSld>
  <p:clrMapOvr>
    <a:masterClrMapping/>
  </p:clrMapOvr>
  <p:transition spd="slow">
    <p:fade thruBlk="1"/>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5" name="Shape 255"/>
        <p:cNvGrpSpPr/>
        <p:nvPr/>
      </p:nvGrpSpPr>
      <p:grpSpPr>
        <a:xfrm>
          <a:off x="0" y="0"/>
          <a:ext cx="0" cy="0"/>
          <a:chOff x="0" y="0"/>
          <a:chExt cx="0" cy="0"/>
        </a:xfrm>
      </p:grpSpPr>
      <p:pic>
        <p:nvPicPr>
          <p:cNvPr id="256" name="Google Shape;256;p36"/>
          <p:cNvPicPr preferRelativeResize="0"/>
          <p:nvPr/>
        </p:nvPicPr>
        <p:blipFill>
          <a:blip r:embed="rId3">
            <a:alphaModFix/>
          </a:blip>
          <a:stretch>
            <a:fillRect/>
          </a:stretch>
        </p:blipFill>
        <p:spPr>
          <a:xfrm>
            <a:off x="0" y="4082225"/>
            <a:ext cx="2632350" cy="2020450"/>
          </a:xfrm>
          <a:prstGeom prst="rect">
            <a:avLst/>
          </a:prstGeom>
          <a:noFill/>
          <a:ln>
            <a:noFill/>
          </a:ln>
        </p:spPr>
      </p:pic>
      <p:pic>
        <p:nvPicPr>
          <p:cNvPr id="257" name="Google Shape;257;p36"/>
          <p:cNvPicPr preferRelativeResize="0"/>
          <p:nvPr/>
        </p:nvPicPr>
        <p:blipFill>
          <a:blip r:embed="rId3">
            <a:alphaModFix/>
          </a:blip>
          <a:stretch>
            <a:fillRect/>
          </a:stretch>
        </p:blipFill>
        <p:spPr>
          <a:xfrm>
            <a:off x="0" y="6236300"/>
            <a:ext cx="7560001" cy="4455701"/>
          </a:xfrm>
          <a:prstGeom prst="rect">
            <a:avLst/>
          </a:prstGeom>
          <a:noFill/>
          <a:ln>
            <a:noFill/>
          </a:ln>
        </p:spPr>
      </p:pic>
      <p:pic>
        <p:nvPicPr>
          <p:cNvPr id="258" name="Google Shape;258;p36"/>
          <p:cNvPicPr preferRelativeResize="0"/>
          <p:nvPr/>
        </p:nvPicPr>
        <p:blipFill>
          <a:blip r:embed="rId3">
            <a:alphaModFix/>
          </a:blip>
          <a:stretch>
            <a:fillRect/>
          </a:stretch>
        </p:blipFill>
        <p:spPr>
          <a:xfrm>
            <a:off x="2734750" y="3226825"/>
            <a:ext cx="2014799" cy="2875851"/>
          </a:xfrm>
          <a:prstGeom prst="rect">
            <a:avLst/>
          </a:prstGeom>
          <a:noFill/>
          <a:ln>
            <a:noFill/>
          </a:ln>
        </p:spPr>
      </p:pic>
      <p:pic>
        <p:nvPicPr>
          <p:cNvPr id="259" name="Google Shape;259;p36"/>
          <p:cNvPicPr preferRelativeResize="0"/>
          <p:nvPr/>
        </p:nvPicPr>
        <p:blipFill>
          <a:blip r:embed="rId3">
            <a:alphaModFix/>
          </a:blip>
          <a:stretch>
            <a:fillRect/>
          </a:stretch>
        </p:blipFill>
        <p:spPr>
          <a:xfrm>
            <a:off x="2734750" y="0"/>
            <a:ext cx="4825249" cy="3125349"/>
          </a:xfrm>
          <a:prstGeom prst="rect">
            <a:avLst/>
          </a:prstGeom>
          <a:noFill/>
          <a:ln>
            <a:noFill/>
          </a:ln>
        </p:spPr>
      </p:pic>
      <p:pic>
        <p:nvPicPr>
          <p:cNvPr id="260" name="Google Shape;260;p36"/>
          <p:cNvPicPr preferRelativeResize="0"/>
          <p:nvPr/>
        </p:nvPicPr>
        <p:blipFill>
          <a:blip r:embed="rId3">
            <a:alphaModFix/>
          </a:blip>
          <a:stretch>
            <a:fillRect/>
          </a:stretch>
        </p:blipFill>
        <p:spPr>
          <a:xfrm>
            <a:off x="0" y="-1"/>
            <a:ext cx="2632350" cy="3948591"/>
          </a:xfrm>
          <a:prstGeom prst="rect">
            <a:avLst/>
          </a:prstGeom>
          <a:noFill/>
          <a:ln>
            <a:noFill/>
          </a:ln>
        </p:spPr>
      </p:pic>
      <p:pic>
        <p:nvPicPr>
          <p:cNvPr id="261" name="Google Shape;261;p36"/>
          <p:cNvPicPr preferRelativeResize="0"/>
          <p:nvPr/>
        </p:nvPicPr>
        <p:blipFill>
          <a:blip r:embed="rId3">
            <a:alphaModFix/>
          </a:blip>
          <a:stretch>
            <a:fillRect/>
          </a:stretch>
        </p:blipFill>
        <p:spPr>
          <a:xfrm>
            <a:off x="4851950" y="3226825"/>
            <a:ext cx="2708052" cy="2875851"/>
          </a:xfrm>
          <a:prstGeom prst="rect">
            <a:avLst/>
          </a:prstGeom>
          <a:noFill/>
          <a:ln>
            <a:noFill/>
          </a:ln>
        </p:spPr>
      </p:pic>
    </p:spTree>
  </p:cSld>
  <p:clrMapOvr>
    <a:masterClrMapping/>
  </p:clrMapOvr>
  <p:transition spd="slow">
    <p:fade thruBlk="1"/>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5" name="Shape 265"/>
        <p:cNvGrpSpPr/>
        <p:nvPr/>
      </p:nvGrpSpPr>
      <p:grpSpPr>
        <a:xfrm>
          <a:off x="0" y="0"/>
          <a:ext cx="0" cy="0"/>
          <a:chOff x="0" y="0"/>
          <a:chExt cx="0" cy="0"/>
        </a:xfrm>
      </p:grpSpPr>
      <p:pic>
        <p:nvPicPr>
          <p:cNvPr id="266" name="Google Shape;266;p37"/>
          <p:cNvPicPr preferRelativeResize="0"/>
          <p:nvPr/>
        </p:nvPicPr>
        <p:blipFill>
          <a:blip r:embed="rId3">
            <a:alphaModFix/>
          </a:blip>
          <a:stretch>
            <a:fillRect/>
          </a:stretch>
        </p:blipFill>
        <p:spPr>
          <a:xfrm>
            <a:off x="0" y="6236300"/>
            <a:ext cx="7560001" cy="4455701"/>
          </a:xfrm>
          <a:prstGeom prst="rect">
            <a:avLst/>
          </a:prstGeom>
          <a:noFill/>
          <a:ln>
            <a:noFill/>
          </a:ln>
        </p:spPr>
      </p:pic>
      <p:pic>
        <p:nvPicPr>
          <p:cNvPr id="267" name="Google Shape;267;p37"/>
          <p:cNvPicPr preferRelativeResize="0"/>
          <p:nvPr/>
        </p:nvPicPr>
        <p:blipFill>
          <a:blip r:embed="rId3">
            <a:alphaModFix/>
          </a:blip>
          <a:stretch>
            <a:fillRect/>
          </a:stretch>
        </p:blipFill>
        <p:spPr>
          <a:xfrm>
            <a:off x="2734750" y="0"/>
            <a:ext cx="4825249" cy="3125349"/>
          </a:xfrm>
          <a:prstGeom prst="rect">
            <a:avLst/>
          </a:prstGeom>
          <a:noFill/>
          <a:ln>
            <a:noFill/>
          </a:ln>
        </p:spPr>
      </p:pic>
      <p:pic>
        <p:nvPicPr>
          <p:cNvPr id="268" name="Google Shape;268;p37"/>
          <p:cNvPicPr preferRelativeResize="0"/>
          <p:nvPr/>
        </p:nvPicPr>
        <p:blipFill>
          <a:blip r:embed="rId3">
            <a:alphaModFix/>
          </a:blip>
          <a:stretch>
            <a:fillRect/>
          </a:stretch>
        </p:blipFill>
        <p:spPr>
          <a:xfrm>
            <a:off x="0" y="0"/>
            <a:ext cx="2632350" cy="6102676"/>
          </a:xfrm>
          <a:prstGeom prst="rect">
            <a:avLst/>
          </a:prstGeom>
          <a:noFill/>
          <a:ln>
            <a:noFill/>
          </a:ln>
        </p:spPr>
      </p:pic>
      <p:pic>
        <p:nvPicPr>
          <p:cNvPr id="269" name="Google Shape;269;p37"/>
          <p:cNvPicPr preferRelativeResize="0"/>
          <p:nvPr/>
        </p:nvPicPr>
        <p:blipFill>
          <a:blip r:embed="rId3">
            <a:alphaModFix/>
          </a:blip>
          <a:stretch>
            <a:fillRect/>
          </a:stretch>
        </p:blipFill>
        <p:spPr>
          <a:xfrm>
            <a:off x="2734749" y="3226825"/>
            <a:ext cx="4825249" cy="2875851"/>
          </a:xfrm>
          <a:prstGeom prst="rect">
            <a:avLst/>
          </a:prstGeom>
          <a:noFill/>
          <a:ln>
            <a:noFill/>
          </a:ln>
        </p:spPr>
      </p:pic>
    </p:spTree>
  </p:cSld>
  <p:clrMapOvr>
    <a:masterClrMapping/>
  </p:clrMapOvr>
  <p:transition spd="slow">
    <p:fade thruBlk="1"/>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3" name="Shape 273"/>
        <p:cNvGrpSpPr/>
        <p:nvPr/>
      </p:nvGrpSpPr>
      <p:grpSpPr>
        <a:xfrm>
          <a:off x="0" y="0"/>
          <a:ext cx="0" cy="0"/>
          <a:chOff x="0" y="0"/>
          <a:chExt cx="0" cy="0"/>
        </a:xfrm>
      </p:grpSpPr>
      <p:sp>
        <p:nvSpPr>
          <p:cNvPr id="274" name="Google Shape;274;p38"/>
          <p:cNvSpPr txBox="1"/>
          <p:nvPr/>
        </p:nvSpPr>
        <p:spPr>
          <a:xfrm>
            <a:off x="1827150" y="194425"/>
            <a:ext cx="3905700" cy="883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de" sz="3000"/>
              <a:t>Fotos</a:t>
            </a:r>
            <a:endParaRPr sz="3000"/>
          </a:p>
        </p:txBody>
      </p:sp>
      <p:sp>
        <p:nvSpPr>
          <p:cNvPr id="275" name="Google Shape;275;p38"/>
          <p:cNvSpPr/>
          <p:nvPr/>
        </p:nvSpPr>
        <p:spPr>
          <a:xfrm rot="460864">
            <a:off x="455000" y="1313065"/>
            <a:ext cx="2549778" cy="2838583"/>
          </a:xfrm>
          <a:prstGeom prst="rect">
            <a:avLst/>
          </a:prstGeom>
          <a:solidFill>
            <a:srgbClr val="FFFFFF"/>
          </a:solidFill>
          <a:ln cap="flat" cmpd="sng" w="9525">
            <a:solidFill>
              <a:schemeClr val="dk2"/>
            </a:solidFill>
            <a:prstDash val="solid"/>
            <a:round/>
            <a:headEnd len="sm" w="sm" type="none"/>
            <a:tailEnd len="sm" w="sm" type="none"/>
          </a:ln>
          <a:effectLst>
            <a:outerShdw blurRad="114300" rotWithShape="0" algn="bl" dir="3840000" dist="66675">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76" name="Google Shape;276;p38"/>
          <p:cNvPicPr preferRelativeResize="0"/>
          <p:nvPr/>
        </p:nvPicPr>
        <p:blipFill>
          <a:blip r:embed="rId3">
            <a:alphaModFix/>
          </a:blip>
          <a:stretch>
            <a:fillRect/>
          </a:stretch>
        </p:blipFill>
        <p:spPr>
          <a:xfrm rot="460693">
            <a:off x="743484" y="1590101"/>
            <a:ext cx="2154020" cy="1965960"/>
          </a:xfrm>
          <a:prstGeom prst="rect">
            <a:avLst/>
          </a:prstGeom>
          <a:noFill/>
          <a:ln>
            <a:noFill/>
          </a:ln>
        </p:spPr>
      </p:pic>
      <p:sp>
        <p:nvSpPr>
          <p:cNvPr id="277" name="Google Shape;277;p38"/>
          <p:cNvSpPr/>
          <p:nvPr/>
        </p:nvSpPr>
        <p:spPr>
          <a:xfrm rot="-304321">
            <a:off x="4557102" y="1608610"/>
            <a:ext cx="2549839" cy="2838573"/>
          </a:xfrm>
          <a:prstGeom prst="rect">
            <a:avLst/>
          </a:prstGeom>
          <a:solidFill>
            <a:srgbClr val="FFFFFF"/>
          </a:solidFill>
          <a:ln cap="flat" cmpd="sng" w="9525">
            <a:solidFill>
              <a:schemeClr val="dk2"/>
            </a:solidFill>
            <a:prstDash val="solid"/>
            <a:round/>
            <a:headEnd len="sm" w="sm" type="none"/>
            <a:tailEnd len="sm" w="sm" type="none"/>
          </a:ln>
          <a:effectLst>
            <a:outerShdw blurRad="114300" rotWithShape="0" algn="bl" dir="3840000" dist="66675">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78" name="Google Shape;278;p38"/>
          <p:cNvPicPr preferRelativeResize="0"/>
          <p:nvPr/>
        </p:nvPicPr>
        <p:blipFill>
          <a:blip r:embed="rId3">
            <a:alphaModFix/>
          </a:blip>
          <a:stretch>
            <a:fillRect/>
          </a:stretch>
        </p:blipFill>
        <p:spPr>
          <a:xfrm rot="-304321">
            <a:off x="4731397" y="1779159"/>
            <a:ext cx="2154016" cy="1965899"/>
          </a:xfrm>
          <a:prstGeom prst="rect">
            <a:avLst/>
          </a:prstGeom>
          <a:noFill/>
          <a:ln>
            <a:noFill/>
          </a:ln>
        </p:spPr>
      </p:pic>
      <p:sp>
        <p:nvSpPr>
          <p:cNvPr id="279" name="Google Shape;279;p38"/>
          <p:cNvSpPr/>
          <p:nvPr/>
        </p:nvSpPr>
        <p:spPr>
          <a:xfrm rot="-474563">
            <a:off x="773204" y="4548716"/>
            <a:ext cx="2549741" cy="2838750"/>
          </a:xfrm>
          <a:prstGeom prst="rect">
            <a:avLst/>
          </a:prstGeom>
          <a:solidFill>
            <a:srgbClr val="FFFFFF"/>
          </a:solidFill>
          <a:ln cap="flat" cmpd="sng" w="9525">
            <a:solidFill>
              <a:schemeClr val="dk2"/>
            </a:solidFill>
            <a:prstDash val="solid"/>
            <a:round/>
            <a:headEnd len="sm" w="sm" type="none"/>
            <a:tailEnd len="sm" w="sm" type="none"/>
          </a:ln>
          <a:effectLst>
            <a:outerShdw blurRad="114300" rotWithShape="0" algn="bl" dir="3840000" dist="66675">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80" name="Google Shape;280;p38"/>
          <p:cNvPicPr preferRelativeResize="0"/>
          <p:nvPr/>
        </p:nvPicPr>
        <p:blipFill>
          <a:blip r:embed="rId3">
            <a:alphaModFix/>
          </a:blip>
          <a:stretch>
            <a:fillRect/>
          </a:stretch>
        </p:blipFill>
        <p:spPr>
          <a:xfrm rot="-474563">
            <a:off x="934378" y="4720767"/>
            <a:ext cx="2153933" cy="1966021"/>
          </a:xfrm>
          <a:prstGeom prst="rect">
            <a:avLst/>
          </a:prstGeom>
          <a:noFill/>
          <a:ln>
            <a:noFill/>
          </a:ln>
        </p:spPr>
      </p:pic>
      <p:sp>
        <p:nvSpPr>
          <p:cNvPr id="281" name="Google Shape;281;p38"/>
          <p:cNvSpPr/>
          <p:nvPr/>
        </p:nvSpPr>
        <p:spPr>
          <a:xfrm>
            <a:off x="3183104" y="4256951"/>
            <a:ext cx="2549734" cy="2838754"/>
          </a:xfrm>
          <a:prstGeom prst="rect">
            <a:avLst/>
          </a:prstGeom>
          <a:solidFill>
            <a:srgbClr val="FFFFFF"/>
          </a:solidFill>
          <a:ln cap="flat" cmpd="sng" w="9525">
            <a:solidFill>
              <a:schemeClr val="dk2"/>
            </a:solidFill>
            <a:prstDash val="solid"/>
            <a:round/>
            <a:headEnd len="sm" w="sm" type="none"/>
            <a:tailEnd len="sm" w="sm" type="none"/>
          </a:ln>
          <a:effectLst>
            <a:outerShdw blurRad="114300" rotWithShape="0" algn="bl" dir="3840000" dist="66675">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82" name="Google Shape;282;p38"/>
          <p:cNvPicPr preferRelativeResize="0"/>
          <p:nvPr/>
        </p:nvPicPr>
        <p:blipFill>
          <a:blip r:embed="rId3">
            <a:alphaModFix/>
          </a:blip>
          <a:stretch>
            <a:fillRect/>
          </a:stretch>
        </p:blipFill>
        <p:spPr>
          <a:xfrm>
            <a:off x="3381007" y="4426463"/>
            <a:ext cx="2153927" cy="1966024"/>
          </a:xfrm>
          <a:prstGeom prst="rect">
            <a:avLst/>
          </a:prstGeom>
          <a:noFill/>
          <a:ln>
            <a:noFill/>
          </a:ln>
        </p:spPr>
      </p:pic>
      <p:sp>
        <p:nvSpPr>
          <p:cNvPr id="283" name="Google Shape;283;p38"/>
          <p:cNvSpPr/>
          <p:nvPr/>
        </p:nvSpPr>
        <p:spPr>
          <a:xfrm rot="503504">
            <a:off x="4491749" y="5577172"/>
            <a:ext cx="2549791" cy="2838863"/>
          </a:xfrm>
          <a:prstGeom prst="rect">
            <a:avLst/>
          </a:prstGeom>
          <a:solidFill>
            <a:srgbClr val="FFFFFF"/>
          </a:solidFill>
          <a:ln cap="flat" cmpd="sng" w="9525">
            <a:solidFill>
              <a:schemeClr val="dk2"/>
            </a:solidFill>
            <a:prstDash val="solid"/>
            <a:round/>
            <a:headEnd len="sm" w="sm" type="none"/>
            <a:tailEnd len="sm" w="sm" type="none"/>
          </a:ln>
          <a:effectLst>
            <a:outerShdw blurRad="114300" rotWithShape="0" algn="bl" dir="3840000" dist="66675">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84" name="Google Shape;284;p38"/>
          <p:cNvPicPr preferRelativeResize="0"/>
          <p:nvPr/>
        </p:nvPicPr>
        <p:blipFill>
          <a:blip r:embed="rId3">
            <a:alphaModFix/>
          </a:blip>
          <a:stretch>
            <a:fillRect/>
          </a:stretch>
        </p:blipFill>
        <p:spPr>
          <a:xfrm rot="503504">
            <a:off x="4728617" y="5749550"/>
            <a:ext cx="2153975" cy="1966100"/>
          </a:xfrm>
          <a:prstGeom prst="rect">
            <a:avLst/>
          </a:prstGeom>
          <a:noFill/>
          <a:ln>
            <a:noFill/>
          </a:ln>
        </p:spPr>
      </p:pic>
      <p:sp>
        <p:nvSpPr>
          <p:cNvPr id="285" name="Google Shape;285;p38"/>
          <p:cNvSpPr/>
          <p:nvPr/>
        </p:nvSpPr>
        <p:spPr>
          <a:xfrm>
            <a:off x="509954" y="7328326"/>
            <a:ext cx="2549734" cy="2838754"/>
          </a:xfrm>
          <a:prstGeom prst="rect">
            <a:avLst/>
          </a:prstGeom>
          <a:solidFill>
            <a:srgbClr val="FFFFFF"/>
          </a:solidFill>
          <a:ln cap="flat" cmpd="sng" w="9525">
            <a:solidFill>
              <a:schemeClr val="dk2"/>
            </a:solidFill>
            <a:prstDash val="solid"/>
            <a:round/>
            <a:headEnd len="sm" w="sm" type="none"/>
            <a:tailEnd len="sm" w="sm" type="none"/>
          </a:ln>
          <a:effectLst>
            <a:outerShdw blurRad="114300" rotWithShape="0" algn="bl" dir="3840000" dist="66675">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86" name="Google Shape;286;p38"/>
          <p:cNvPicPr preferRelativeResize="0"/>
          <p:nvPr/>
        </p:nvPicPr>
        <p:blipFill>
          <a:blip r:embed="rId3">
            <a:alphaModFix/>
          </a:blip>
          <a:stretch>
            <a:fillRect/>
          </a:stretch>
        </p:blipFill>
        <p:spPr>
          <a:xfrm>
            <a:off x="707857" y="7497838"/>
            <a:ext cx="2153927" cy="1966024"/>
          </a:xfrm>
          <a:prstGeom prst="rect">
            <a:avLst/>
          </a:prstGeom>
          <a:noFill/>
          <a:ln>
            <a:noFill/>
          </a:ln>
        </p:spPr>
      </p:pic>
      <p:sp>
        <p:nvSpPr>
          <p:cNvPr id="287" name="Google Shape;287;p38"/>
          <p:cNvSpPr/>
          <p:nvPr/>
        </p:nvSpPr>
        <p:spPr>
          <a:xfrm rot="-715170">
            <a:off x="4557216" y="7180379"/>
            <a:ext cx="2549623" cy="2838570"/>
          </a:xfrm>
          <a:prstGeom prst="rect">
            <a:avLst/>
          </a:prstGeom>
          <a:solidFill>
            <a:srgbClr val="FFFFFF"/>
          </a:solidFill>
          <a:ln cap="flat" cmpd="sng" w="9525">
            <a:solidFill>
              <a:schemeClr val="dk2"/>
            </a:solidFill>
            <a:prstDash val="solid"/>
            <a:round/>
            <a:headEnd len="sm" w="sm" type="none"/>
            <a:tailEnd len="sm" w="sm" type="none"/>
          </a:ln>
          <a:effectLst>
            <a:outerShdw blurRad="114300" rotWithShape="0" algn="bl" dir="3840000" dist="66675">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88" name="Google Shape;288;p38"/>
          <p:cNvPicPr preferRelativeResize="0"/>
          <p:nvPr/>
        </p:nvPicPr>
        <p:blipFill>
          <a:blip r:embed="rId3">
            <a:alphaModFix/>
          </a:blip>
          <a:stretch>
            <a:fillRect/>
          </a:stretch>
        </p:blipFill>
        <p:spPr>
          <a:xfrm rot="-715170">
            <a:off x="4700017" y="7355630"/>
            <a:ext cx="2153833" cy="1965897"/>
          </a:xfrm>
          <a:prstGeom prst="rect">
            <a:avLst/>
          </a:prstGeom>
          <a:noFill/>
          <a:ln>
            <a:noFill/>
          </a:ln>
        </p:spPr>
      </p:pic>
      <p:sp>
        <p:nvSpPr>
          <p:cNvPr id="289" name="Google Shape;289;p38"/>
          <p:cNvSpPr/>
          <p:nvPr/>
        </p:nvSpPr>
        <p:spPr>
          <a:xfrm>
            <a:off x="2580229" y="1312989"/>
            <a:ext cx="2549734" cy="2838754"/>
          </a:xfrm>
          <a:prstGeom prst="rect">
            <a:avLst/>
          </a:prstGeom>
          <a:solidFill>
            <a:srgbClr val="FFFFFF"/>
          </a:solidFill>
          <a:ln cap="flat" cmpd="sng" w="9525">
            <a:solidFill>
              <a:schemeClr val="dk2"/>
            </a:solidFill>
            <a:prstDash val="solid"/>
            <a:round/>
            <a:headEnd len="sm" w="sm" type="none"/>
            <a:tailEnd len="sm" w="sm" type="none"/>
          </a:ln>
          <a:effectLst>
            <a:outerShdw blurRad="114300" rotWithShape="0" algn="bl" dir="3840000" dist="66675">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90" name="Google Shape;290;p38"/>
          <p:cNvPicPr preferRelativeResize="0"/>
          <p:nvPr/>
        </p:nvPicPr>
        <p:blipFill>
          <a:blip r:embed="rId3">
            <a:alphaModFix/>
          </a:blip>
          <a:stretch>
            <a:fillRect/>
          </a:stretch>
        </p:blipFill>
        <p:spPr>
          <a:xfrm>
            <a:off x="2778132" y="1482501"/>
            <a:ext cx="2153927" cy="1966024"/>
          </a:xfrm>
          <a:prstGeom prst="rect">
            <a:avLst/>
          </a:prstGeom>
          <a:noFill/>
          <a:ln>
            <a:noFill/>
          </a:ln>
        </p:spPr>
      </p:pic>
      <p:sp>
        <p:nvSpPr>
          <p:cNvPr id="291" name="Google Shape;291;p38"/>
          <p:cNvSpPr/>
          <p:nvPr/>
        </p:nvSpPr>
        <p:spPr>
          <a:xfrm>
            <a:off x="2140454" y="6947676"/>
            <a:ext cx="2549734" cy="2838754"/>
          </a:xfrm>
          <a:prstGeom prst="rect">
            <a:avLst/>
          </a:prstGeom>
          <a:solidFill>
            <a:srgbClr val="FFFFFF"/>
          </a:solidFill>
          <a:ln cap="flat" cmpd="sng" w="9525">
            <a:solidFill>
              <a:schemeClr val="dk2"/>
            </a:solidFill>
            <a:prstDash val="solid"/>
            <a:round/>
            <a:headEnd len="sm" w="sm" type="none"/>
            <a:tailEnd len="sm" w="sm" type="none"/>
          </a:ln>
          <a:effectLst>
            <a:outerShdw blurRad="114300" rotWithShape="0" algn="bl" dir="3840000" dist="66675">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92" name="Google Shape;292;p38"/>
          <p:cNvPicPr preferRelativeResize="0"/>
          <p:nvPr/>
        </p:nvPicPr>
        <p:blipFill>
          <a:blip r:embed="rId3">
            <a:alphaModFix/>
          </a:blip>
          <a:stretch>
            <a:fillRect/>
          </a:stretch>
        </p:blipFill>
        <p:spPr>
          <a:xfrm>
            <a:off x="2338357" y="7117188"/>
            <a:ext cx="2153927" cy="1966024"/>
          </a:xfrm>
          <a:prstGeom prst="rect">
            <a:avLst/>
          </a:prstGeom>
          <a:noFill/>
          <a:ln>
            <a:noFill/>
          </a:ln>
        </p:spPr>
      </p:pic>
    </p:spTree>
  </p:cSld>
  <p:clrMapOvr>
    <a:masterClrMapping/>
  </p:clrMapOvr>
  <p:transition spd="slow">
    <p:fade thruBlk="1"/>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6" name="Shape 296"/>
        <p:cNvGrpSpPr/>
        <p:nvPr/>
      </p:nvGrpSpPr>
      <p:grpSpPr>
        <a:xfrm>
          <a:off x="0" y="0"/>
          <a:ext cx="0" cy="0"/>
          <a:chOff x="0" y="0"/>
          <a:chExt cx="0" cy="0"/>
        </a:xfrm>
      </p:grpSpPr>
      <p:sp>
        <p:nvSpPr>
          <p:cNvPr id="297" name="Google Shape;297;p39"/>
          <p:cNvSpPr txBox="1"/>
          <p:nvPr/>
        </p:nvSpPr>
        <p:spPr>
          <a:xfrm>
            <a:off x="1827150" y="194425"/>
            <a:ext cx="3905700" cy="883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de" sz="3000"/>
              <a:t>Fotos</a:t>
            </a:r>
            <a:endParaRPr sz="3000"/>
          </a:p>
        </p:txBody>
      </p:sp>
      <p:grpSp>
        <p:nvGrpSpPr>
          <p:cNvPr id="298" name="Google Shape;298;p39"/>
          <p:cNvGrpSpPr/>
          <p:nvPr/>
        </p:nvGrpSpPr>
        <p:grpSpPr>
          <a:xfrm>
            <a:off x="265740" y="931629"/>
            <a:ext cx="4224743" cy="4990101"/>
            <a:chOff x="331539" y="1260593"/>
            <a:chExt cx="2906400" cy="3153900"/>
          </a:xfrm>
        </p:grpSpPr>
        <p:sp>
          <p:nvSpPr>
            <p:cNvPr id="299" name="Google Shape;299;p39"/>
            <p:cNvSpPr/>
            <p:nvPr/>
          </p:nvSpPr>
          <p:spPr>
            <a:xfrm rot="460864">
              <a:off x="509850" y="1418252"/>
              <a:ext cx="2549778" cy="2838583"/>
            </a:xfrm>
            <a:prstGeom prst="rect">
              <a:avLst/>
            </a:prstGeom>
            <a:solidFill>
              <a:srgbClr val="FFFFFF"/>
            </a:solidFill>
            <a:ln cap="flat" cmpd="sng" w="9525">
              <a:solidFill>
                <a:schemeClr val="dk2"/>
              </a:solidFill>
              <a:prstDash val="solid"/>
              <a:round/>
              <a:headEnd len="sm" w="sm" type="none"/>
              <a:tailEnd len="sm" w="sm" type="none"/>
            </a:ln>
            <a:effectLst>
              <a:outerShdw blurRad="114300" rotWithShape="0" algn="bl" dir="3840000" dist="66675">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300" name="Google Shape;300;p39"/>
            <p:cNvPicPr preferRelativeResize="0"/>
            <p:nvPr/>
          </p:nvPicPr>
          <p:blipFill>
            <a:blip r:embed="rId3">
              <a:alphaModFix/>
            </a:blip>
            <a:stretch>
              <a:fillRect/>
            </a:stretch>
          </p:blipFill>
          <p:spPr>
            <a:xfrm rot="460694">
              <a:off x="743484" y="1590102"/>
              <a:ext cx="2154019" cy="1965961"/>
            </a:xfrm>
            <a:prstGeom prst="rect">
              <a:avLst/>
            </a:prstGeom>
            <a:noFill/>
            <a:ln>
              <a:noFill/>
            </a:ln>
          </p:spPr>
        </p:pic>
      </p:grpSp>
      <p:grpSp>
        <p:nvGrpSpPr>
          <p:cNvPr id="301" name="Google Shape;301;p39"/>
          <p:cNvGrpSpPr/>
          <p:nvPr/>
        </p:nvGrpSpPr>
        <p:grpSpPr>
          <a:xfrm>
            <a:off x="2994947" y="1979184"/>
            <a:ext cx="4224743" cy="4989785"/>
            <a:chOff x="331539" y="1260593"/>
            <a:chExt cx="2906400" cy="3153900"/>
          </a:xfrm>
        </p:grpSpPr>
        <p:sp>
          <p:nvSpPr>
            <p:cNvPr id="302" name="Google Shape;302;p39"/>
            <p:cNvSpPr/>
            <p:nvPr/>
          </p:nvSpPr>
          <p:spPr>
            <a:xfrm rot="460864">
              <a:off x="509850" y="1418252"/>
              <a:ext cx="2549778" cy="2838583"/>
            </a:xfrm>
            <a:prstGeom prst="rect">
              <a:avLst/>
            </a:prstGeom>
            <a:solidFill>
              <a:srgbClr val="FFFFFF"/>
            </a:solidFill>
            <a:ln cap="flat" cmpd="sng" w="9525">
              <a:solidFill>
                <a:schemeClr val="dk2"/>
              </a:solidFill>
              <a:prstDash val="solid"/>
              <a:round/>
              <a:headEnd len="sm" w="sm" type="none"/>
              <a:tailEnd len="sm" w="sm" type="none"/>
            </a:ln>
            <a:effectLst>
              <a:outerShdw blurRad="114300" rotWithShape="0" algn="bl" dir="3840000" dist="66675">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303" name="Google Shape;303;p39"/>
            <p:cNvPicPr preferRelativeResize="0"/>
            <p:nvPr/>
          </p:nvPicPr>
          <p:blipFill>
            <a:blip r:embed="rId3">
              <a:alphaModFix/>
            </a:blip>
            <a:stretch>
              <a:fillRect/>
            </a:stretch>
          </p:blipFill>
          <p:spPr>
            <a:xfrm rot="460694">
              <a:off x="743484" y="1590102"/>
              <a:ext cx="2154019" cy="1965961"/>
            </a:xfrm>
            <a:prstGeom prst="rect">
              <a:avLst/>
            </a:prstGeom>
            <a:noFill/>
            <a:ln>
              <a:noFill/>
            </a:ln>
          </p:spPr>
        </p:pic>
      </p:grpSp>
      <p:grpSp>
        <p:nvGrpSpPr>
          <p:cNvPr id="304" name="Google Shape;304;p39"/>
          <p:cNvGrpSpPr/>
          <p:nvPr/>
        </p:nvGrpSpPr>
        <p:grpSpPr>
          <a:xfrm>
            <a:off x="265740" y="5740770"/>
            <a:ext cx="3701145" cy="4495398"/>
            <a:chOff x="2580229" y="1312989"/>
            <a:chExt cx="2549700" cy="2838900"/>
          </a:xfrm>
        </p:grpSpPr>
        <p:sp>
          <p:nvSpPr>
            <p:cNvPr id="305" name="Google Shape;305;p39"/>
            <p:cNvSpPr/>
            <p:nvPr/>
          </p:nvSpPr>
          <p:spPr>
            <a:xfrm>
              <a:off x="2580229" y="1312989"/>
              <a:ext cx="2549700" cy="2838900"/>
            </a:xfrm>
            <a:prstGeom prst="rect">
              <a:avLst/>
            </a:prstGeom>
            <a:solidFill>
              <a:srgbClr val="FFFFFF"/>
            </a:solidFill>
            <a:ln cap="flat" cmpd="sng" w="9525">
              <a:solidFill>
                <a:schemeClr val="dk2"/>
              </a:solidFill>
              <a:prstDash val="solid"/>
              <a:round/>
              <a:headEnd len="sm" w="sm" type="none"/>
              <a:tailEnd len="sm" w="sm" type="none"/>
            </a:ln>
            <a:effectLst>
              <a:outerShdw blurRad="114300" rotWithShape="0" algn="bl" dir="3840000" dist="66675">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306" name="Google Shape;306;p39"/>
            <p:cNvPicPr preferRelativeResize="0"/>
            <p:nvPr/>
          </p:nvPicPr>
          <p:blipFill>
            <a:blip r:embed="rId3">
              <a:alphaModFix/>
            </a:blip>
            <a:stretch>
              <a:fillRect/>
            </a:stretch>
          </p:blipFill>
          <p:spPr>
            <a:xfrm>
              <a:off x="2778132" y="1482501"/>
              <a:ext cx="2153926" cy="1966023"/>
            </a:xfrm>
            <a:prstGeom prst="rect">
              <a:avLst/>
            </a:prstGeom>
            <a:noFill/>
            <a:ln>
              <a:noFill/>
            </a:ln>
          </p:spPr>
        </p:pic>
      </p:grpSp>
      <p:sp>
        <p:nvSpPr>
          <p:cNvPr id="307" name="Google Shape;307;p39"/>
          <p:cNvSpPr/>
          <p:nvPr/>
        </p:nvSpPr>
        <p:spPr>
          <a:xfrm>
            <a:off x="3085172" y="4969082"/>
            <a:ext cx="4044300" cy="4670100"/>
          </a:xfrm>
          <a:prstGeom prst="rect">
            <a:avLst/>
          </a:prstGeom>
          <a:solidFill>
            <a:srgbClr val="FFFFFF"/>
          </a:solidFill>
          <a:ln cap="flat" cmpd="sng" w="9525">
            <a:solidFill>
              <a:schemeClr val="dk2"/>
            </a:solidFill>
            <a:prstDash val="solid"/>
            <a:round/>
            <a:headEnd len="sm" w="sm" type="none"/>
            <a:tailEnd len="sm" w="sm" type="none"/>
          </a:ln>
          <a:effectLst>
            <a:outerShdw blurRad="114300" rotWithShape="0" algn="bl" dir="3840000" dist="66675">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308" name="Google Shape;308;p39"/>
          <p:cNvPicPr preferRelativeResize="0"/>
          <p:nvPr/>
        </p:nvPicPr>
        <p:blipFill>
          <a:blip r:embed="rId3">
            <a:alphaModFix/>
          </a:blip>
          <a:stretch>
            <a:fillRect/>
          </a:stretch>
        </p:blipFill>
        <p:spPr>
          <a:xfrm>
            <a:off x="3399095" y="5247941"/>
            <a:ext cx="3416656" cy="3234236"/>
          </a:xfrm>
          <a:prstGeom prst="rect">
            <a:avLst/>
          </a:prstGeom>
          <a:noFill/>
          <a:ln>
            <a:noFill/>
          </a:ln>
        </p:spPr>
      </p:pic>
    </p:spTree>
  </p:cSld>
  <p:clrMapOvr>
    <a:masterClrMapping/>
  </p:clrMapOvr>
  <p:transition spd="slow">
    <p:fade thruBlk="1"/>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2" name="Shape 312"/>
        <p:cNvGrpSpPr/>
        <p:nvPr/>
      </p:nvGrpSpPr>
      <p:grpSpPr>
        <a:xfrm>
          <a:off x="0" y="0"/>
          <a:ext cx="0" cy="0"/>
          <a:chOff x="0" y="0"/>
          <a:chExt cx="0" cy="0"/>
        </a:xfrm>
      </p:grpSpPr>
      <p:sp>
        <p:nvSpPr>
          <p:cNvPr id="313" name="Google Shape;313;p40"/>
          <p:cNvSpPr txBox="1"/>
          <p:nvPr/>
        </p:nvSpPr>
        <p:spPr>
          <a:xfrm>
            <a:off x="1827150" y="194425"/>
            <a:ext cx="3905700" cy="883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de" sz="3000"/>
              <a:t>Fotos</a:t>
            </a:r>
            <a:endParaRPr sz="3000"/>
          </a:p>
        </p:txBody>
      </p:sp>
      <p:pic>
        <p:nvPicPr>
          <p:cNvPr id="314" name="Google Shape;314;p40"/>
          <p:cNvPicPr preferRelativeResize="0"/>
          <p:nvPr/>
        </p:nvPicPr>
        <p:blipFill>
          <a:blip r:embed="rId3">
            <a:alphaModFix/>
          </a:blip>
          <a:stretch>
            <a:fillRect/>
          </a:stretch>
        </p:blipFill>
        <p:spPr>
          <a:xfrm>
            <a:off x="5003375" y="8457735"/>
            <a:ext cx="2014799" cy="1736939"/>
          </a:xfrm>
          <a:prstGeom prst="rect">
            <a:avLst/>
          </a:prstGeom>
          <a:noFill/>
          <a:ln>
            <a:noFill/>
          </a:ln>
        </p:spPr>
      </p:pic>
      <p:pic>
        <p:nvPicPr>
          <p:cNvPr id="315" name="Google Shape;315;p40"/>
          <p:cNvPicPr preferRelativeResize="0"/>
          <p:nvPr/>
        </p:nvPicPr>
        <p:blipFill>
          <a:blip r:embed="rId3">
            <a:alphaModFix/>
          </a:blip>
          <a:stretch>
            <a:fillRect/>
          </a:stretch>
        </p:blipFill>
        <p:spPr>
          <a:xfrm>
            <a:off x="541825" y="8457725"/>
            <a:ext cx="2014799" cy="1736939"/>
          </a:xfrm>
          <a:prstGeom prst="rect">
            <a:avLst/>
          </a:prstGeom>
          <a:noFill/>
          <a:ln>
            <a:noFill/>
          </a:ln>
        </p:spPr>
      </p:pic>
      <p:pic>
        <p:nvPicPr>
          <p:cNvPr id="316" name="Google Shape;316;p40"/>
          <p:cNvPicPr preferRelativeResize="0"/>
          <p:nvPr/>
        </p:nvPicPr>
        <p:blipFill>
          <a:blip r:embed="rId3">
            <a:alphaModFix/>
          </a:blip>
          <a:stretch>
            <a:fillRect/>
          </a:stretch>
        </p:blipFill>
        <p:spPr>
          <a:xfrm>
            <a:off x="2772600" y="8457725"/>
            <a:ext cx="2014799" cy="1736939"/>
          </a:xfrm>
          <a:prstGeom prst="rect">
            <a:avLst/>
          </a:prstGeom>
          <a:noFill/>
          <a:ln>
            <a:noFill/>
          </a:ln>
        </p:spPr>
      </p:pic>
      <p:pic>
        <p:nvPicPr>
          <p:cNvPr id="317" name="Google Shape;317;p40"/>
          <p:cNvPicPr preferRelativeResize="0"/>
          <p:nvPr/>
        </p:nvPicPr>
        <p:blipFill>
          <a:blip r:embed="rId3">
            <a:alphaModFix/>
          </a:blip>
          <a:stretch>
            <a:fillRect/>
          </a:stretch>
        </p:blipFill>
        <p:spPr>
          <a:xfrm>
            <a:off x="5003375" y="4326099"/>
            <a:ext cx="2014799" cy="1867899"/>
          </a:xfrm>
          <a:prstGeom prst="rect">
            <a:avLst/>
          </a:prstGeom>
          <a:noFill/>
          <a:ln>
            <a:noFill/>
          </a:ln>
        </p:spPr>
      </p:pic>
      <p:pic>
        <p:nvPicPr>
          <p:cNvPr id="318" name="Google Shape;318;p40"/>
          <p:cNvPicPr preferRelativeResize="0"/>
          <p:nvPr/>
        </p:nvPicPr>
        <p:blipFill>
          <a:blip r:embed="rId3">
            <a:alphaModFix/>
          </a:blip>
          <a:stretch>
            <a:fillRect/>
          </a:stretch>
        </p:blipFill>
        <p:spPr>
          <a:xfrm>
            <a:off x="5003375" y="6426225"/>
            <a:ext cx="2014799" cy="1736939"/>
          </a:xfrm>
          <a:prstGeom prst="rect">
            <a:avLst/>
          </a:prstGeom>
          <a:noFill/>
          <a:ln>
            <a:noFill/>
          </a:ln>
        </p:spPr>
      </p:pic>
      <p:pic>
        <p:nvPicPr>
          <p:cNvPr id="319" name="Google Shape;319;p40"/>
          <p:cNvPicPr preferRelativeResize="0"/>
          <p:nvPr/>
        </p:nvPicPr>
        <p:blipFill>
          <a:blip r:embed="rId3">
            <a:alphaModFix/>
          </a:blip>
          <a:stretch>
            <a:fillRect/>
          </a:stretch>
        </p:blipFill>
        <p:spPr>
          <a:xfrm>
            <a:off x="541825" y="4326100"/>
            <a:ext cx="4245574" cy="3905699"/>
          </a:xfrm>
          <a:prstGeom prst="rect">
            <a:avLst/>
          </a:prstGeom>
          <a:noFill/>
          <a:ln>
            <a:noFill/>
          </a:ln>
        </p:spPr>
      </p:pic>
      <p:pic>
        <p:nvPicPr>
          <p:cNvPr id="320" name="Google Shape;320;p40"/>
          <p:cNvPicPr preferRelativeResize="0"/>
          <p:nvPr/>
        </p:nvPicPr>
        <p:blipFill>
          <a:blip r:embed="rId3">
            <a:alphaModFix/>
          </a:blip>
          <a:stretch>
            <a:fillRect/>
          </a:stretch>
        </p:blipFill>
        <p:spPr>
          <a:xfrm>
            <a:off x="541825" y="1077925"/>
            <a:ext cx="3097976" cy="3022249"/>
          </a:xfrm>
          <a:prstGeom prst="rect">
            <a:avLst/>
          </a:prstGeom>
          <a:noFill/>
          <a:ln>
            <a:noFill/>
          </a:ln>
        </p:spPr>
      </p:pic>
      <p:pic>
        <p:nvPicPr>
          <p:cNvPr id="321" name="Google Shape;321;p40"/>
          <p:cNvPicPr preferRelativeResize="0"/>
          <p:nvPr/>
        </p:nvPicPr>
        <p:blipFill>
          <a:blip r:embed="rId3">
            <a:alphaModFix/>
          </a:blip>
          <a:stretch>
            <a:fillRect/>
          </a:stretch>
        </p:blipFill>
        <p:spPr>
          <a:xfrm>
            <a:off x="3920200" y="1077925"/>
            <a:ext cx="3097976" cy="3022249"/>
          </a:xfrm>
          <a:prstGeom prst="rect">
            <a:avLst/>
          </a:prstGeom>
          <a:noFill/>
          <a:ln>
            <a:noFill/>
          </a:ln>
        </p:spPr>
      </p:pic>
    </p:spTree>
  </p:cSld>
  <p:clrMapOvr>
    <a:masterClrMapping/>
  </p:clrMapOvr>
  <p:transition spd="slow">
    <p:fade thruBlk="1"/>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5" name="Shape 325"/>
        <p:cNvGrpSpPr/>
        <p:nvPr/>
      </p:nvGrpSpPr>
      <p:grpSpPr>
        <a:xfrm>
          <a:off x="0" y="0"/>
          <a:ext cx="0" cy="0"/>
          <a:chOff x="0" y="0"/>
          <a:chExt cx="0" cy="0"/>
        </a:xfrm>
      </p:grpSpPr>
      <p:sp>
        <p:nvSpPr>
          <p:cNvPr id="326" name="Google Shape;326;p41"/>
          <p:cNvSpPr txBox="1"/>
          <p:nvPr/>
        </p:nvSpPr>
        <p:spPr>
          <a:xfrm>
            <a:off x="1827150" y="194425"/>
            <a:ext cx="3905700" cy="883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de" sz="3000"/>
              <a:t>Fotos</a:t>
            </a:r>
            <a:endParaRPr sz="3000"/>
          </a:p>
        </p:txBody>
      </p:sp>
      <p:pic>
        <p:nvPicPr>
          <p:cNvPr id="327" name="Google Shape;327;p41"/>
          <p:cNvPicPr preferRelativeResize="0"/>
          <p:nvPr/>
        </p:nvPicPr>
        <p:blipFill>
          <a:blip r:embed="rId3">
            <a:alphaModFix/>
          </a:blip>
          <a:stretch>
            <a:fillRect/>
          </a:stretch>
        </p:blipFill>
        <p:spPr>
          <a:xfrm>
            <a:off x="594975" y="1071625"/>
            <a:ext cx="3625800" cy="3640500"/>
          </a:xfrm>
          <a:prstGeom prst="ellipse">
            <a:avLst/>
          </a:prstGeom>
          <a:noFill/>
          <a:ln>
            <a:noFill/>
          </a:ln>
          <a:effectLst>
            <a:outerShdw blurRad="128588" rotWithShape="0" algn="bl" dir="2340000" dist="114300">
              <a:srgbClr val="000000">
                <a:alpha val="39000"/>
              </a:srgbClr>
            </a:outerShdw>
          </a:effectLst>
        </p:spPr>
      </p:pic>
      <p:pic>
        <p:nvPicPr>
          <p:cNvPr id="328" name="Google Shape;328;p41"/>
          <p:cNvPicPr preferRelativeResize="0"/>
          <p:nvPr/>
        </p:nvPicPr>
        <p:blipFill>
          <a:blip r:embed="rId3">
            <a:alphaModFix/>
          </a:blip>
          <a:stretch>
            <a:fillRect/>
          </a:stretch>
        </p:blipFill>
        <p:spPr>
          <a:xfrm>
            <a:off x="3280550" y="2161625"/>
            <a:ext cx="3625800" cy="3640500"/>
          </a:xfrm>
          <a:prstGeom prst="ellipse">
            <a:avLst/>
          </a:prstGeom>
          <a:noFill/>
          <a:ln>
            <a:noFill/>
          </a:ln>
          <a:effectLst>
            <a:outerShdw blurRad="128588" rotWithShape="0" algn="bl" dir="2340000" dist="114300">
              <a:srgbClr val="000000">
                <a:alpha val="39000"/>
              </a:srgbClr>
            </a:outerShdw>
          </a:effectLst>
        </p:spPr>
      </p:pic>
      <p:pic>
        <p:nvPicPr>
          <p:cNvPr id="329" name="Google Shape;329;p41"/>
          <p:cNvPicPr preferRelativeResize="0"/>
          <p:nvPr/>
        </p:nvPicPr>
        <p:blipFill>
          <a:blip r:embed="rId3">
            <a:alphaModFix/>
          </a:blip>
          <a:stretch>
            <a:fillRect/>
          </a:stretch>
        </p:blipFill>
        <p:spPr>
          <a:xfrm>
            <a:off x="594975" y="4386650"/>
            <a:ext cx="2719200" cy="2730000"/>
          </a:xfrm>
          <a:prstGeom prst="ellipse">
            <a:avLst/>
          </a:prstGeom>
          <a:noFill/>
          <a:ln>
            <a:noFill/>
          </a:ln>
          <a:effectLst>
            <a:outerShdw blurRad="128588" rotWithShape="0" algn="bl" dir="2340000" dist="114300">
              <a:srgbClr val="000000">
                <a:alpha val="39000"/>
              </a:srgbClr>
            </a:outerShdw>
          </a:effectLst>
        </p:spPr>
      </p:pic>
      <p:pic>
        <p:nvPicPr>
          <p:cNvPr id="330" name="Google Shape;330;p41"/>
          <p:cNvPicPr preferRelativeResize="0"/>
          <p:nvPr/>
        </p:nvPicPr>
        <p:blipFill>
          <a:blip r:embed="rId3">
            <a:alphaModFix/>
          </a:blip>
          <a:stretch>
            <a:fillRect/>
          </a:stretch>
        </p:blipFill>
        <p:spPr>
          <a:xfrm>
            <a:off x="2154250" y="5355900"/>
            <a:ext cx="5010900" cy="5031300"/>
          </a:xfrm>
          <a:prstGeom prst="ellipse">
            <a:avLst/>
          </a:prstGeom>
          <a:noFill/>
          <a:ln>
            <a:noFill/>
          </a:ln>
          <a:effectLst>
            <a:outerShdw blurRad="128588" rotWithShape="0" algn="bl" dir="2340000" dist="114300">
              <a:srgbClr val="000000">
                <a:alpha val="39000"/>
              </a:srgbClr>
            </a:outerShdw>
          </a:effectLst>
        </p:spPr>
      </p:pic>
      <p:pic>
        <p:nvPicPr>
          <p:cNvPr id="331" name="Google Shape;331;p41"/>
          <p:cNvPicPr preferRelativeResize="0"/>
          <p:nvPr/>
        </p:nvPicPr>
        <p:blipFill>
          <a:blip r:embed="rId3">
            <a:alphaModFix/>
          </a:blip>
          <a:stretch>
            <a:fillRect/>
          </a:stretch>
        </p:blipFill>
        <p:spPr>
          <a:xfrm>
            <a:off x="4220775" y="773125"/>
            <a:ext cx="2719200" cy="2730000"/>
          </a:xfrm>
          <a:prstGeom prst="ellipse">
            <a:avLst/>
          </a:prstGeom>
          <a:noFill/>
          <a:ln>
            <a:noFill/>
          </a:ln>
          <a:effectLst>
            <a:outerShdw blurRad="128588" rotWithShape="0" algn="bl" dir="2340000" dist="114300">
              <a:srgbClr val="000000">
                <a:alpha val="39000"/>
              </a:srgbClr>
            </a:outerShdw>
          </a:effectLst>
        </p:spPr>
      </p:pic>
      <p:pic>
        <p:nvPicPr>
          <p:cNvPr id="332" name="Google Shape;332;p41"/>
          <p:cNvPicPr preferRelativeResize="0"/>
          <p:nvPr/>
        </p:nvPicPr>
        <p:blipFill>
          <a:blip r:embed="rId3">
            <a:alphaModFix/>
          </a:blip>
          <a:stretch>
            <a:fillRect/>
          </a:stretch>
        </p:blipFill>
        <p:spPr>
          <a:xfrm>
            <a:off x="439200" y="7116650"/>
            <a:ext cx="2719200" cy="2730000"/>
          </a:xfrm>
          <a:prstGeom prst="ellipse">
            <a:avLst/>
          </a:prstGeom>
          <a:noFill/>
          <a:ln>
            <a:noFill/>
          </a:ln>
          <a:effectLst>
            <a:outerShdw blurRad="128588" rotWithShape="0" algn="bl" dir="2340000" dist="114300">
              <a:srgbClr val="000000">
                <a:alpha val="39000"/>
              </a:srgbClr>
            </a:outerShdw>
          </a:effectLst>
        </p:spPr>
      </p:pic>
    </p:spTree>
  </p:cSld>
  <p:clrMapOvr>
    <a:masterClrMapping/>
  </p:clrMapOvr>
  <p:transition spd="slow">
    <p:fade thruBlk="1"/>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6" name="Shape 336"/>
        <p:cNvGrpSpPr/>
        <p:nvPr/>
      </p:nvGrpSpPr>
      <p:grpSpPr>
        <a:xfrm>
          <a:off x="0" y="0"/>
          <a:ext cx="0" cy="0"/>
          <a:chOff x="0" y="0"/>
          <a:chExt cx="0" cy="0"/>
        </a:xfrm>
      </p:grpSpPr>
      <p:pic>
        <p:nvPicPr>
          <p:cNvPr id="337" name="Google Shape;337;p42"/>
          <p:cNvPicPr preferRelativeResize="0"/>
          <p:nvPr/>
        </p:nvPicPr>
        <p:blipFill>
          <a:blip r:embed="rId3">
            <a:alphaModFix/>
          </a:blip>
          <a:stretch>
            <a:fillRect/>
          </a:stretch>
        </p:blipFill>
        <p:spPr>
          <a:xfrm>
            <a:off x="0" y="0"/>
            <a:ext cx="3771550" cy="5390475"/>
          </a:xfrm>
          <a:prstGeom prst="rect">
            <a:avLst/>
          </a:prstGeom>
          <a:noFill/>
          <a:ln>
            <a:noFill/>
          </a:ln>
        </p:spPr>
      </p:pic>
      <p:pic>
        <p:nvPicPr>
          <p:cNvPr id="338" name="Google Shape;338;p42"/>
          <p:cNvPicPr preferRelativeResize="0"/>
          <p:nvPr/>
        </p:nvPicPr>
        <p:blipFill>
          <a:blip r:embed="rId3">
            <a:alphaModFix/>
          </a:blip>
          <a:stretch>
            <a:fillRect/>
          </a:stretch>
        </p:blipFill>
        <p:spPr>
          <a:xfrm>
            <a:off x="0" y="5390475"/>
            <a:ext cx="3771550" cy="5301524"/>
          </a:xfrm>
          <a:prstGeom prst="rect">
            <a:avLst/>
          </a:prstGeom>
          <a:noFill/>
          <a:ln>
            <a:noFill/>
          </a:ln>
        </p:spPr>
      </p:pic>
      <p:pic>
        <p:nvPicPr>
          <p:cNvPr id="339" name="Google Shape;339;p42"/>
          <p:cNvPicPr preferRelativeResize="0"/>
          <p:nvPr/>
        </p:nvPicPr>
        <p:blipFill>
          <a:blip r:embed="rId3">
            <a:alphaModFix/>
          </a:blip>
          <a:stretch>
            <a:fillRect/>
          </a:stretch>
        </p:blipFill>
        <p:spPr>
          <a:xfrm>
            <a:off x="3771550" y="5390475"/>
            <a:ext cx="3788451" cy="5301524"/>
          </a:xfrm>
          <a:prstGeom prst="rect">
            <a:avLst/>
          </a:prstGeom>
          <a:noFill/>
          <a:ln>
            <a:noFill/>
          </a:ln>
        </p:spPr>
      </p:pic>
      <p:pic>
        <p:nvPicPr>
          <p:cNvPr id="340" name="Google Shape;340;p42"/>
          <p:cNvPicPr preferRelativeResize="0"/>
          <p:nvPr/>
        </p:nvPicPr>
        <p:blipFill>
          <a:blip r:embed="rId3">
            <a:alphaModFix/>
          </a:blip>
          <a:stretch>
            <a:fillRect/>
          </a:stretch>
        </p:blipFill>
        <p:spPr>
          <a:xfrm>
            <a:off x="3743175" y="-17800"/>
            <a:ext cx="3816825" cy="5408276"/>
          </a:xfrm>
          <a:prstGeom prst="rect">
            <a:avLst/>
          </a:prstGeom>
          <a:noFill/>
          <a:ln>
            <a:noFill/>
          </a:ln>
        </p:spPr>
      </p:pic>
      <p:cxnSp>
        <p:nvCxnSpPr>
          <p:cNvPr id="341" name="Google Shape;341;p42"/>
          <p:cNvCxnSpPr/>
          <p:nvPr/>
        </p:nvCxnSpPr>
        <p:spPr>
          <a:xfrm>
            <a:off x="3771550" y="-142325"/>
            <a:ext cx="0" cy="10905300"/>
          </a:xfrm>
          <a:prstGeom prst="straightConnector1">
            <a:avLst/>
          </a:prstGeom>
          <a:noFill/>
          <a:ln cap="flat" cmpd="sng" w="38100">
            <a:solidFill>
              <a:srgbClr val="FFFFFF"/>
            </a:solidFill>
            <a:prstDash val="solid"/>
            <a:round/>
            <a:headEnd len="med" w="med" type="none"/>
            <a:tailEnd len="med" w="med" type="none"/>
          </a:ln>
        </p:spPr>
      </p:cxnSp>
      <p:cxnSp>
        <p:nvCxnSpPr>
          <p:cNvPr id="342" name="Google Shape;342;p42"/>
          <p:cNvCxnSpPr/>
          <p:nvPr/>
        </p:nvCxnSpPr>
        <p:spPr>
          <a:xfrm rot="10800000">
            <a:off x="-155150" y="5346000"/>
            <a:ext cx="7853400" cy="0"/>
          </a:xfrm>
          <a:prstGeom prst="straightConnector1">
            <a:avLst/>
          </a:prstGeom>
          <a:noFill/>
          <a:ln cap="flat" cmpd="sng" w="38100">
            <a:solidFill>
              <a:srgbClr val="FFFFFF"/>
            </a:solidFill>
            <a:prstDash val="solid"/>
            <a:round/>
            <a:headEnd len="med" w="med" type="none"/>
            <a:tailEnd len="med" w="med" type="none"/>
          </a:ln>
        </p:spPr>
      </p:cxnSp>
      <p:pic>
        <p:nvPicPr>
          <p:cNvPr id="343" name="Google Shape;343;p42"/>
          <p:cNvPicPr preferRelativeResize="0"/>
          <p:nvPr/>
        </p:nvPicPr>
        <p:blipFill>
          <a:blip r:embed="rId3">
            <a:alphaModFix/>
          </a:blip>
          <a:stretch>
            <a:fillRect/>
          </a:stretch>
        </p:blipFill>
        <p:spPr>
          <a:xfrm>
            <a:off x="1274550" y="2830350"/>
            <a:ext cx="5010900" cy="5031300"/>
          </a:xfrm>
          <a:prstGeom prst="ellipse">
            <a:avLst/>
          </a:prstGeom>
          <a:noFill/>
          <a:ln cap="flat" cmpd="sng" w="114300">
            <a:solidFill>
              <a:srgbClr val="FFFFFF"/>
            </a:solidFill>
            <a:prstDash val="solid"/>
            <a:round/>
            <a:headEnd len="sm" w="sm" type="none"/>
            <a:tailEnd len="sm" w="sm" type="none"/>
          </a:ln>
        </p:spPr>
      </p:pic>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Google Shape;106;p26"/>
          <p:cNvSpPr txBox="1"/>
          <p:nvPr/>
        </p:nvSpPr>
        <p:spPr>
          <a:xfrm>
            <a:off x="1827150" y="194425"/>
            <a:ext cx="3905700" cy="883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de" sz="3000"/>
              <a:t>Die Braut</a:t>
            </a:r>
            <a:endParaRPr sz="3000"/>
          </a:p>
        </p:txBody>
      </p:sp>
      <p:sp>
        <p:nvSpPr>
          <p:cNvPr id="107" name="Google Shape;107;p26"/>
          <p:cNvSpPr txBox="1"/>
          <p:nvPr/>
        </p:nvSpPr>
        <p:spPr>
          <a:xfrm>
            <a:off x="519475" y="1275825"/>
            <a:ext cx="2491800" cy="109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i="1" lang="de" sz="1800"/>
              <a:t>Name</a:t>
            </a:r>
            <a:endParaRPr b="1" i="1" sz="1800"/>
          </a:p>
          <a:p>
            <a:pPr indent="0" lvl="0" marL="0" rtl="0" algn="l">
              <a:spcBef>
                <a:spcPts val="0"/>
              </a:spcBef>
              <a:spcAft>
                <a:spcPts val="0"/>
              </a:spcAft>
              <a:buClr>
                <a:schemeClr val="dk1"/>
              </a:buClr>
              <a:buSzPts val="1100"/>
              <a:buFont typeface="Arial"/>
              <a:buNone/>
            </a:pPr>
            <a:r>
              <a:rPr b="1" i="1" lang="de" sz="1800" u="sng">
                <a:solidFill>
                  <a:schemeClr val="dk1"/>
                </a:solidFill>
              </a:rPr>
              <a:t>Lorem ipsum </a:t>
            </a:r>
            <a:endParaRPr b="1" i="1" sz="1800" u="sng"/>
          </a:p>
        </p:txBody>
      </p:sp>
      <p:sp>
        <p:nvSpPr>
          <p:cNvPr id="108" name="Google Shape;108;p26"/>
          <p:cNvSpPr txBox="1"/>
          <p:nvPr/>
        </p:nvSpPr>
        <p:spPr>
          <a:xfrm>
            <a:off x="519475" y="2884025"/>
            <a:ext cx="2491800" cy="599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de"/>
              <a:t>persönliche Daten wie Geburtstag, Haar- und Augenfarbe, Hobbies, Lieblingsfilm usw</a:t>
            </a:r>
            <a:endParaRPr b="1"/>
          </a:p>
          <a:p>
            <a:pPr indent="0" lvl="0" marL="0" rtl="0" algn="l">
              <a:spcBef>
                <a:spcPts val="0"/>
              </a:spcBef>
              <a:spcAft>
                <a:spcPts val="0"/>
              </a:spcAft>
              <a:buNone/>
            </a:pPr>
            <a:r>
              <a:t/>
            </a:r>
            <a:endParaRPr/>
          </a:p>
          <a:p>
            <a:pPr indent="0" lvl="0" marL="0" rtl="0" algn="l">
              <a:spcBef>
                <a:spcPts val="0"/>
              </a:spcBef>
              <a:spcAft>
                <a:spcPts val="0"/>
              </a:spcAft>
              <a:buNone/>
            </a:pPr>
            <a:r>
              <a:rPr lang="de"/>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a:p>
        </p:txBody>
      </p:sp>
      <p:sp>
        <p:nvSpPr>
          <p:cNvPr id="109" name="Google Shape;109;p26"/>
          <p:cNvSpPr txBox="1"/>
          <p:nvPr/>
        </p:nvSpPr>
        <p:spPr>
          <a:xfrm>
            <a:off x="3470825" y="3484225"/>
            <a:ext cx="3569700" cy="5577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de"/>
              <a:t>Geschichten oder Eigendarstellung</a:t>
            </a:r>
            <a:endParaRPr b="1"/>
          </a:p>
          <a:p>
            <a:pPr indent="0" lvl="0" marL="0" rtl="0" algn="l">
              <a:spcBef>
                <a:spcPts val="0"/>
              </a:spcBef>
              <a:spcAft>
                <a:spcPts val="0"/>
              </a:spcAft>
              <a:buNone/>
            </a:pPr>
            <a:r>
              <a:t/>
            </a:r>
            <a:endParaRPr/>
          </a:p>
          <a:p>
            <a:pPr indent="0" lvl="0" marL="0" rtl="0" algn="l">
              <a:spcBef>
                <a:spcPts val="0"/>
              </a:spcBef>
              <a:spcAft>
                <a:spcPts val="0"/>
              </a:spcAft>
              <a:buNone/>
            </a:pPr>
            <a:r>
              <a:rPr lang="de"/>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a:p>
          <a:p>
            <a:pPr indent="0" lvl="0" marL="0" rtl="0" algn="l">
              <a:spcBef>
                <a:spcPts val="0"/>
              </a:spcBef>
              <a:spcAft>
                <a:spcPts val="0"/>
              </a:spcAft>
              <a:buNone/>
            </a:pPr>
            <a:r>
              <a:t/>
            </a:r>
            <a:endParaRPr/>
          </a:p>
          <a:p>
            <a:pPr indent="0" lvl="0" marL="0" rtl="0" algn="l">
              <a:spcBef>
                <a:spcPts val="0"/>
              </a:spcBef>
              <a:spcAft>
                <a:spcPts val="0"/>
              </a:spcAft>
              <a:buClr>
                <a:schemeClr val="dk1"/>
              </a:buClr>
              <a:buSzPts val="1100"/>
              <a:buFont typeface="Arial"/>
              <a:buNone/>
            </a:pPr>
            <a:r>
              <a:rPr lang="de">
                <a:solidFill>
                  <a:schemeClr val="dk1"/>
                </a:solidFill>
              </a:rPr>
              <a:t>et dolore magna aliquyam erat, sed diam voluptua. At vero eos et accusam et justo duo dolores et ea rebum. Stet clita kasd gubergren, no sea takimata sanctus est Lorem ipsum dolor sit amet.</a:t>
            </a:r>
            <a:endParaRPr/>
          </a:p>
        </p:txBody>
      </p:sp>
      <p:pic>
        <p:nvPicPr>
          <p:cNvPr id="110" name="Google Shape;110;p26"/>
          <p:cNvPicPr preferRelativeResize="0"/>
          <p:nvPr/>
        </p:nvPicPr>
        <p:blipFill>
          <a:blip r:embed="rId3">
            <a:alphaModFix/>
          </a:blip>
          <a:stretch>
            <a:fillRect/>
          </a:stretch>
        </p:blipFill>
        <p:spPr>
          <a:xfrm>
            <a:off x="3524775" y="1275825"/>
            <a:ext cx="3286202" cy="2056001"/>
          </a:xfrm>
          <a:prstGeom prst="rect">
            <a:avLst/>
          </a:prstGeom>
          <a:noFill/>
          <a:ln>
            <a:noFill/>
          </a:ln>
        </p:spPr>
      </p:pic>
      <p:sp>
        <p:nvSpPr>
          <p:cNvPr id="111" name="Google Shape;111;p26"/>
          <p:cNvSpPr txBox="1"/>
          <p:nvPr/>
        </p:nvSpPr>
        <p:spPr>
          <a:xfrm>
            <a:off x="519475" y="9214225"/>
            <a:ext cx="6097200" cy="109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a:t>Anmerkung des Gestalters, der Eltern oder Freunde</a:t>
            </a:r>
            <a:endParaRPr/>
          </a:p>
          <a:p>
            <a:pPr indent="0" lvl="0" marL="0" rtl="0" algn="l">
              <a:spcBef>
                <a:spcPts val="0"/>
              </a:spcBef>
              <a:spcAft>
                <a:spcPts val="0"/>
              </a:spcAft>
              <a:buNone/>
            </a:pPr>
            <a:r>
              <a:t/>
            </a:r>
            <a:endParaRPr/>
          </a:p>
          <a:p>
            <a:pPr indent="0" lvl="0" marL="0" rtl="0" algn="l">
              <a:spcBef>
                <a:spcPts val="0"/>
              </a:spcBef>
              <a:spcAft>
                <a:spcPts val="0"/>
              </a:spcAft>
              <a:buClr>
                <a:schemeClr val="dk1"/>
              </a:buClr>
              <a:buSzPts val="1100"/>
              <a:buFont typeface="Arial"/>
              <a:buNone/>
            </a:pPr>
            <a:r>
              <a:rPr lang="de">
                <a:solidFill>
                  <a:schemeClr val="dk1"/>
                </a:solidFill>
              </a:rPr>
              <a:t>duo dolores et ea rebum. Stet clita kasd gubergren, no sea takimata sanctus est Lorem ipsum dolor sit amet.</a:t>
            </a:r>
            <a:endParaRPr/>
          </a:p>
        </p:txBody>
      </p:sp>
    </p:spTree>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Google Shape;116;p27"/>
          <p:cNvSpPr txBox="1"/>
          <p:nvPr/>
        </p:nvSpPr>
        <p:spPr>
          <a:xfrm>
            <a:off x="1827150" y="194425"/>
            <a:ext cx="3905700" cy="883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de" sz="3000"/>
              <a:t>Die Braut</a:t>
            </a:r>
            <a:endParaRPr sz="3000"/>
          </a:p>
        </p:txBody>
      </p:sp>
      <p:sp>
        <p:nvSpPr>
          <p:cNvPr id="117" name="Google Shape;117;p27"/>
          <p:cNvSpPr txBox="1"/>
          <p:nvPr/>
        </p:nvSpPr>
        <p:spPr>
          <a:xfrm>
            <a:off x="4531113" y="1231150"/>
            <a:ext cx="2491800" cy="109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i="1" lang="de" sz="1800"/>
              <a:t>Name</a:t>
            </a:r>
            <a:endParaRPr b="1" i="1" sz="1800"/>
          </a:p>
          <a:p>
            <a:pPr indent="0" lvl="0" marL="0" rtl="0" algn="l">
              <a:spcBef>
                <a:spcPts val="0"/>
              </a:spcBef>
              <a:spcAft>
                <a:spcPts val="0"/>
              </a:spcAft>
              <a:buNone/>
            </a:pPr>
            <a:r>
              <a:rPr b="1" i="1" lang="de" sz="1800" u="sng">
                <a:solidFill>
                  <a:schemeClr val="dk1"/>
                </a:solidFill>
              </a:rPr>
              <a:t>Lorem ipsum </a:t>
            </a:r>
            <a:endParaRPr b="1" i="1" sz="1800" u="sng"/>
          </a:p>
        </p:txBody>
      </p:sp>
      <p:sp>
        <p:nvSpPr>
          <p:cNvPr id="118" name="Google Shape;118;p27"/>
          <p:cNvSpPr txBox="1"/>
          <p:nvPr/>
        </p:nvSpPr>
        <p:spPr>
          <a:xfrm>
            <a:off x="4531113" y="2839350"/>
            <a:ext cx="2491800" cy="599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de"/>
              <a:t>persönliche Daten wie Geburtstag, Haar- und Augenfarbe, Hobbies, Lieblingsfilm usw</a:t>
            </a:r>
            <a:endParaRPr b="1"/>
          </a:p>
          <a:p>
            <a:pPr indent="0" lvl="0" marL="0" rtl="0" algn="l">
              <a:spcBef>
                <a:spcPts val="0"/>
              </a:spcBef>
              <a:spcAft>
                <a:spcPts val="0"/>
              </a:spcAft>
              <a:buNone/>
            </a:pPr>
            <a:r>
              <a:t/>
            </a:r>
            <a:endParaRPr/>
          </a:p>
          <a:p>
            <a:pPr indent="0" lvl="0" marL="0" rtl="0" algn="l">
              <a:spcBef>
                <a:spcPts val="0"/>
              </a:spcBef>
              <a:spcAft>
                <a:spcPts val="0"/>
              </a:spcAft>
              <a:buNone/>
            </a:pPr>
            <a:r>
              <a:rPr lang="de"/>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a:p>
        </p:txBody>
      </p:sp>
      <p:sp>
        <p:nvSpPr>
          <p:cNvPr id="119" name="Google Shape;119;p27"/>
          <p:cNvSpPr txBox="1"/>
          <p:nvPr/>
        </p:nvSpPr>
        <p:spPr>
          <a:xfrm>
            <a:off x="537088" y="3439550"/>
            <a:ext cx="3569700" cy="599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de"/>
              <a:t>Geschichten oder Eigendarstellung</a:t>
            </a:r>
            <a:endParaRPr b="1"/>
          </a:p>
          <a:p>
            <a:pPr indent="0" lvl="0" marL="0" rtl="0" algn="l">
              <a:spcBef>
                <a:spcPts val="0"/>
              </a:spcBef>
              <a:spcAft>
                <a:spcPts val="0"/>
              </a:spcAft>
              <a:buNone/>
            </a:pPr>
            <a:r>
              <a:t/>
            </a:r>
            <a:endParaRPr/>
          </a:p>
          <a:p>
            <a:pPr indent="0" lvl="0" marL="0" rtl="0" algn="l">
              <a:spcBef>
                <a:spcPts val="0"/>
              </a:spcBef>
              <a:spcAft>
                <a:spcPts val="0"/>
              </a:spcAft>
              <a:buNone/>
            </a:pPr>
            <a:r>
              <a:rPr lang="de"/>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a:p>
          <a:p>
            <a:pPr indent="0" lvl="0" marL="0" rtl="0" algn="l">
              <a:spcBef>
                <a:spcPts val="0"/>
              </a:spcBef>
              <a:spcAft>
                <a:spcPts val="0"/>
              </a:spcAft>
              <a:buNone/>
            </a:pPr>
            <a:r>
              <a:t/>
            </a:r>
            <a:endParaRPr/>
          </a:p>
          <a:p>
            <a:pPr indent="0" lvl="0" marL="0" rtl="0" algn="l">
              <a:spcBef>
                <a:spcPts val="0"/>
              </a:spcBef>
              <a:spcAft>
                <a:spcPts val="0"/>
              </a:spcAft>
              <a:buNone/>
            </a:pPr>
            <a:r>
              <a:rPr lang="de">
                <a:solidFill>
                  <a:schemeClr val="dk1"/>
                </a:solidFill>
              </a:rPr>
              <a:t>et dolore magna aliquyam erat, sed diam voluptua. At vero eos et accusam et justo duo dolores et ea rebum. Stet clita kasd gubergren, no sea takimata sanctus est Lorem ipsum dolor sit amet.</a:t>
            </a:r>
            <a:endParaRPr/>
          </a:p>
        </p:txBody>
      </p:sp>
      <p:pic>
        <p:nvPicPr>
          <p:cNvPr id="120" name="Google Shape;120;p27"/>
          <p:cNvPicPr preferRelativeResize="0"/>
          <p:nvPr/>
        </p:nvPicPr>
        <p:blipFill>
          <a:blip r:embed="rId3">
            <a:alphaModFix/>
          </a:blip>
          <a:stretch>
            <a:fillRect/>
          </a:stretch>
        </p:blipFill>
        <p:spPr>
          <a:xfrm>
            <a:off x="591038" y="1231150"/>
            <a:ext cx="3286202" cy="2056001"/>
          </a:xfrm>
          <a:prstGeom prst="rect">
            <a:avLst/>
          </a:prstGeom>
          <a:noFill/>
          <a:ln>
            <a:noFill/>
          </a:ln>
        </p:spPr>
      </p:pic>
      <p:sp>
        <p:nvSpPr>
          <p:cNvPr id="121" name="Google Shape;121;p27"/>
          <p:cNvSpPr txBox="1"/>
          <p:nvPr/>
        </p:nvSpPr>
        <p:spPr>
          <a:xfrm>
            <a:off x="766838" y="9153575"/>
            <a:ext cx="6097200" cy="109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a:t>Anmerkung des Gestalters, der Eltern oder Freunde</a:t>
            </a:r>
            <a:endParaRPr/>
          </a:p>
          <a:p>
            <a:pPr indent="0" lvl="0" marL="0" rtl="0" algn="l">
              <a:spcBef>
                <a:spcPts val="0"/>
              </a:spcBef>
              <a:spcAft>
                <a:spcPts val="0"/>
              </a:spcAft>
              <a:buNone/>
            </a:pPr>
            <a:r>
              <a:t/>
            </a:r>
            <a:endParaRPr/>
          </a:p>
          <a:p>
            <a:pPr indent="0" lvl="0" marL="0" rtl="0" algn="l">
              <a:spcBef>
                <a:spcPts val="0"/>
              </a:spcBef>
              <a:spcAft>
                <a:spcPts val="0"/>
              </a:spcAft>
              <a:buNone/>
            </a:pPr>
            <a:r>
              <a:rPr lang="de">
                <a:solidFill>
                  <a:schemeClr val="dk1"/>
                </a:solidFill>
              </a:rPr>
              <a:t>duo dolores et ea rebum. Stet clita kasd gubergren, no sea takimata sanctus est Lorem ipsum dolor sit amet.</a:t>
            </a:r>
            <a:endParaRPr/>
          </a:p>
        </p:txBody>
      </p:sp>
    </p:spTree>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28"/>
          <p:cNvSpPr txBox="1"/>
          <p:nvPr/>
        </p:nvSpPr>
        <p:spPr>
          <a:xfrm>
            <a:off x="1827150" y="194425"/>
            <a:ext cx="3905700" cy="883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de" sz="3000"/>
              <a:t>Überschrift</a:t>
            </a:r>
            <a:endParaRPr sz="3000"/>
          </a:p>
        </p:txBody>
      </p:sp>
      <p:pic>
        <p:nvPicPr>
          <p:cNvPr id="127" name="Google Shape;127;p28"/>
          <p:cNvPicPr preferRelativeResize="0"/>
          <p:nvPr/>
        </p:nvPicPr>
        <p:blipFill>
          <a:blip r:embed="rId3">
            <a:alphaModFix/>
          </a:blip>
          <a:stretch>
            <a:fillRect/>
          </a:stretch>
        </p:blipFill>
        <p:spPr>
          <a:xfrm>
            <a:off x="5063975" y="8457735"/>
            <a:ext cx="2014799" cy="1736939"/>
          </a:xfrm>
          <a:prstGeom prst="rect">
            <a:avLst/>
          </a:prstGeom>
          <a:noFill/>
          <a:ln>
            <a:noFill/>
          </a:ln>
        </p:spPr>
      </p:pic>
      <p:pic>
        <p:nvPicPr>
          <p:cNvPr id="128" name="Google Shape;128;p28"/>
          <p:cNvPicPr preferRelativeResize="0"/>
          <p:nvPr/>
        </p:nvPicPr>
        <p:blipFill>
          <a:blip r:embed="rId3">
            <a:alphaModFix/>
          </a:blip>
          <a:stretch>
            <a:fillRect/>
          </a:stretch>
        </p:blipFill>
        <p:spPr>
          <a:xfrm>
            <a:off x="481100" y="1151300"/>
            <a:ext cx="2014799" cy="1736939"/>
          </a:xfrm>
          <a:prstGeom prst="rect">
            <a:avLst/>
          </a:prstGeom>
          <a:noFill/>
          <a:ln>
            <a:noFill/>
          </a:ln>
        </p:spPr>
      </p:pic>
      <p:sp>
        <p:nvSpPr>
          <p:cNvPr id="129" name="Google Shape;129;p28"/>
          <p:cNvSpPr txBox="1"/>
          <p:nvPr/>
        </p:nvSpPr>
        <p:spPr>
          <a:xfrm>
            <a:off x="5064100" y="1151300"/>
            <a:ext cx="2014800" cy="718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1200"/>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rPr lang="de" sz="1200">
                <a:solidFill>
                  <a:schemeClr val="dk1"/>
                </a:solidFill>
              </a:rPr>
              <a:t>dolores et ea rebum. Stet clita kasd gubergren, no sea takimata sanctus est Lorem ipsum dolor sit amdolores et ea rebum. Stet clita kasd gubergren, no sea takimata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Clr>
                <a:schemeClr val="dk1"/>
              </a:buClr>
              <a:buSzPts val="1100"/>
              <a:buFont typeface="Arial"/>
              <a:buNone/>
            </a:pPr>
            <a:r>
              <a:rPr lang="de" sz="1200">
                <a:solidFill>
                  <a:schemeClr val="dk1"/>
                </a:solidFill>
              </a:rPr>
              <a:t>Lorem ipsum dolor sit amdolores et ea rebum. Stet clita kasd gubergren, no sea takimata </a:t>
            </a:r>
            <a:endParaRPr sz="1200">
              <a:solidFill>
                <a:schemeClr val="dk1"/>
              </a:solidFill>
            </a:endParaRPr>
          </a:p>
        </p:txBody>
      </p:sp>
      <p:sp>
        <p:nvSpPr>
          <p:cNvPr id="130" name="Google Shape;130;p28"/>
          <p:cNvSpPr txBox="1"/>
          <p:nvPr/>
        </p:nvSpPr>
        <p:spPr>
          <a:xfrm>
            <a:off x="481100" y="3171075"/>
            <a:ext cx="2014800" cy="702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1200"/>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rPr lang="de" sz="1200">
                <a:solidFill>
                  <a:schemeClr val="dk1"/>
                </a:solidFill>
              </a:rPr>
              <a:t>dolores et ea rebum. Stet clita kasd gubergren, no sea takimata sanctus est Lorem ipsum dolor sit amdolores et ea rebum. Stet clita kasd gubergren, no sea takimata </a:t>
            </a:r>
            <a:endParaRPr sz="1200"/>
          </a:p>
        </p:txBody>
      </p:sp>
      <p:sp>
        <p:nvSpPr>
          <p:cNvPr id="131" name="Google Shape;131;p28"/>
          <p:cNvSpPr txBox="1"/>
          <p:nvPr/>
        </p:nvSpPr>
        <p:spPr>
          <a:xfrm>
            <a:off x="2772538" y="1151300"/>
            <a:ext cx="2014800" cy="904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1200"/>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rPr lang="de" sz="1200">
                <a:solidFill>
                  <a:schemeClr val="dk1"/>
                </a:solidFill>
              </a:rPr>
              <a:t>dolores et ea rebum. Stet clita kasd gubergren, no sea takimata sanctus est Lorem ipsum dolor sit amdolores et ea rebum. Stet clita kasd gubergren, no sea takimata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rPr lang="de" sz="1200">
                <a:solidFill>
                  <a:schemeClr val="dk1"/>
                </a:solidFill>
              </a:rPr>
              <a:t>nonumy eirmod tempor invidunt ut labore et dolore magna aliquyam erat, sed diam voluptua. At vero eos et accusam et justo duo dolores et ea rebum. Stet clita kasd gubergren, no sea takimata sanctus est Lorem ipsum dolor sit amet.</a:t>
            </a:r>
            <a:endParaRPr sz="1200">
              <a:solidFill>
                <a:schemeClr val="dk1"/>
              </a:solidFill>
            </a:endParaRPr>
          </a:p>
        </p:txBody>
      </p:sp>
    </p:spTree>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5" name="Shape 135"/>
        <p:cNvGrpSpPr/>
        <p:nvPr/>
      </p:nvGrpSpPr>
      <p:grpSpPr>
        <a:xfrm>
          <a:off x="0" y="0"/>
          <a:ext cx="0" cy="0"/>
          <a:chOff x="0" y="0"/>
          <a:chExt cx="0" cy="0"/>
        </a:xfrm>
      </p:grpSpPr>
      <p:sp>
        <p:nvSpPr>
          <p:cNvPr id="136" name="Google Shape;136;p29"/>
          <p:cNvSpPr txBox="1"/>
          <p:nvPr/>
        </p:nvSpPr>
        <p:spPr>
          <a:xfrm>
            <a:off x="1827150" y="194425"/>
            <a:ext cx="3905700" cy="883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de" sz="3000"/>
              <a:t>Überschrift</a:t>
            </a:r>
            <a:endParaRPr sz="3000"/>
          </a:p>
        </p:txBody>
      </p:sp>
      <p:pic>
        <p:nvPicPr>
          <p:cNvPr id="137" name="Google Shape;137;p29"/>
          <p:cNvPicPr preferRelativeResize="0"/>
          <p:nvPr/>
        </p:nvPicPr>
        <p:blipFill>
          <a:blip r:embed="rId3">
            <a:alphaModFix/>
          </a:blip>
          <a:stretch>
            <a:fillRect/>
          </a:stretch>
        </p:blipFill>
        <p:spPr>
          <a:xfrm>
            <a:off x="5063975" y="8488060"/>
            <a:ext cx="2014799" cy="1736939"/>
          </a:xfrm>
          <a:prstGeom prst="rect">
            <a:avLst/>
          </a:prstGeom>
          <a:noFill/>
          <a:ln>
            <a:noFill/>
          </a:ln>
        </p:spPr>
      </p:pic>
      <p:pic>
        <p:nvPicPr>
          <p:cNvPr id="138" name="Google Shape;138;p29"/>
          <p:cNvPicPr preferRelativeResize="0"/>
          <p:nvPr/>
        </p:nvPicPr>
        <p:blipFill>
          <a:blip r:embed="rId3">
            <a:alphaModFix/>
          </a:blip>
          <a:stretch>
            <a:fillRect/>
          </a:stretch>
        </p:blipFill>
        <p:spPr>
          <a:xfrm>
            <a:off x="481100" y="1181625"/>
            <a:ext cx="2014799" cy="1736939"/>
          </a:xfrm>
          <a:prstGeom prst="rect">
            <a:avLst/>
          </a:prstGeom>
          <a:noFill/>
          <a:ln>
            <a:noFill/>
          </a:ln>
        </p:spPr>
      </p:pic>
      <p:sp>
        <p:nvSpPr>
          <p:cNvPr id="139" name="Google Shape;139;p29"/>
          <p:cNvSpPr txBox="1"/>
          <p:nvPr/>
        </p:nvSpPr>
        <p:spPr>
          <a:xfrm>
            <a:off x="5064100" y="1181625"/>
            <a:ext cx="2014800" cy="718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1200"/>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rPr lang="de" sz="1200">
                <a:solidFill>
                  <a:schemeClr val="dk1"/>
                </a:solidFill>
              </a:rPr>
              <a:t>dolores et ea rebum. Stet clita kasd gubergren, no sea takimata sanctus est Lorem ipsum dolor sit amdolores et ea rebum. Stet clita kasd gubergren, no sea takimata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rPr lang="de" sz="1200">
                <a:solidFill>
                  <a:schemeClr val="dk1"/>
                </a:solidFill>
              </a:rPr>
              <a:t>Lorem ipsum dolor sit amdolores et ea rebum. Stet clita kasd gubergren, no sea takimata </a:t>
            </a:r>
            <a:endParaRPr sz="1200">
              <a:solidFill>
                <a:schemeClr val="dk1"/>
              </a:solidFill>
            </a:endParaRPr>
          </a:p>
        </p:txBody>
      </p:sp>
      <p:sp>
        <p:nvSpPr>
          <p:cNvPr id="140" name="Google Shape;140;p29"/>
          <p:cNvSpPr txBox="1"/>
          <p:nvPr/>
        </p:nvSpPr>
        <p:spPr>
          <a:xfrm>
            <a:off x="481100" y="3201400"/>
            <a:ext cx="2014800" cy="702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1200"/>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rPr lang="de" sz="1200">
                <a:solidFill>
                  <a:schemeClr val="dk1"/>
                </a:solidFill>
              </a:rPr>
              <a:t>dolores et ea rebum. Stet clita kasd gubergren, no sea takimata sanctus est Lorem ipsum dolor sit amdolores et ea rebum. Stet clita kasd gubergren, no sea takimata </a:t>
            </a:r>
            <a:endParaRPr sz="1200"/>
          </a:p>
        </p:txBody>
      </p:sp>
      <p:sp>
        <p:nvSpPr>
          <p:cNvPr id="141" name="Google Shape;141;p29"/>
          <p:cNvSpPr txBox="1"/>
          <p:nvPr/>
        </p:nvSpPr>
        <p:spPr>
          <a:xfrm>
            <a:off x="2772550" y="1181625"/>
            <a:ext cx="2014800" cy="346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1200"/>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a:t>
            </a:r>
            <a:endParaRPr sz="1200"/>
          </a:p>
          <a:p>
            <a:pPr indent="0" lvl="0" marL="0" rtl="0" algn="l">
              <a:spcBef>
                <a:spcPts val="0"/>
              </a:spcBef>
              <a:spcAft>
                <a:spcPts val="0"/>
              </a:spcAft>
              <a:buNone/>
            </a:pPr>
            <a:r>
              <a:rPr lang="de" sz="1200">
                <a:solidFill>
                  <a:schemeClr val="dk1"/>
                </a:solidFill>
              </a:rPr>
              <a:t>dolores et ea rebum. Stet </a:t>
            </a:r>
            <a:endParaRPr sz="1200">
              <a:solidFill>
                <a:schemeClr val="dk1"/>
              </a:solidFill>
            </a:endParaRPr>
          </a:p>
        </p:txBody>
      </p:sp>
      <p:pic>
        <p:nvPicPr>
          <p:cNvPr id="142" name="Google Shape;142;p29"/>
          <p:cNvPicPr preferRelativeResize="0"/>
          <p:nvPr/>
        </p:nvPicPr>
        <p:blipFill>
          <a:blip r:embed="rId3">
            <a:alphaModFix/>
          </a:blip>
          <a:stretch>
            <a:fillRect/>
          </a:stretch>
        </p:blipFill>
        <p:spPr>
          <a:xfrm>
            <a:off x="2746950" y="4643025"/>
            <a:ext cx="2014799" cy="1736939"/>
          </a:xfrm>
          <a:prstGeom prst="rect">
            <a:avLst/>
          </a:prstGeom>
          <a:noFill/>
          <a:ln>
            <a:noFill/>
          </a:ln>
        </p:spPr>
      </p:pic>
      <p:sp>
        <p:nvSpPr>
          <p:cNvPr id="143" name="Google Shape;143;p29"/>
          <p:cNvSpPr txBox="1"/>
          <p:nvPr/>
        </p:nvSpPr>
        <p:spPr>
          <a:xfrm>
            <a:off x="2772600" y="6763600"/>
            <a:ext cx="2014800" cy="346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1200"/>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a:t>
            </a:r>
            <a:endParaRPr sz="1200"/>
          </a:p>
          <a:p>
            <a:pPr indent="0" lvl="0" marL="0" rtl="0" algn="l">
              <a:spcBef>
                <a:spcPts val="0"/>
              </a:spcBef>
              <a:spcAft>
                <a:spcPts val="0"/>
              </a:spcAft>
              <a:buNone/>
            </a:pPr>
            <a:r>
              <a:rPr lang="de" sz="1200">
                <a:solidFill>
                  <a:schemeClr val="dk1"/>
                </a:solidFill>
              </a:rPr>
              <a:t>dolores et ea rebum. Stet </a:t>
            </a:r>
            <a:endParaRPr sz="1200">
              <a:solidFill>
                <a:schemeClr val="dk1"/>
              </a:solidFill>
            </a:endParaRPr>
          </a:p>
        </p:txBody>
      </p:sp>
    </p:spTree>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Google Shape;148;p30"/>
          <p:cNvSpPr txBox="1"/>
          <p:nvPr/>
        </p:nvSpPr>
        <p:spPr>
          <a:xfrm>
            <a:off x="1827150" y="194425"/>
            <a:ext cx="3905700" cy="883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de" sz="3000"/>
              <a:t>Überschrift</a:t>
            </a:r>
            <a:endParaRPr sz="3000"/>
          </a:p>
        </p:txBody>
      </p:sp>
      <p:pic>
        <p:nvPicPr>
          <p:cNvPr id="149" name="Google Shape;149;p30"/>
          <p:cNvPicPr preferRelativeResize="0"/>
          <p:nvPr/>
        </p:nvPicPr>
        <p:blipFill>
          <a:blip r:embed="rId3">
            <a:alphaModFix/>
          </a:blip>
          <a:stretch>
            <a:fillRect/>
          </a:stretch>
        </p:blipFill>
        <p:spPr>
          <a:xfrm>
            <a:off x="2702000" y="4923175"/>
            <a:ext cx="4433400" cy="3925626"/>
          </a:xfrm>
          <a:prstGeom prst="rect">
            <a:avLst/>
          </a:prstGeom>
          <a:noFill/>
          <a:ln>
            <a:noFill/>
          </a:ln>
        </p:spPr>
      </p:pic>
      <p:pic>
        <p:nvPicPr>
          <p:cNvPr id="150" name="Google Shape;150;p30"/>
          <p:cNvPicPr preferRelativeResize="0"/>
          <p:nvPr/>
        </p:nvPicPr>
        <p:blipFill>
          <a:blip r:embed="rId3">
            <a:alphaModFix/>
          </a:blip>
          <a:stretch>
            <a:fillRect/>
          </a:stretch>
        </p:blipFill>
        <p:spPr>
          <a:xfrm>
            <a:off x="410500" y="1151300"/>
            <a:ext cx="2014799" cy="4443500"/>
          </a:xfrm>
          <a:prstGeom prst="rect">
            <a:avLst/>
          </a:prstGeom>
          <a:noFill/>
          <a:ln>
            <a:noFill/>
          </a:ln>
        </p:spPr>
      </p:pic>
      <p:sp>
        <p:nvSpPr>
          <p:cNvPr id="151" name="Google Shape;151;p30"/>
          <p:cNvSpPr txBox="1"/>
          <p:nvPr/>
        </p:nvSpPr>
        <p:spPr>
          <a:xfrm>
            <a:off x="2702000" y="1151300"/>
            <a:ext cx="2014800" cy="346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1200"/>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a:t>
            </a:r>
            <a:endParaRPr sz="1200"/>
          </a:p>
          <a:p>
            <a:pPr indent="0" lvl="0" marL="0" rtl="0" algn="l">
              <a:spcBef>
                <a:spcPts val="0"/>
              </a:spcBef>
              <a:spcAft>
                <a:spcPts val="0"/>
              </a:spcAft>
              <a:buNone/>
            </a:pPr>
            <a:r>
              <a:rPr lang="de" sz="1200">
                <a:solidFill>
                  <a:schemeClr val="dk1"/>
                </a:solidFill>
              </a:rPr>
              <a:t>dolores et ea rebum. Stet </a:t>
            </a:r>
            <a:endParaRPr sz="1200">
              <a:solidFill>
                <a:schemeClr val="dk1"/>
              </a:solidFill>
            </a:endParaRPr>
          </a:p>
        </p:txBody>
      </p:sp>
      <p:pic>
        <p:nvPicPr>
          <p:cNvPr id="152" name="Google Shape;152;p30"/>
          <p:cNvPicPr preferRelativeResize="0"/>
          <p:nvPr/>
        </p:nvPicPr>
        <p:blipFill>
          <a:blip r:embed="rId3">
            <a:alphaModFix/>
          </a:blip>
          <a:stretch>
            <a:fillRect/>
          </a:stretch>
        </p:blipFill>
        <p:spPr>
          <a:xfrm>
            <a:off x="410500" y="5814400"/>
            <a:ext cx="2014799" cy="4443500"/>
          </a:xfrm>
          <a:prstGeom prst="rect">
            <a:avLst/>
          </a:prstGeom>
          <a:noFill/>
          <a:ln>
            <a:noFill/>
          </a:ln>
        </p:spPr>
      </p:pic>
      <p:sp>
        <p:nvSpPr>
          <p:cNvPr id="153" name="Google Shape;153;p30"/>
          <p:cNvSpPr txBox="1"/>
          <p:nvPr/>
        </p:nvSpPr>
        <p:spPr>
          <a:xfrm>
            <a:off x="4834325" y="1151300"/>
            <a:ext cx="2014800" cy="346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1200"/>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a:t>
            </a:r>
            <a:endParaRPr sz="1200"/>
          </a:p>
          <a:p>
            <a:pPr indent="0" lvl="0" marL="0" rtl="0" algn="l">
              <a:spcBef>
                <a:spcPts val="0"/>
              </a:spcBef>
              <a:spcAft>
                <a:spcPts val="0"/>
              </a:spcAft>
              <a:buNone/>
            </a:pPr>
            <a:r>
              <a:rPr lang="de" sz="1200">
                <a:solidFill>
                  <a:schemeClr val="dk1"/>
                </a:solidFill>
              </a:rPr>
              <a:t>dolores et ea rebum. Stet </a:t>
            </a:r>
            <a:endParaRPr sz="1200">
              <a:solidFill>
                <a:schemeClr val="dk1"/>
              </a:solidFill>
            </a:endParaRPr>
          </a:p>
        </p:txBody>
      </p:sp>
      <p:sp>
        <p:nvSpPr>
          <p:cNvPr id="154" name="Google Shape;154;p30"/>
          <p:cNvSpPr txBox="1"/>
          <p:nvPr/>
        </p:nvSpPr>
        <p:spPr>
          <a:xfrm>
            <a:off x="2716100" y="8984675"/>
            <a:ext cx="4433400" cy="127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de" sz="1200"/>
              <a:t>Lorem ipsum dolor sit amet, consetetur sadipscing elitr, sed diam nonumy eirmod tempor invidunt ut labore et dolore magna aliquyam erat, sed diam voluptua. At vero eos et accusam et justo duo dolores et ea rebum. Stet clita kasd gubergren, no sea takimata sanctus est Lorem ipsum </a:t>
            </a:r>
            <a:endParaRPr sz="1200">
              <a:solidFill>
                <a:schemeClr val="dk1"/>
              </a:solidFill>
            </a:endParaRPr>
          </a:p>
        </p:txBody>
      </p:sp>
    </p:spTree>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8" name="Shape 158"/>
        <p:cNvGrpSpPr/>
        <p:nvPr/>
      </p:nvGrpSpPr>
      <p:grpSpPr>
        <a:xfrm>
          <a:off x="0" y="0"/>
          <a:ext cx="0" cy="0"/>
          <a:chOff x="0" y="0"/>
          <a:chExt cx="0" cy="0"/>
        </a:xfrm>
      </p:grpSpPr>
      <p:sp>
        <p:nvSpPr>
          <p:cNvPr id="159" name="Google Shape;159;p31"/>
          <p:cNvSpPr txBox="1"/>
          <p:nvPr/>
        </p:nvSpPr>
        <p:spPr>
          <a:xfrm>
            <a:off x="1827150" y="194425"/>
            <a:ext cx="3905700" cy="883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de" sz="3000"/>
              <a:t>Stammbaum</a:t>
            </a:r>
            <a:endParaRPr sz="3000"/>
          </a:p>
        </p:txBody>
      </p:sp>
      <p:cxnSp>
        <p:nvCxnSpPr>
          <p:cNvPr id="160" name="Google Shape;160;p31"/>
          <p:cNvCxnSpPr/>
          <p:nvPr/>
        </p:nvCxnSpPr>
        <p:spPr>
          <a:xfrm flipH="1">
            <a:off x="1842484" y="6528698"/>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61" name="Google Shape;161;p31"/>
          <p:cNvCxnSpPr/>
          <p:nvPr/>
        </p:nvCxnSpPr>
        <p:spPr>
          <a:xfrm flipH="1">
            <a:off x="5098089" y="4297819"/>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62" name="Google Shape;162;p31"/>
          <p:cNvCxnSpPr/>
          <p:nvPr/>
        </p:nvCxnSpPr>
        <p:spPr>
          <a:xfrm>
            <a:off x="1920773" y="4297819"/>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63" name="Google Shape;163;p31"/>
          <p:cNvCxnSpPr/>
          <p:nvPr/>
        </p:nvCxnSpPr>
        <p:spPr>
          <a:xfrm>
            <a:off x="5173691" y="6528698"/>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64" name="Google Shape;164;p31"/>
          <p:cNvCxnSpPr/>
          <p:nvPr/>
        </p:nvCxnSpPr>
        <p:spPr>
          <a:xfrm flipH="1">
            <a:off x="1920797" y="2613382"/>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65" name="Google Shape;165;p31"/>
          <p:cNvCxnSpPr/>
          <p:nvPr/>
        </p:nvCxnSpPr>
        <p:spPr>
          <a:xfrm flipH="1">
            <a:off x="5728713" y="2613382"/>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66" name="Google Shape;166;p31"/>
          <p:cNvCxnSpPr/>
          <p:nvPr/>
        </p:nvCxnSpPr>
        <p:spPr>
          <a:xfrm flipH="1">
            <a:off x="1290173" y="8178384"/>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67" name="Google Shape;167;p31"/>
          <p:cNvCxnSpPr/>
          <p:nvPr/>
        </p:nvCxnSpPr>
        <p:spPr>
          <a:xfrm flipH="1">
            <a:off x="5098089" y="8178384"/>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68" name="Google Shape;168;p31"/>
          <p:cNvCxnSpPr>
            <a:stCxn id="169" idx="4"/>
            <a:endCxn id="170" idx="0"/>
          </p:cNvCxnSpPr>
          <p:nvPr/>
        </p:nvCxnSpPr>
        <p:spPr>
          <a:xfrm>
            <a:off x="1290075" y="2613188"/>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71" name="Google Shape;171;p31"/>
          <p:cNvCxnSpPr/>
          <p:nvPr/>
        </p:nvCxnSpPr>
        <p:spPr>
          <a:xfrm>
            <a:off x="5098065" y="2613358"/>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72" name="Google Shape;172;p31"/>
          <p:cNvCxnSpPr/>
          <p:nvPr/>
        </p:nvCxnSpPr>
        <p:spPr>
          <a:xfrm>
            <a:off x="5646098" y="8089695"/>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73" name="Google Shape;173;p31"/>
          <p:cNvCxnSpPr/>
          <p:nvPr/>
        </p:nvCxnSpPr>
        <p:spPr>
          <a:xfrm>
            <a:off x="1842460" y="8089695"/>
            <a:ext cx="630600" cy="745200"/>
          </a:xfrm>
          <a:prstGeom prst="straightConnector1">
            <a:avLst/>
          </a:prstGeom>
          <a:noFill/>
          <a:ln cap="flat" cmpd="sng" w="28575">
            <a:solidFill>
              <a:srgbClr val="000000"/>
            </a:solidFill>
            <a:prstDash val="solid"/>
            <a:round/>
            <a:headEnd len="med" w="med" type="none"/>
            <a:tailEnd len="med" w="med" type="none"/>
          </a:ln>
        </p:spPr>
      </p:cxnSp>
      <p:pic>
        <p:nvPicPr>
          <p:cNvPr id="169" name="Google Shape;169;p31"/>
          <p:cNvPicPr preferRelativeResize="0"/>
          <p:nvPr/>
        </p:nvPicPr>
        <p:blipFill>
          <a:blip r:embed="rId3">
            <a:alphaModFix/>
          </a:blip>
          <a:stretch>
            <a:fillRect/>
          </a:stretch>
        </p:blipFill>
        <p:spPr>
          <a:xfrm>
            <a:off x="824475" y="1608188"/>
            <a:ext cx="931200" cy="1005000"/>
          </a:xfrm>
          <a:prstGeom prst="ellipse">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4" name="Google Shape;174;p31"/>
          <p:cNvPicPr preferRelativeResize="0"/>
          <p:nvPr/>
        </p:nvPicPr>
        <p:blipFill>
          <a:blip r:embed="rId3">
            <a:alphaModFix/>
          </a:blip>
          <a:stretch>
            <a:fillRect/>
          </a:stretch>
        </p:blipFill>
        <p:spPr>
          <a:xfrm>
            <a:off x="1980806" y="1608188"/>
            <a:ext cx="931200" cy="1005000"/>
          </a:xfrm>
          <a:prstGeom prst="ellipse">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5" name="Google Shape;175;p31"/>
          <p:cNvPicPr preferRelativeResize="0"/>
          <p:nvPr/>
        </p:nvPicPr>
        <p:blipFill>
          <a:blip r:embed="rId3">
            <a:alphaModFix/>
          </a:blip>
          <a:stretch>
            <a:fillRect/>
          </a:stretch>
        </p:blipFill>
        <p:spPr>
          <a:xfrm>
            <a:off x="4647984" y="1608188"/>
            <a:ext cx="931200" cy="1005000"/>
          </a:xfrm>
          <a:prstGeom prst="ellipse">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6" name="Google Shape;176;p31"/>
          <p:cNvPicPr preferRelativeResize="0"/>
          <p:nvPr/>
        </p:nvPicPr>
        <p:blipFill>
          <a:blip r:embed="rId3">
            <a:alphaModFix/>
          </a:blip>
          <a:stretch>
            <a:fillRect/>
          </a:stretch>
        </p:blipFill>
        <p:spPr>
          <a:xfrm>
            <a:off x="5804315" y="1608188"/>
            <a:ext cx="931200" cy="1005000"/>
          </a:xfrm>
          <a:prstGeom prst="ellipse">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7" name="Google Shape;177;p31"/>
          <p:cNvPicPr preferRelativeResize="0"/>
          <p:nvPr/>
        </p:nvPicPr>
        <p:blipFill>
          <a:blip r:embed="rId3">
            <a:alphaModFix/>
          </a:blip>
          <a:stretch>
            <a:fillRect/>
          </a:stretch>
        </p:blipFill>
        <p:spPr>
          <a:xfrm>
            <a:off x="824475" y="8834792"/>
            <a:ext cx="931200" cy="1005000"/>
          </a:xfrm>
          <a:prstGeom prst="ellipse">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8" name="Google Shape;178;p31"/>
          <p:cNvPicPr preferRelativeResize="0"/>
          <p:nvPr/>
        </p:nvPicPr>
        <p:blipFill>
          <a:blip r:embed="rId3">
            <a:alphaModFix/>
          </a:blip>
          <a:stretch>
            <a:fillRect/>
          </a:stretch>
        </p:blipFill>
        <p:spPr>
          <a:xfrm>
            <a:off x="1980806" y="8834792"/>
            <a:ext cx="931200" cy="1005000"/>
          </a:xfrm>
          <a:prstGeom prst="ellipse">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9" name="Google Shape;179;p31"/>
          <p:cNvPicPr preferRelativeResize="0"/>
          <p:nvPr/>
        </p:nvPicPr>
        <p:blipFill>
          <a:blip r:embed="rId3">
            <a:alphaModFix/>
          </a:blip>
          <a:stretch>
            <a:fillRect/>
          </a:stretch>
        </p:blipFill>
        <p:spPr>
          <a:xfrm>
            <a:off x="4647984" y="8834792"/>
            <a:ext cx="931200" cy="1005000"/>
          </a:xfrm>
          <a:prstGeom prst="ellipse">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80" name="Google Shape;180;p31"/>
          <p:cNvPicPr preferRelativeResize="0"/>
          <p:nvPr/>
        </p:nvPicPr>
        <p:blipFill>
          <a:blip r:embed="rId3">
            <a:alphaModFix/>
          </a:blip>
          <a:stretch>
            <a:fillRect/>
          </a:stretch>
        </p:blipFill>
        <p:spPr>
          <a:xfrm>
            <a:off x="5804315" y="8834792"/>
            <a:ext cx="931200" cy="1005000"/>
          </a:xfrm>
          <a:prstGeom prst="ellipse">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70" name="Google Shape;170;p31"/>
          <p:cNvPicPr preferRelativeResize="0"/>
          <p:nvPr/>
        </p:nvPicPr>
        <p:blipFill>
          <a:blip r:embed="rId3">
            <a:alphaModFix/>
          </a:blip>
          <a:stretch>
            <a:fillRect/>
          </a:stretch>
        </p:blipFill>
        <p:spPr>
          <a:xfrm>
            <a:off x="1454982" y="3358433"/>
            <a:ext cx="931200" cy="1005000"/>
          </a:xfrm>
          <a:prstGeom prst="ellipse">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81" name="Google Shape;181;p31"/>
          <p:cNvPicPr preferRelativeResize="0"/>
          <p:nvPr/>
        </p:nvPicPr>
        <p:blipFill>
          <a:blip r:embed="rId3">
            <a:alphaModFix/>
          </a:blip>
          <a:stretch>
            <a:fillRect/>
          </a:stretch>
        </p:blipFill>
        <p:spPr>
          <a:xfrm>
            <a:off x="5267387" y="3358433"/>
            <a:ext cx="931200" cy="1005000"/>
          </a:xfrm>
          <a:prstGeom prst="ellipse">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82" name="Google Shape;182;p31"/>
          <p:cNvPicPr preferRelativeResize="0"/>
          <p:nvPr/>
        </p:nvPicPr>
        <p:blipFill>
          <a:blip r:embed="rId3">
            <a:alphaModFix/>
          </a:blip>
          <a:stretch>
            <a:fillRect/>
          </a:stretch>
        </p:blipFill>
        <p:spPr>
          <a:xfrm>
            <a:off x="1421085" y="7173213"/>
            <a:ext cx="931200" cy="1005000"/>
          </a:xfrm>
          <a:prstGeom prst="ellipse">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83" name="Google Shape;183;p31"/>
          <p:cNvPicPr preferRelativeResize="0"/>
          <p:nvPr/>
        </p:nvPicPr>
        <p:blipFill>
          <a:blip r:embed="rId3">
            <a:alphaModFix/>
          </a:blip>
          <a:stretch>
            <a:fillRect/>
          </a:stretch>
        </p:blipFill>
        <p:spPr>
          <a:xfrm>
            <a:off x="5233490" y="7173213"/>
            <a:ext cx="931200" cy="1005000"/>
          </a:xfrm>
          <a:prstGeom prst="ellipse">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84" name="Google Shape;184;p31"/>
          <p:cNvPicPr preferRelativeResize="0"/>
          <p:nvPr/>
        </p:nvPicPr>
        <p:blipFill>
          <a:blip r:embed="rId3">
            <a:alphaModFix/>
          </a:blip>
          <a:stretch>
            <a:fillRect/>
          </a:stretch>
        </p:blipFill>
        <p:spPr>
          <a:xfrm>
            <a:off x="2060570" y="4990267"/>
            <a:ext cx="1491000" cy="1609200"/>
          </a:xfrm>
          <a:prstGeom prst="ellipse">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85" name="Google Shape;185;p31"/>
          <p:cNvPicPr preferRelativeResize="0"/>
          <p:nvPr/>
        </p:nvPicPr>
        <p:blipFill>
          <a:blip r:embed="rId3">
            <a:alphaModFix/>
          </a:blip>
          <a:stretch>
            <a:fillRect/>
          </a:stretch>
        </p:blipFill>
        <p:spPr>
          <a:xfrm>
            <a:off x="4088334" y="4990267"/>
            <a:ext cx="1491000" cy="1609200"/>
          </a:xfrm>
          <a:prstGeom prst="ellipse">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spTree>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Google Shape;190;p32"/>
          <p:cNvSpPr txBox="1"/>
          <p:nvPr/>
        </p:nvSpPr>
        <p:spPr>
          <a:xfrm>
            <a:off x="1827150" y="194425"/>
            <a:ext cx="3905700" cy="883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de" sz="3000"/>
              <a:t>Stammbaum</a:t>
            </a:r>
            <a:endParaRPr sz="3000"/>
          </a:p>
        </p:txBody>
      </p:sp>
      <p:cxnSp>
        <p:nvCxnSpPr>
          <p:cNvPr id="191" name="Google Shape;191;p32"/>
          <p:cNvCxnSpPr/>
          <p:nvPr/>
        </p:nvCxnSpPr>
        <p:spPr>
          <a:xfrm flipH="1">
            <a:off x="1842484" y="651352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92" name="Google Shape;192;p32"/>
          <p:cNvCxnSpPr/>
          <p:nvPr/>
        </p:nvCxnSpPr>
        <p:spPr>
          <a:xfrm flipH="1">
            <a:off x="5098089" y="4282644"/>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93" name="Google Shape;193;p32"/>
          <p:cNvCxnSpPr/>
          <p:nvPr/>
        </p:nvCxnSpPr>
        <p:spPr>
          <a:xfrm>
            <a:off x="1920773" y="4282644"/>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94" name="Google Shape;194;p32"/>
          <p:cNvCxnSpPr/>
          <p:nvPr/>
        </p:nvCxnSpPr>
        <p:spPr>
          <a:xfrm>
            <a:off x="5173691" y="651352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95" name="Google Shape;195;p32"/>
          <p:cNvCxnSpPr/>
          <p:nvPr/>
        </p:nvCxnSpPr>
        <p:spPr>
          <a:xfrm flipH="1">
            <a:off x="1920797" y="2598207"/>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96" name="Google Shape;196;p32"/>
          <p:cNvCxnSpPr/>
          <p:nvPr/>
        </p:nvCxnSpPr>
        <p:spPr>
          <a:xfrm flipH="1">
            <a:off x="5728713" y="2598207"/>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97" name="Google Shape;197;p32"/>
          <p:cNvCxnSpPr/>
          <p:nvPr/>
        </p:nvCxnSpPr>
        <p:spPr>
          <a:xfrm flipH="1">
            <a:off x="1290173" y="8163209"/>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98" name="Google Shape;198;p32"/>
          <p:cNvCxnSpPr/>
          <p:nvPr/>
        </p:nvCxnSpPr>
        <p:spPr>
          <a:xfrm flipH="1">
            <a:off x="5098089" y="8163209"/>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99" name="Google Shape;199;p32"/>
          <p:cNvCxnSpPr>
            <a:stCxn id="200" idx="2"/>
            <a:endCxn id="201" idx="0"/>
          </p:cNvCxnSpPr>
          <p:nvPr/>
        </p:nvCxnSpPr>
        <p:spPr>
          <a:xfrm>
            <a:off x="1290075" y="259801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202" name="Google Shape;202;p32"/>
          <p:cNvCxnSpPr/>
          <p:nvPr/>
        </p:nvCxnSpPr>
        <p:spPr>
          <a:xfrm>
            <a:off x="5098065" y="2598183"/>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203" name="Google Shape;203;p32"/>
          <p:cNvCxnSpPr/>
          <p:nvPr/>
        </p:nvCxnSpPr>
        <p:spPr>
          <a:xfrm>
            <a:off x="5646098" y="8074520"/>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204" name="Google Shape;204;p32"/>
          <p:cNvCxnSpPr/>
          <p:nvPr/>
        </p:nvCxnSpPr>
        <p:spPr>
          <a:xfrm>
            <a:off x="1842460" y="8074520"/>
            <a:ext cx="630600" cy="745200"/>
          </a:xfrm>
          <a:prstGeom prst="straightConnector1">
            <a:avLst/>
          </a:prstGeom>
          <a:noFill/>
          <a:ln cap="flat" cmpd="sng" w="28575">
            <a:solidFill>
              <a:srgbClr val="000000"/>
            </a:solidFill>
            <a:prstDash val="solid"/>
            <a:round/>
            <a:headEnd len="med" w="med" type="none"/>
            <a:tailEnd len="med" w="med" type="none"/>
          </a:ln>
        </p:spPr>
      </p:cxnSp>
      <p:pic>
        <p:nvPicPr>
          <p:cNvPr id="200" name="Google Shape;200;p32"/>
          <p:cNvPicPr preferRelativeResize="0"/>
          <p:nvPr/>
        </p:nvPicPr>
        <p:blipFill>
          <a:blip r:embed="rId3">
            <a:alphaModFix/>
          </a:blip>
          <a:stretch>
            <a:fillRect/>
          </a:stretch>
        </p:blipFill>
        <p:spPr>
          <a:xfrm>
            <a:off x="824475" y="15930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05" name="Google Shape;205;p32"/>
          <p:cNvPicPr preferRelativeResize="0"/>
          <p:nvPr/>
        </p:nvPicPr>
        <p:blipFill>
          <a:blip r:embed="rId3">
            <a:alphaModFix/>
          </a:blip>
          <a:stretch>
            <a:fillRect/>
          </a:stretch>
        </p:blipFill>
        <p:spPr>
          <a:xfrm>
            <a:off x="1980806" y="15930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06" name="Google Shape;206;p32"/>
          <p:cNvPicPr preferRelativeResize="0"/>
          <p:nvPr/>
        </p:nvPicPr>
        <p:blipFill>
          <a:blip r:embed="rId3">
            <a:alphaModFix/>
          </a:blip>
          <a:stretch>
            <a:fillRect/>
          </a:stretch>
        </p:blipFill>
        <p:spPr>
          <a:xfrm>
            <a:off x="4647984" y="15930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07" name="Google Shape;207;p32"/>
          <p:cNvPicPr preferRelativeResize="0"/>
          <p:nvPr/>
        </p:nvPicPr>
        <p:blipFill>
          <a:blip r:embed="rId3">
            <a:alphaModFix/>
          </a:blip>
          <a:stretch>
            <a:fillRect/>
          </a:stretch>
        </p:blipFill>
        <p:spPr>
          <a:xfrm>
            <a:off x="5804315" y="15930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08" name="Google Shape;208;p32"/>
          <p:cNvPicPr preferRelativeResize="0"/>
          <p:nvPr/>
        </p:nvPicPr>
        <p:blipFill>
          <a:blip r:embed="rId3">
            <a:alphaModFix/>
          </a:blip>
          <a:stretch>
            <a:fillRect/>
          </a:stretch>
        </p:blipFill>
        <p:spPr>
          <a:xfrm>
            <a:off x="824475" y="881961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09" name="Google Shape;209;p32"/>
          <p:cNvPicPr preferRelativeResize="0"/>
          <p:nvPr/>
        </p:nvPicPr>
        <p:blipFill>
          <a:blip r:embed="rId3">
            <a:alphaModFix/>
          </a:blip>
          <a:stretch>
            <a:fillRect/>
          </a:stretch>
        </p:blipFill>
        <p:spPr>
          <a:xfrm>
            <a:off x="1980806" y="881961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10" name="Google Shape;210;p32"/>
          <p:cNvPicPr preferRelativeResize="0"/>
          <p:nvPr/>
        </p:nvPicPr>
        <p:blipFill>
          <a:blip r:embed="rId3">
            <a:alphaModFix/>
          </a:blip>
          <a:stretch>
            <a:fillRect/>
          </a:stretch>
        </p:blipFill>
        <p:spPr>
          <a:xfrm>
            <a:off x="4647984" y="881961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11" name="Google Shape;211;p32"/>
          <p:cNvPicPr preferRelativeResize="0"/>
          <p:nvPr/>
        </p:nvPicPr>
        <p:blipFill>
          <a:blip r:embed="rId3">
            <a:alphaModFix/>
          </a:blip>
          <a:stretch>
            <a:fillRect/>
          </a:stretch>
        </p:blipFill>
        <p:spPr>
          <a:xfrm>
            <a:off x="5804315" y="8819617"/>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01" name="Google Shape;201;p32"/>
          <p:cNvPicPr preferRelativeResize="0"/>
          <p:nvPr/>
        </p:nvPicPr>
        <p:blipFill>
          <a:blip r:embed="rId3">
            <a:alphaModFix/>
          </a:blip>
          <a:stretch>
            <a:fillRect/>
          </a:stretch>
        </p:blipFill>
        <p:spPr>
          <a:xfrm>
            <a:off x="1454982" y="334325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12" name="Google Shape;212;p32"/>
          <p:cNvPicPr preferRelativeResize="0"/>
          <p:nvPr/>
        </p:nvPicPr>
        <p:blipFill>
          <a:blip r:embed="rId3">
            <a:alphaModFix/>
          </a:blip>
          <a:stretch>
            <a:fillRect/>
          </a:stretch>
        </p:blipFill>
        <p:spPr>
          <a:xfrm>
            <a:off x="5267387" y="334325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13" name="Google Shape;213;p32"/>
          <p:cNvPicPr preferRelativeResize="0"/>
          <p:nvPr/>
        </p:nvPicPr>
        <p:blipFill>
          <a:blip r:embed="rId3">
            <a:alphaModFix/>
          </a:blip>
          <a:stretch>
            <a:fillRect/>
          </a:stretch>
        </p:blipFill>
        <p:spPr>
          <a:xfrm>
            <a:off x="1421085" y="715803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14" name="Google Shape;214;p32"/>
          <p:cNvPicPr preferRelativeResize="0"/>
          <p:nvPr/>
        </p:nvPicPr>
        <p:blipFill>
          <a:blip r:embed="rId3">
            <a:alphaModFix/>
          </a:blip>
          <a:stretch>
            <a:fillRect/>
          </a:stretch>
        </p:blipFill>
        <p:spPr>
          <a:xfrm>
            <a:off x="5233490" y="715803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15" name="Google Shape;215;p32"/>
          <p:cNvPicPr preferRelativeResize="0"/>
          <p:nvPr/>
        </p:nvPicPr>
        <p:blipFill>
          <a:blip r:embed="rId3">
            <a:alphaModFix/>
          </a:blip>
          <a:stretch>
            <a:fillRect/>
          </a:stretch>
        </p:blipFill>
        <p:spPr>
          <a:xfrm>
            <a:off x="2060570" y="4975092"/>
            <a:ext cx="1491000" cy="16092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216" name="Google Shape;216;p32"/>
          <p:cNvPicPr preferRelativeResize="0"/>
          <p:nvPr/>
        </p:nvPicPr>
        <p:blipFill>
          <a:blip r:embed="rId3">
            <a:alphaModFix/>
          </a:blip>
          <a:stretch>
            <a:fillRect/>
          </a:stretch>
        </p:blipFill>
        <p:spPr>
          <a:xfrm>
            <a:off x="4088334" y="4975092"/>
            <a:ext cx="1491000" cy="16092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spTree>
  </p:cSld>
  <p:clrMapOvr>
    <a:masterClrMapping/>
  </p:clrMapOvr>
  <p:transition spd="slow">
    <p:fade thruBlk="1"/>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0" name="Shape 220"/>
        <p:cNvGrpSpPr/>
        <p:nvPr/>
      </p:nvGrpSpPr>
      <p:grpSpPr>
        <a:xfrm>
          <a:off x="0" y="0"/>
          <a:ext cx="0" cy="0"/>
          <a:chOff x="0" y="0"/>
          <a:chExt cx="0" cy="0"/>
        </a:xfrm>
      </p:grpSpPr>
      <p:sp>
        <p:nvSpPr>
          <p:cNvPr id="221" name="Google Shape;221;p33"/>
          <p:cNvSpPr txBox="1"/>
          <p:nvPr/>
        </p:nvSpPr>
        <p:spPr>
          <a:xfrm>
            <a:off x="1827150" y="194425"/>
            <a:ext cx="3905700" cy="883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de" sz="3000"/>
              <a:t>Überschrift</a:t>
            </a:r>
            <a:endParaRPr sz="3000"/>
          </a:p>
        </p:txBody>
      </p:sp>
      <p:pic>
        <p:nvPicPr>
          <p:cNvPr id="222" name="Google Shape;222;p33"/>
          <p:cNvPicPr preferRelativeResize="0"/>
          <p:nvPr/>
        </p:nvPicPr>
        <p:blipFill rotWithShape="1">
          <a:blip r:embed="rId3">
            <a:alphaModFix/>
          </a:blip>
          <a:srcRect b="0" l="0" r="0" t="0"/>
          <a:stretch/>
        </p:blipFill>
        <p:spPr>
          <a:xfrm>
            <a:off x="552000" y="1507675"/>
            <a:ext cx="6456001" cy="4533325"/>
          </a:xfrm>
          <a:prstGeom prst="rect">
            <a:avLst/>
          </a:prstGeom>
          <a:noFill/>
          <a:ln>
            <a:noFill/>
          </a:ln>
        </p:spPr>
      </p:pic>
      <p:sp>
        <p:nvSpPr>
          <p:cNvPr id="223" name="Google Shape;223;p33"/>
          <p:cNvSpPr txBox="1"/>
          <p:nvPr/>
        </p:nvSpPr>
        <p:spPr>
          <a:xfrm>
            <a:off x="552000" y="6291225"/>
            <a:ext cx="6456000" cy="1704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eu pede mollis pretium. Integer tincidunt. Cras dapibus. Vivamus elementum semper nisi. Aeneaneu pede mollis pretium. Integer tincidunt. Cras dapibus. Vivamus elementum semper nisi. Aeneaneu pede mollis pretium. Integer tincidunt. Cras dapibus. Vivamus elementum semper nisi. Aeneaneu pede mollis pretium. Integer tincidunt. Cras dapibus. Vivamus elementum semper nisi. Aenean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4" name="Google Shape;224;p33"/>
          <p:cNvSpPr txBox="1"/>
          <p:nvPr/>
        </p:nvSpPr>
        <p:spPr>
          <a:xfrm>
            <a:off x="552000" y="7763325"/>
            <a:ext cx="2599800" cy="23529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eu pede mollis pretium. Integer tincidunt. Cras dapibus. Vivamus elementum semper nisi. Aeneaneu pede mollis pretium. Integer tincidunt. Cras dapibus. Vivamus elementum semper </a:t>
            </a:r>
            <a:endParaRPr b="0" i="0" sz="1400" u="none" cap="none" strike="noStrike">
              <a:solidFill>
                <a:srgbClr val="000000"/>
              </a:solidFill>
              <a:latin typeface="Arial"/>
              <a:ea typeface="Arial"/>
              <a:cs typeface="Arial"/>
              <a:sym typeface="Arial"/>
            </a:endParaRPr>
          </a:p>
        </p:txBody>
      </p:sp>
      <p:pic>
        <p:nvPicPr>
          <p:cNvPr id="225" name="Google Shape;225;p33"/>
          <p:cNvPicPr preferRelativeResize="0"/>
          <p:nvPr/>
        </p:nvPicPr>
        <p:blipFill rotWithShape="1">
          <a:blip r:embed="rId3">
            <a:alphaModFix/>
          </a:blip>
          <a:srcRect b="0" l="0" r="0" t="0"/>
          <a:stretch/>
        </p:blipFill>
        <p:spPr>
          <a:xfrm>
            <a:off x="3355100" y="7695225"/>
            <a:ext cx="3652901" cy="2593900"/>
          </a:xfrm>
          <a:prstGeom prst="rect">
            <a:avLst/>
          </a:prstGeom>
          <a:noFill/>
          <a:ln>
            <a:noFill/>
          </a:ln>
        </p:spPr>
      </p:pic>
    </p:spTree>
  </p:cSld>
  <p:clrMapOvr>
    <a:masterClrMapping/>
  </p:clrMapOvr>
  <p:transition spd="slow">
    <p:fade thruBlk="1"/>
  </p:transition>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