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notesMaster" Target="notesMasters/notesMaster.xml"/><Relationship Id="rId5" Type="http://schemas.openxmlformats.org/officeDocument/2006/relationships/slide" Target="slides/slide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2217049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2217049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2217049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2217049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2217049" y="685800"/>
            <a:ext cx="24246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257711" y="1547777"/>
            <a:ext cx="7044600" cy="42668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257704" y="5891409"/>
            <a:ext cx="7044600" cy="1647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257704" y="4471058"/>
            <a:ext cx="7044600" cy="17498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257704" y="925091"/>
            <a:ext cx="7044600" cy="1190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257704" y="2395696"/>
            <a:ext cx="7044600" cy="7101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257704" y="925091"/>
            <a:ext cx="7044600" cy="1190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257704" y="2395696"/>
            <a:ext cx="3306900" cy="7101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257704" y="925091"/>
            <a:ext cx="7044600" cy="1190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257704" y="1154948"/>
            <a:ext cx="2321699" cy="1570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257704" y="2888617"/>
            <a:ext cx="2321699" cy="6609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05324" y="935744"/>
            <a:ext cx="5264699" cy="8503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3780000" y="-259"/>
            <a:ext cx="3779999" cy="106919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19507" y="2563450"/>
            <a:ext cx="3344399" cy="30812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19507" y="5826864"/>
            <a:ext cx="3344399" cy="2567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083838" y="1505163"/>
            <a:ext cx="3172199" cy="7681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257704" y="8794266"/>
            <a:ext cx="4959600" cy="12578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257704" y="2299346"/>
            <a:ext cx="7044600" cy="4081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257704" y="6552656"/>
            <a:ext cx="7044600" cy="2703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de"/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57704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57704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7004788" y="9693616"/>
            <a:ext cx="453599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de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.xml"/><Relationship Id="rId3" Type="http://schemas.openxmlformats.org/officeDocument/2006/relationships/image" Target="../media/image07.png"/><Relationship Id="rId4" Type="http://schemas.openxmlformats.org/officeDocument/2006/relationships/image" Target="../media/image01.png"/><Relationship Id="rId10" Type="http://schemas.openxmlformats.org/officeDocument/2006/relationships/image" Target="../media/image05.png"/><Relationship Id="rId9" Type="http://schemas.openxmlformats.org/officeDocument/2006/relationships/image" Target="../media/image06.png"/><Relationship Id="rId5" Type="http://schemas.openxmlformats.org/officeDocument/2006/relationships/image" Target="../media/image02.png"/><Relationship Id="rId6" Type="http://schemas.openxmlformats.org/officeDocument/2006/relationships/image" Target="../media/image03.png"/><Relationship Id="rId7" Type="http://schemas.openxmlformats.org/officeDocument/2006/relationships/image" Target="../media/image00.png"/><Relationship Id="rId8" Type="http://schemas.openxmlformats.org/officeDocument/2006/relationships/image" Target="../media/image04.png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Relationship Id="rId4" Type="http://schemas.openxmlformats.org/officeDocument/2006/relationships/image" Target="../media/image08.png"/><Relationship Id="rId9" Type="http://schemas.openxmlformats.org/officeDocument/2006/relationships/image" Target="../media/image17.png"/><Relationship Id="rId5" Type="http://schemas.openxmlformats.org/officeDocument/2006/relationships/image" Target="../media/image12.png"/><Relationship Id="rId6" Type="http://schemas.openxmlformats.org/officeDocument/2006/relationships/image" Target="../media/image10.png"/><Relationship Id="rId7" Type="http://schemas.openxmlformats.org/officeDocument/2006/relationships/image" Target="../media/image13.png"/><Relationship Id="rId8" Type="http://schemas.openxmlformats.org/officeDocument/2006/relationships/image" Target="../media/image0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Relationship Id="rId4" Type="http://schemas.openxmlformats.org/officeDocument/2006/relationships/image" Target="../media/image11.png"/><Relationship Id="rId5" Type="http://schemas.openxmlformats.org/officeDocument/2006/relationships/image" Target="../media/image16.png"/><Relationship Id="rId6" Type="http://schemas.openxmlformats.org/officeDocument/2006/relationships/image" Target="../media/image18.png"/><Relationship Id="rId7" Type="http://schemas.openxmlformats.org/officeDocument/2006/relationships/image" Target="../media/image27.png"/><Relationship Id="rId8" Type="http://schemas.openxmlformats.org/officeDocument/2006/relationships/image" Target="../media/image2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0.png"/><Relationship Id="rId4" Type="http://schemas.openxmlformats.org/officeDocument/2006/relationships/image" Target="../media/image24.png"/><Relationship Id="rId9" Type="http://schemas.openxmlformats.org/officeDocument/2006/relationships/image" Target="../media/image23.png"/><Relationship Id="rId5" Type="http://schemas.openxmlformats.org/officeDocument/2006/relationships/image" Target="../media/image25.png"/><Relationship Id="rId6" Type="http://schemas.openxmlformats.org/officeDocument/2006/relationships/image" Target="../media/image19.png"/><Relationship Id="rId7" Type="http://schemas.openxmlformats.org/officeDocument/2006/relationships/image" Target="../media/image26.png"/><Relationship Id="rId8" Type="http://schemas.openxmlformats.org/officeDocument/2006/relationships/image" Target="../media/image22.png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 rotWithShape="1">
          <a:blip r:embed="rId3">
            <a:alphaModFix/>
          </a:blip>
          <a:srcRect b="3410" l="0" r="0" t="3410"/>
          <a:stretch/>
        </p:blipFill>
        <p:spPr>
          <a:xfrm>
            <a:off x="304975" y="373575"/>
            <a:ext cx="4697901" cy="4377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Shape 5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70400" y="373575"/>
            <a:ext cx="2084626" cy="2084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12387" y="4918825"/>
            <a:ext cx="1955424" cy="1955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 rotWithShape="1">
          <a:blip r:embed="rId6">
            <a:alphaModFix/>
          </a:blip>
          <a:srcRect b="6581" l="0" r="0" t="6590"/>
          <a:stretch/>
        </p:blipFill>
        <p:spPr>
          <a:xfrm>
            <a:off x="5002875" y="4918825"/>
            <a:ext cx="2252150" cy="1955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70400" y="2646200"/>
            <a:ext cx="2084626" cy="2084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 rotWithShape="1">
          <a:blip r:embed="rId8">
            <a:alphaModFix/>
          </a:blip>
          <a:srcRect b="6581" l="0" r="0" t="6590"/>
          <a:stretch/>
        </p:blipFill>
        <p:spPr>
          <a:xfrm>
            <a:off x="304975" y="4918825"/>
            <a:ext cx="2252150" cy="1955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 rotWithShape="1">
          <a:blip r:embed="rId9">
            <a:alphaModFix/>
          </a:blip>
          <a:srcRect b="1756" l="0" r="0" t="1746"/>
          <a:stretch/>
        </p:blipFill>
        <p:spPr>
          <a:xfrm>
            <a:off x="304975" y="7042025"/>
            <a:ext cx="3362724" cy="3244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 rotWithShape="1">
          <a:blip r:embed="rId10">
            <a:alphaModFix/>
          </a:blip>
          <a:srcRect b="1756" l="0" r="0" t="1746"/>
          <a:stretch/>
        </p:blipFill>
        <p:spPr>
          <a:xfrm>
            <a:off x="3892300" y="7042025"/>
            <a:ext cx="3362724" cy="3244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02300" y="3832975"/>
            <a:ext cx="1955424" cy="1955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 rotWithShape="1">
          <a:blip r:embed="rId4">
            <a:alphaModFix/>
          </a:blip>
          <a:srcRect b="6581" l="0" r="0" t="6590"/>
          <a:stretch/>
        </p:blipFill>
        <p:spPr>
          <a:xfrm>
            <a:off x="5002900" y="3832975"/>
            <a:ext cx="2252150" cy="1955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 rotWithShape="1">
          <a:blip r:embed="rId5">
            <a:alphaModFix/>
          </a:blip>
          <a:srcRect b="6581" l="0" r="0" t="6590"/>
          <a:stretch/>
        </p:blipFill>
        <p:spPr>
          <a:xfrm>
            <a:off x="304975" y="3832975"/>
            <a:ext cx="2252150" cy="1955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/>
          <p:cNvPicPr preferRelativeResize="0"/>
          <p:nvPr/>
        </p:nvPicPr>
        <p:blipFill rotWithShape="1">
          <a:blip r:embed="rId6">
            <a:alphaModFix/>
          </a:blip>
          <a:srcRect b="0" l="10753" r="10753" t="0"/>
          <a:stretch/>
        </p:blipFill>
        <p:spPr>
          <a:xfrm>
            <a:off x="3892300" y="6002825"/>
            <a:ext cx="3362724" cy="428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/>
          <p:cNvPicPr preferRelativeResize="0"/>
          <p:nvPr/>
        </p:nvPicPr>
        <p:blipFill rotWithShape="1">
          <a:blip r:embed="rId7">
            <a:alphaModFix/>
          </a:blip>
          <a:srcRect b="1756" l="0" r="0" t="1746"/>
          <a:stretch/>
        </p:blipFill>
        <p:spPr>
          <a:xfrm>
            <a:off x="3892300" y="373575"/>
            <a:ext cx="3362724" cy="3244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 rotWithShape="1">
          <a:blip r:embed="rId8">
            <a:alphaModFix/>
          </a:blip>
          <a:srcRect b="1756" l="0" r="0" t="1746"/>
          <a:stretch/>
        </p:blipFill>
        <p:spPr>
          <a:xfrm>
            <a:off x="304975" y="373575"/>
            <a:ext cx="3362724" cy="3244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 rotWithShape="1">
          <a:blip r:embed="rId9">
            <a:alphaModFix/>
          </a:blip>
          <a:srcRect b="0" l="10753" r="10753" t="0"/>
          <a:stretch/>
        </p:blipFill>
        <p:spPr>
          <a:xfrm>
            <a:off x="304975" y="6002825"/>
            <a:ext cx="3362724" cy="428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Shape 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02300" y="3832975"/>
            <a:ext cx="1955424" cy="1955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/>
          <p:cNvPicPr preferRelativeResize="0"/>
          <p:nvPr/>
        </p:nvPicPr>
        <p:blipFill rotWithShape="1">
          <a:blip r:embed="rId4">
            <a:alphaModFix/>
          </a:blip>
          <a:srcRect b="6581" l="0" r="0" t="6590"/>
          <a:stretch/>
        </p:blipFill>
        <p:spPr>
          <a:xfrm>
            <a:off x="5002900" y="3832975"/>
            <a:ext cx="2252150" cy="1955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Shape 79"/>
          <p:cNvPicPr preferRelativeResize="0"/>
          <p:nvPr/>
        </p:nvPicPr>
        <p:blipFill rotWithShape="1">
          <a:blip r:embed="rId5">
            <a:alphaModFix/>
          </a:blip>
          <a:srcRect b="6581" l="0" r="0" t="6590"/>
          <a:stretch/>
        </p:blipFill>
        <p:spPr>
          <a:xfrm>
            <a:off x="304975" y="3832975"/>
            <a:ext cx="2252150" cy="1955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6">
            <a:alphaModFix/>
          </a:blip>
          <a:srcRect b="0" l="10753" r="10753" t="0"/>
          <a:stretch/>
        </p:blipFill>
        <p:spPr>
          <a:xfrm>
            <a:off x="3892300" y="6002825"/>
            <a:ext cx="3362724" cy="428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 rotWithShape="1">
          <a:blip r:embed="rId7">
            <a:alphaModFix/>
          </a:blip>
          <a:srcRect b="26655" l="0" r="0" t="26655"/>
          <a:stretch/>
        </p:blipFill>
        <p:spPr>
          <a:xfrm>
            <a:off x="304975" y="373575"/>
            <a:ext cx="6950075" cy="3244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 rotWithShape="1">
          <a:blip r:embed="rId8">
            <a:alphaModFix/>
          </a:blip>
          <a:srcRect b="0" l="10753" r="10753" t="0"/>
          <a:stretch/>
        </p:blipFill>
        <p:spPr>
          <a:xfrm>
            <a:off x="304975" y="6002825"/>
            <a:ext cx="3362724" cy="428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Shape 87"/>
          <p:cNvPicPr preferRelativeResize="0"/>
          <p:nvPr/>
        </p:nvPicPr>
        <p:blipFill rotWithShape="1">
          <a:blip r:embed="rId3">
            <a:alphaModFix/>
          </a:blip>
          <a:srcRect b="35003" l="0" r="0" t="35003"/>
          <a:stretch/>
        </p:blipFill>
        <p:spPr>
          <a:xfrm>
            <a:off x="304975" y="373575"/>
            <a:ext cx="6950051" cy="2084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37687" y="2646174"/>
            <a:ext cx="2084626" cy="2084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 rotWithShape="1">
          <a:blip r:embed="rId5">
            <a:alphaModFix/>
          </a:blip>
          <a:srcRect b="28353" l="0" r="0" t="28358"/>
          <a:stretch/>
        </p:blipFill>
        <p:spPr>
          <a:xfrm>
            <a:off x="2737699" y="4898625"/>
            <a:ext cx="4517322" cy="1955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Shape 9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70400" y="2646174"/>
            <a:ext cx="2084626" cy="2084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Shape 91"/>
          <p:cNvPicPr preferRelativeResize="0"/>
          <p:nvPr/>
        </p:nvPicPr>
        <p:blipFill rotWithShape="1">
          <a:blip r:embed="rId7">
            <a:alphaModFix/>
          </a:blip>
          <a:srcRect b="0" l="23239" r="23239" t="0"/>
          <a:stretch/>
        </p:blipFill>
        <p:spPr>
          <a:xfrm>
            <a:off x="304975" y="2646174"/>
            <a:ext cx="2252150" cy="4207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Shape 92"/>
          <p:cNvPicPr preferRelativeResize="0"/>
          <p:nvPr/>
        </p:nvPicPr>
        <p:blipFill rotWithShape="1">
          <a:blip r:embed="rId8">
            <a:alphaModFix/>
          </a:blip>
          <a:srcRect b="1756" l="0" r="0" t="1746"/>
          <a:stretch/>
        </p:blipFill>
        <p:spPr>
          <a:xfrm>
            <a:off x="304975" y="7042025"/>
            <a:ext cx="3362724" cy="3244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/>
          <p:cNvPicPr preferRelativeResize="0"/>
          <p:nvPr/>
        </p:nvPicPr>
        <p:blipFill rotWithShape="1">
          <a:blip r:embed="rId9">
            <a:alphaModFix/>
          </a:blip>
          <a:srcRect b="1756" l="0" r="0" t="1746"/>
          <a:stretch/>
        </p:blipFill>
        <p:spPr>
          <a:xfrm>
            <a:off x="3892300" y="7042025"/>
            <a:ext cx="3362724" cy="3244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